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2" r:id="rId4"/>
    <p:sldId id="264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66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797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74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110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825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05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2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92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2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233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150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73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178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09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39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313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5C0E-B0B4-4C7B-BA16-80DC3EA9E446}" type="datetimeFigureOut">
              <a:rPr lang="es-CO" smtClean="0"/>
              <a:t>22/08/2017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E7ED45-27B2-4956-8E5E-3D5EAEB89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784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764" y="2036044"/>
            <a:ext cx="10325542" cy="1646302"/>
          </a:xfrm>
        </p:spPr>
        <p:txBody>
          <a:bodyPr/>
          <a:lstStyle/>
          <a:p>
            <a:pPr algn="ctr"/>
            <a:r>
              <a:rPr lang="es-CO" dirty="0" smtClean="0"/>
              <a:t>CONGRESO ATALAC –TECNICAÑA 2018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SEPTIEMBRE 24 AL 28 DE 2018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2" y="0"/>
            <a:ext cx="4876800" cy="67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446" y="464024"/>
            <a:ext cx="9681318" cy="5691117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Pre congreso visita a ingenios nacionales 24 y 25 de septiembre de 2018, en las áreas de campo, cosecha y fábrica</a:t>
            </a:r>
          </a:p>
          <a:p>
            <a:pPr marL="0" indent="0" algn="just">
              <a:buNone/>
            </a:pPr>
            <a:endParaRPr lang="es-CO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CO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s-CO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ongreso  26, 27 y 28 de septiembre de 2018 </a:t>
            </a:r>
          </a:p>
          <a:p>
            <a:pPr marL="0" indent="0" algn="just">
              <a:buNone/>
            </a:pPr>
            <a:endParaRPr lang="es-CO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CO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F</a:t>
            </a:r>
            <a:r>
              <a:rPr lang="es-CO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echa límite recepción de trabajos académicos </a:t>
            </a:r>
          </a:p>
          <a:p>
            <a:pPr marL="0" indent="0" algn="just">
              <a:buNone/>
            </a:pPr>
            <a:r>
              <a:rPr lang="es-CO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CO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20 de abril de 2018</a:t>
            </a:r>
          </a:p>
          <a:p>
            <a:pPr marL="0" indent="0" algn="just">
              <a:buNone/>
            </a:pPr>
            <a:endParaRPr lang="es-CO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CO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CO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Normas de presentación de trabajo disponible en:</a:t>
            </a:r>
          </a:p>
          <a:p>
            <a:pPr marL="0" indent="0" algn="ctr">
              <a:buNone/>
            </a:pPr>
            <a:r>
              <a:rPr lang="es-CO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www.tecnicana.org</a:t>
            </a:r>
            <a:endParaRPr lang="es-CO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1107" y="284022"/>
            <a:ext cx="10309114" cy="6232784"/>
          </a:xfrm>
        </p:spPr>
        <p:txBody>
          <a:bodyPr>
            <a:noAutofit/>
          </a:bodyPr>
          <a:lstStyle/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PLENARIAS</a:t>
            </a: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endParaRPr lang="es-CO" sz="2400" b="1" dirty="0">
              <a:solidFill>
                <a:schemeClr val="tx1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1.Agrónica </a:t>
            </a: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Aplicada en la caña de azúcar </a:t>
            </a:r>
            <a:endParaRPr lang="es-CO" sz="2000" b="1" dirty="0" smtClean="0">
              <a:solidFill>
                <a:schemeClr val="tx1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endParaRPr lang="es-CO" sz="2000" b="1" dirty="0">
              <a:solidFill>
                <a:schemeClr val="tx1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2</a:t>
            </a: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.Nuevos </a:t>
            </a: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modelos del negocio energético en la agroindustria</a:t>
            </a:r>
          </a:p>
          <a:p>
            <a:pPr marL="85725" indent="0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3</a:t>
            </a: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</a:t>
            </a: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Plenaria </a:t>
            </a: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actualidad política</a:t>
            </a: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endParaRPr lang="es-CO" sz="2000" b="1" dirty="0">
              <a:solidFill>
                <a:schemeClr val="tx1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4</a:t>
            </a: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</a:t>
            </a: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Plenaria ambiental </a:t>
            </a:r>
            <a:endParaRPr lang="es-CO" sz="2000" b="1" dirty="0" smtClean="0">
              <a:solidFill>
                <a:schemeClr val="tx1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endParaRPr lang="es-CO" sz="2000" b="1" dirty="0">
              <a:solidFill>
                <a:schemeClr val="tx1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5</a:t>
            </a: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</a:t>
            </a: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Retos tecnológicos frente a la variabilidad climática.</a:t>
            </a: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   </a:t>
            </a:r>
          </a:p>
          <a:p>
            <a:pPr marL="85725" indent="0" algn="just" defTabSz="342900">
              <a:spcBef>
                <a:spcPts val="750"/>
              </a:spcBef>
              <a:buClr>
                <a:srgbClr val="549E39"/>
              </a:buClr>
              <a:buNone/>
            </a:pP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6</a:t>
            </a: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</a:t>
            </a:r>
            <a:r>
              <a:rPr lang="es-CO" sz="2000" b="1" dirty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Plenaria sobre expansión de </a:t>
            </a:r>
            <a:r>
              <a:rPr lang="es-CO" sz="20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negocios</a:t>
            </a:r>
            <a:endParaRPr lang="es-CO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0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960" t="16834" r="45451" b="5169"/>
          <a:stretch/>
        </p:blipFill>
        <p:spPr>
          <a:xfrm>
            <a:off x="3043451" y="272956"/>
            <a:ext cx="4790364" cy="64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609" t="16372" r="44301" b="6017"/>
          <a:stretch/>
        </p:blipFill>
        <p:spPr>
          <a:xfrm>
            <a:off x="2906973" y="136476"/>
            <a:ext cx="5036024" cy="64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33" t="18983" r="44721" b="7510"/>
          <a:stretch/>
        </p:blipFill>
        <p:spPr>
          <a:xfrm>
            <a:off x="3057098" y="109182"/>
            <a:ext cx="5308980" cy="66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99" t="16095" r="44758" b="5443"/>
          <a:stretch/>
        </p:blipFill>
        <p:spPr>
          <a:xfrm>
            <a:off x="3043309" y="95534"/>
            <a:ext cx="5049814" cy="65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83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Trebuchet MS</vt:lpstr>
      <vt:lpstr>Verdana</vt:lpstr>
      <vt:lpstr>Wingdings 3</vt:lpstr>
      <vt:lpstr>Faceta</vt:lpstr>
      <vt:lpstr>CONGRESO ATALAC –TECNICAÑA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Academico</dc:creator>
  <cp:lastModifiedBy>Academico</cp:lastModifiedBy>
  <cp:revision>12</cp:revision>
  <dcterms:created xsi:type="dcterms:W3CDTF">2017-07-27T13:54:41Z</dcterms:created>
  <dcterms:modified xsi:type="dcterms:W3CDTF">2017-08-22T13:22:13Z</dcterms:modified>
</cp:coreProperties>
</file>