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AF83E-B2A7-479D-80CF-ED98CD59753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BA8FAEE-61B6-4242-A0F2-D7D7890172C7}">
      <dgm:prSet phldrT="[Texto]"/>
      <dgm:spPr/>
      <dgm:t>
        <a:bodyPr/>
        <a:lstStyle/>
        <a:p>
          <a:r>
            <a:rPr lang="es-PE" dirty="0" smtClean="0"/>
            <a:t>TEORÍAS </a:t>
          </a:r>
          <a:endParaRPr lang="es-PE" dirty="0"/>
        </a:p>
      </dgm:t>
    </dgm:pt>
    <dgm:pt modelId="{2711F1B2-9630-40EB-8E12-54674C0F153E}" type="parTrans" cxnId="{621CD057-7AA2-4A94-89EF-1286A72208A8}">
      <dgm:prSet/>
      <dgm:spPr/>
      <dgm:t>
        <a:bodyPr/>
        <a:lstStyle/>
        <a:p>
          <a:endParaRPr lang="es-PE"/>
        </a:p>
      </dgm:t>
    </dgm:pt>
    <dgm:pt modelId="{74342F0D-45F1-47D6-A393-4FD7DD7CAF17}" type="sibTrans" cxnId="{621CD057-7AA2-4A94-89EF-1286A72208A8}">
      <dgm:prSet/>
      <dgm:spPr/>
      <dgm:t>
        <a:bodyPr/>
        <a:lstStyle/>
        <a:p>
          <a:endParaRPr lang="es-PE"/>
        </a:p>
      </dgm:t>
    </dgm:pt>
    <dgm:pt modelId="{3EBF64F3-9313-4A42-808F-D4136B83C967}">
      <dgm:prSet phldrT="[Texto]"/>
      <dgm:spPr/>
      <dgm:t>
        <a:bodyPr/>
        <a:lstStyle/>
        <a:p>
          <a:r>
            <a:rPr lang="es-PE" dirty="0" smtClean="0"/>
            <a:t>1.- Hermenéutica</a:t>
          </a:r>
          <a:endParaRPr lang="es-PE" dirty="0"/>
        </a:p>
      </dgm:t>
    </dgm:pt>
    <dgm:pt modelId="{B8FF0185-CB9D-4AE7-856A-1C92A145D01F}" type="parTrans" cxnId="{C8C6790D-09A1-47B3-BD9E-AE5CA05779AA}">
      <dgm:prSet/>
      <dgm:spPr/>
      <dgm:t>
        <a:bodyPr/>
        <a:lstStyle/>
        <a:p>
          <a:endParaRPr lang="es-PE"/>
        </a:p>
      </dgm:t>
    </dgm:pt>
    <dgm:pt modelId="{757375F2-8A14-4A02-A4D5-ADCD7C3C0D91}" type="sibTrans" cxnId="{C8C6790D-09A1-47B3-BD9E-AE5CA05779AA}">
      <dgm:prSet/>
      <dgm:spPr/>
      <dgm:t>
        <a:bodyPr/>
        <a:lstStyle/>
        <a:p>
          <a:endParaRPr lang="es-PE"/>
        </a:p>
      </dgm:t>
    </dgm:pt>
    <dgm:pt modelId="{1D9662C7-BBAA-4203-8D93-9E06F0C8166B}">
      <dgm:prSet phldrT="[Texto]"/>
      <dgm:spPr/>
      <dgm:t>
        <a:bodyPr/>
        <a:lstStyle/>
        <a:p>
          <a:r>
            <a:rPr lang="es-PE" dirty="0" smtClean="0"/>
            <a:t>2.- Tópica</a:t>
          </a:r>
          <a:endParaRPr lang="es-PE" dirty="0"/>
        </a:p>
      </dgm:t>
    </dgm:pt>
    <dgm:pt modelId="{948A7868-C100-40A8-8C96-B1824D099E36}" type="parTrans" cxnId="{FC02F7E0-6906-49B0-89DC-ADF342E9AA3B}">
      <dgm:prSet/>
      <dgm:spPr/>
      <dgm:t>
        <a:bodyPr/>
        <a:lstStyle/>
        <a:p>
          <a:endParaRPr lang="es-PE"/>
        </a:p>
      </dgm:t>
    </dgm:pt>
    <dgm:pt modelId="{7990B5FC-3CC3-4E38-85AE-FD278A0B9077}" type="sibTrans" cxnId="{FC02F7E0-6906-49B0-89DC-ADF342E9AA3B}">
      <dgm:prSet/>
      <dgm:spPr/>
      <dgm:t>
        <a:bodyPr/>
        <a:lstStyle/>
        <a:p>
          <a:endParaRPr lang="es-PE"/>
        </a:p>
      </dgm:t>
    </dgm:pt>
    <dgm:pt modelId="{A1683928-2B50-42D9-AF43-504C67141AA4}">
      <dgm:prSet phldrT="[Texto]"/>
      <dgm:spPr/>
      <dgm:t>
        <a:bodyPr/>
        <a:lstStyle/>
        <a:p>
          <a:r>
            <a:rPr lang="es-PE" dirty="0" smtClean="0"/>
            <a:t>3.- Institucional</a:t>
          </a:r>
          <a:endParaRPr lang="es-PE" dirty="0"/>
        </a:p>
      </dgm:t>
    </dgm:pt>
    <dgm:pt modelId="{E2DDBB77-0B9D-4A94-B3EC-B0B15DA8C9CE}" type="parTrans" cxnId="{61E2F1CF-3AFA-41BC-AC19-D182D87EE259}">
      <dgm:prSet/>
      <dgm:spPr/>
      <dgm:t>
        <a:bodyPr/>
        <a:lstStyle/>
        <a:p>
          <a:endParaRPr lang="es-PE"/>
        </a:p>
      </dgm:t>
    </dgm:pt>
    <dgm:pt modelId="{8B0067F4-7938-47B9-B97B-A38606EE37B5}" type="sibTrans" cxnId="{61E2F1CF-3AFA-41BC-AC19-D182D87EE259}">
      <dgm:prSet/>
      <dgm:spPr/>
      <dgm:t>
        <a:bodyPr/>
        <a:lstStyle/>
        <a:p>
          <a:endParaRPr lang="es-PE"/>
        </a:p>
      </dgm:t>
    </dgm:pt>
    <dgm:pt modelId="{908E1CCE-CCB1-43A8-ABED-4E199FA09E17}">
      <dgm:prSet phldrT="[Texto]"/>
      <dgm:spPr/>
      <dgm:t>
        <a:bodyPr/>
        <a:lstStyle/>
        <a:p>
          <a:r>
            <a:rPr lang="es-PE" dirty="0" smtClean="0"/>
            <a:t>4.- Alternativa</a:t>
          </a:r>
          <a:endParaRPr lang="es-PE" dirty="0"/>
        </a:p>
      </dgm:t>
    </dgm:pt>
    <dgm:pt modelId="{D227EC38-3B94-4018-96EB-1E27D5BEB7B1}" type="parTrans" cxnId="{FC4F890E-F85F-468B-8FBF-A214201E1688}">
      <dgm:prSet/>
      <dgm:spPr/>
      <dgm:t>
        <a:bodyPr/>
        <a:lstStyle/>
        <a:p>
          <a:endParaRPr lang="es-PE"/>
        </a:p>
      </dgm:t>
    </dgm:pt>
    <dgm:pt modelId="{BC3094E4-275B-48F0-BCC5-924F0D5EB0BD}" type="sibTrans" cxnId="{FC4F890E-F85F-468B-8FBF-A214201E1688}">
      <dgm:prSet/>
      <dgm:spPr/>
      <dgm:t>
        <a:bodyPr/>
        <a:lstStyle/>
        <a:p>
          <a:endParaRPr lang="es-PE"/>
        </a:p>
      </dgm:t>
    </dgm:pt>
    <dgm:pt modelId="{1DD3BF6A-FA74-42BA-B539-EE27E7BE5451}" type="pres">
      <dgm:prSet presAssocID="{21EAF83E-B2A7-479D-80CF-ED98CD59753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24BF75DC-B004-4C77-9AB7-86E22D4F4901}" type="pres">
      <dgm:prSet presAssocID="{DBA8FAEE-61B6-4242-A0F2-D7D7890172C7}" presName="thickLine" presStyleLbl="alignNode1" presStyleIdx="0" presStyleCnt="1"/>
      <dgm:spPr/>
    </dgm:pt>
    <dgm:pt modelId="{511EFDFF-5E34-495A-9CBD-F5C72E870556}" type="pres">
      <dgm:prSet presAssocID="{DBA8FAEE-61B6-4242-A0F2-D7D7890172C7}" presName="horz1" presStyleCnt="0"/>
      <dgm:spPr/>
    </dgm:pt>
    <dgm:pt modelId="{D680A522-5428-495C-A097-2E236E13E4E1}" type="pres">
      <dgm:prSet presAssocID="{DBA8FAEE-61B6-4242-A0F2-D7D7890172C7}" presName="tx1" presStyleLbl="revTx" presStyleIdx="0" presStyleCnt="5"/>
      <dgm:spPr/>
      <dgm:t>
        <a:bodyPr/>
        <a:lstStyle/>
        <a:p>
          <a:endParaRPr lang="es-PE"/>
        </a:p>
      </dgm:t>
    </dgm:pt>
    <dgm:pt modelId="{B43A382F-57CA-4C95-9DE3-3CAAA41D1F27}" type="pres">
      <dgm:prSet presAssocID="{DBA8FAEE-61B6-4242-A0F2-D7D7890172C7}" presName="vert1" presStyleCnt="0"/>
      <dgm:spPr/>
    </dgm:pt>
    <dgm:pt modelId="{70B9EE8C-A9E7-4F21-BC7B-AC6BEA82BCC9}" type="pres">
      <dgm:prSet presAssocID="{3EBF64F3-9313-4A42-808F-D4136B83C967}" presName="vertSpace2a" presStyleCnt="0"/>
      <dgm:spPr/>
    </dgm:pt>
    <dgm:pt modelId="{1A422017-AAB0-4CE4-9FC7-B11BD8346FE5}" type="pres">
      <dgm:prSet presAssocID="{3EBF64F3-9313-4A42-808F-D4136B83C967}" presName="horz2" presStyleCnt="0"/>
      <dgm:spPr/>
    </dgm:pt>
    <dgm:pt modelId="{C33CF090-E37E-4D8B-A21B-7E92EC25BD39}" type="pres">
      <dgm:prSet presAssocID="{3EBF64F3-9313-4A42-808F-D4136B83C967}" presName="horzSpace2" presStyleCnt="0"/>
      <dgm:spPr/>
    </dgm:pt>
    <dgm:pt modelId="{BA8D0BDA-D6C7-4716-AAD2-37F198EBFFFA}" type="pres">
      <dgm:prSet presAssocID="{3EBF64F3-9313-4A42-808F-D4136B83C967}" presName="tx2" presStyleLbl="revTx" presStyleIdx="1" presStyleCnt="5"/>
      <dgm:spPr/>
      <dgm:t>
        <a:bodyPr/>
        <a:lstStyle/>
        <a:p>
          <a:endParaRPr lang="es-PE"/>
        </a:p>
      </dgm:t>
    </dgm:pt>
    <dgm:pt modelId="{8D670807-4E82-47CC-816B-11652538B037}" type="pres">
      <dgm:prSet presAssocID="{3EBF64F3-9313-4A42-808F-D4136B83C967}" presName="vert2" presStyleCnt="0"/>
      <dgm:spPr/>
    </dgm:pt>
    <dgm:pt modelId="{13A8DC3E-8620-43E5-B625-5DA38CE5E393}" type="pres">
      <dgm:prSet presAssocID="{3EBF64F3-9313-4A42-808F-D4136B83C967}" presName="thinLine2b" presStyleLbl="callout" presStyleIdx="0" presStyleCnt="4"/>
      <dgm:spPr/>
    </dgm:pt>
    <dgm:pt modelId="{A7F9FDB0-48A7-42E9-BB5A-D384B97E18A8}" type="pres">
      <dgm:prSet presAssocID="{3EBF64F3-9313-4A42-808F-D4136B83C967}" presName="vertSpace2b" presStyleCnt="0"/>
      <dgm:spPr/>
    </dgm:pt>
    <dgm:pt modelId="{35B19CF5-F37C-48B5-A823-EDF9FAD8C19C}" type="pres">
      <dgm:prSet presAssocID="{1D9662C7-BBAA-4203-8D93-9E06F0C8166B}" presName="horz2" presStyleCnt="0"/>
      <dgm:spPr/>
    </dgm:pt>
    <dgm:pt modelId="{039D78C0-7662-49FF-90C5-6FA03EE4A089}" type="pres">
      <dgm:prSet presAssocID="{1D9662C7-BBAA-4203-8D93-9E06F0C8166B}" presName="horzSpace2" presStyleCnt="0"/>
      <dgm:spPr/>
    </dgm:pt>
    <dgm:pt modelId="{914B9132-51B2-4CC1-A568-F8EE17C4673B}" type="pres">
      <dgm:prSet presAssocID="{1D9662C7-BBAA-4203-8D93-9E06F0C8166B}" presName="tx2" presStyleLbl="revTx" presStyleIdx="2" presStyleCnt="5"/>
      <dgm:spPr/>
      <dgm:t>
        <a:bodyPr/>
        <a:lstStyle/>
        <a:p>
          <a:endParaRPr lang="es-PE"/>
        </a:p>
      </dgm:t>
    </dgm:pt>
    <dgm:pt modelId="{919DABF5-AF7A-4591-80A3-BC3964F7DDEA}" type="pres">
      <dgm:prSet presAssocID="{1D9662C7-BBAA-4203-8D93-9E06F0C8166B}" presName="vert2" presStyleCnt="0"/>
      <dgm:spPr/>
    </dgm:pt>
    <dgm:pt modelId="{1413A699-B700-41D5-8EFB-887839326CA8}" type="pres">
      <dgm:prSet presAssocID="{1D9662C7-BBAA-4203-8D93-9E06F0C8166B}" presName="thinLine2b" presStyleLbl="callout" presStyleIdx="1" presStyleCnt="4"/>
      <dgm:spPr/>
    </dgm:pt>
    <dgm:pt modelId="{12286F46-8418-49AE-B70B-7B6900674D32}" type="pres">
      <dgm:prSet presAssocID="{1D9662C7-BBAA-4203-8D93-9E06F0C8166B}" presName="vertSpace2b" presStyleCnt="0"/>
      <dgm:spPr/>
    </dgm:pt>
    <dgm:pt modelId="{B64CD431-CA04-471B-81D0-F700279EDCAD}" type="pres">
      <dgm:prSet presAssocID="{A1683928-2B50-42D9-AF43-504C67141AA4}" presName="horz2" presStyleCnt="0"/>
      <dgm:spPr/>
    </dgm:pt>
    <dgm:pt modelId="{228197DB-D2BC-44A2-B9C6-61C20F820EB9}" type="pres">
      <dgm:prSet presAssocID="{A1683928-2B50-42D9-AF43-504C67141AA4}" presName="horzSpace2" presStyleCnt="0"/>
      <dgm:spPr/>
    </dgm:pt>
    <dgm:pt modelId="{60C24476-C3D2-4323-A928-A38EEBF9F03D}" type="pres">
      <dgm:prSet presAssocID="{A1683928-2B50-42D9-AF43-504C67141AA4}" presName="tx2" presStyleLbl="revTx" presStyleIdx="3" presStyleCnt="5"/>
      <dgm:spPr/>
      <dgm:t>
        <a:bodyPr/>
        <a:lstStyle/>
        <a:p>
          <a:endParaRPr lang="es-PE"/>
        </a:p>
      </dgm:t>
    </dgm:pt>
    <dgm:pt modelId="{E8DCC1C8-AF2D-4A7E-8B69-2D1DD233EAB3}" type="pres">
      <dgm:prSet presAssocID="{A1683928-2B50-42D9-AF43-504C67141AA4}" presName="vert2" presStyleCnt="0"/>
      <dgm:spPr/>
    </dgm:pt>
    <dgm:pt modelId="{94E854BC-3613-46AB-932A-8B04D2DEA489}" type="pres">
      <dgm:prSet presAssocID="{A1683928-2B50-42D9-AF43-504C67141AA4}" presName="thinLine2b" presStyleLbl="callout" presStyleIdx="2" presStyleCnt="4"/>
      <dgm:spPr/>
    </dgm:pt>
    <dgm:pt modelId="{0023F345-6F59-4B59-8A5A-246312B26D2C}" type="pres">
      <dgm:prSet presAssocID="{A1683928-2B50-42D9-AF43-504C67141AA4}" presName="vertSpace2b" presStyleCnt="0"/>
      <dgm:spPr/>
    </dgm:pt>
    <dgm:pt modelId="{E93A18E4-0743-496B-B0DB-F4EB9F905926}" type="pres">
      <dgm:prSet presAssocID="{908E1CCE-CCB1-43A8-ABED-4E199FA09E17}" presName="horz2" presStyleCnt="0"/>
      <dgm:spPr/>
    </dgm:pt>
    <dgm:pt modelId="{8803A026-CBB9-431C-A8FE-241CE2172B8C}" type="pres">
      <dgm:prSet presAssocID="{908E1CCE-CCB1-43A8-ABED-4E199FA09E17}" presName="horzSpace2" presStyleCnt="0"/>
      <dgm:spPr/>
    </dgm:pt>
    <dgm:pt modelId="{2062683A-4308-4DD4-BBBC-971F83820C0A}" type="pres">
      <dgm:prSet presAssocID="{908E1CCE-CCB1-43A8-ABED-4E199FA09E17}" presName="tx2" presStyleLbl="revTx" presStyleIdx="4" presStyleCnt="5"/>
      <dgm:spPr/>
      <dgm:t>
        <a:bodyPr/>
        <a:lstStyle/>
        <a:p>
          <a:endParaRPr lang="es-PE"/>
        </a:p>
      </dgm:t>
    </dgm:pt>
    <dgm:pt modelId="{63E38119-2504-470D-9312-2C8765A1AA82}" type="pres">
      <dgm:prSet presAssocID="{908E1CCE-CCB1-43A8-ABED-4E199FA09E17}" presName="vert2" presStyleCnt="0"/>
      <dgm:spPr/>
    </dgm:pt>
    <dgm:pt modelId="{C476224C-D1AF-4898-AEC8-1E62D1A4187B}" type="pres">
      <dgm:prSet presAssocID="{908E1CCE-CCB1-43A8-ABED-4E199FA09E17}" presName="thinLine2b" presStyleLbl="callout" presStyleIdx="3" presStyleCnt="4"/>
      <dgm:spPr/>
    </dgm:pt>
    <dgm:pt modelId="{3CFD55F3-7509-47F4-BA27-E96CE8458803}" type="pres">
      <dgm:prSet presAssocID="{908E1CCE-CCB1-43A8-ABED-4E199FA09E17}" presName="vertSpace2b" presStyleCnt="0"/>
      <dgm:spPr/>
    </dgm:pt>
  </dgm:ptLst>
  <dgm:cxnLst>
    <dgm:cxn modelId="{2806039A-E0ED-4A0F-80B3-F3F4B64113BE}" type="presOf" srcId="{A1683928-2B50-42D9-AF43-504C67141AA4}" destId="{60C24476-C3D2-4323-A928-A38EEBF9F03D}" srcOrd="0" destOrd="0" presId="urn:microsoft.com/office/officeart/2008/layout/LinedList"/>
    <dgm:cxn modelId="{863B1C21-D2EB-4786-B5E9-37BA0C80ED36}" type="presOf" srcId="{3EBF64F3-9313-4A42-808F-D4136B83C967}" destId="{BA8D0BDA-D6C7-4716-AAD2-37F198EBFFFA}" srcOrd="0" destOrd="0" presId="urn:microsoft.com/office/officeart/2008/layout/LinedList"/>
    <dgm:cxn modelId="{965BADB1-DDA8-4258-813E-11679B050D9A}" type="presOf" srcId="{21EAF83E-B2A7-479D-80CF-ED98CD59753A}" destId="{1DD3BF6A-FA74-42BA-B539-EE27E7BE5451}" srcOrd="0" destOrd="0" presId="urn:microsoft.com/office/officeart/2008/layout/LinedList"/>
    <dgm:cxn modelId="{61E2F1CF-3AFA-41BC-AC19-D182D87EE259}" srcId="{DBA8FAEE-61B6-4242-A0F2-D7D7890172C7}" destId="{A1683928-2B50-42D9-AF43-504C67141AA4}" srcOrd="2" destOrd="0" parTransId="{E2DDBB77-0B9D-4A94-B3EC-B0B15DA8C9CE}" sibTransId="{8B0067F4-7938-47B9-B97B-A38606EE37B5}"/>
    <dgm:cxn modelId="{AE9285A4-7391-44F9-9E8F-B59CB4F6DFE4}" type="presOf" srcId="{DBA8FAEE-61B6-4242-A0F2-D7D7890172C7}" destId="{D680A522-5428-495C-A097-2E236E13E4E1}" srcOrd="0" destOrd="0" presId="urn:microsoft.com/office/officeart/2008/layout/LinedList"/>
    <dgm:cxn modelId="{FC4F890E-F85F-468B-8FBF-A214201E1688}" srcId="{DBA8FAEE-61B6-4242-A0F2-D7D7890172C7}" destId="{908E1CCE-CCB1-43A8-ABED-4E199FA09E17}" srcOrd="3" destOrd="0" parTransId="{D227EC38-3B94-4018-96EB-1E27D5BEB7B1}" sibTransId="{BC3094E4-275B-48F0-BCC5-924F0D5EB0BD}"/>
    <dgm:cxn modelId="{C0668617-70E1-42DA-A4FF-3F755C61AEA3}" type="presOf" srcId="{1D9662C7-BBAA-4203-8D93-9E06F0C8166B}" destId="{914B9132-51B2-4CC1-A568-F8EE17C4673B}" srcOrd="0" destOrd="0" presId="urn:microsoft.com/office/officeart/2008/layout/LinedList"/>
    <dgm:cxn modelId="{C8C6790D-09A1-47B3-BD9E-AE5CA05779AA}" srcId="{DBA8FAEE-61B6-4242-A0F2-D7D7890172C7}" destId="{3EBF64F3-9313-4A42-808F-D4136B83C967}" srcOrd="0" destOrd="0" parTransId="{B8FF0185-CB9D-4AE7-856A-1C92A145D01F}" sibTransId="{757375F2-8A14-4A02-A4D5-ADCD7C3C0D91}"/>
    <dgm:cxn modelId="{621CD057-7AA2-4A94-89EF-1286A72208A8}" srcId="{21EAF83E-B2A7-479D-80CF-ED98CD59753A}" destId="{DBA8FAEE-61B6-4242-A0F2-D7D7890172C7}" srcOrd="0" destOrd="0" parTransId="{2711F1B2-9630-40EB-8E12-54674C0F153E}" sibTransId="{74342F0D-45F1-47D6-A393-4FD7DD7CAF17}"/>
    <dgm:cxn modelId="{FC02F7E0-6906-49B0-89DC-ADF342E9AA3B}" srcId="{DBA8FAEE-61B6-4242-A0F2-D7D7890172C7}" destId="{1D9662C7-BBAA-4203-8D93-9E06F0C8166B}" srcOrd="1" destOrd="0" parTransId="{948A7868-C100-40A8-8C96-B1824D099E36}" sibTransId="{7990B5FC-3CC3-4E38-85AE-FD278A0B9077}"/>
    <dgm:cxn modelId="{A9C3C8CB-48E5-4B65-AE1F-2151AB9340BE}" type="presOf" srcId="{908E1CCE-CCB1-43A8-ABED-4E199FA09E17}" destId="{2062683A-4308-4DD4-BBBC-971F83820C0A}" srcOrd="0" destOrd="0" presId="urn:microsoft.com/office/officeart/2008/layout/LinedList"/>
    <dgm:cxn modelId="{2FEC6824-C07C-40C0-A7BE-BE63F9B2941A}" type="presParOf" srcId="{1DD3BF6A-FA74-42BA-B539-EE27E7BE5451}" destId="{24BF75DC-B004-4C77-9AB7-86E22D4F4901}" srcOrd="0" destOrd="0" presId="urn:microsoft.com/office/officeart/2008/layout/LinedList"/>
    <dgm:cxn modelId="{FDCBB813-03DF-4251-91AB-77A4A3E1654A}" type="presParOf" srcId="{1DD3BF6A-FA74-42BA-B539-EE27E7BE5451}" destId="{511EFDFF-5E34-495A-9CBD-F5C72E870556}" srcOrd="1" destOrd="0" presId="urn:microsoft.com/office/officeart/2008/layout/LinedList"/>
    <dgm:cxn modelId="{7A37DC09-26BF-49BC-9755-CE55D8B66E5F}" type="presParOf" srcId="{511EFDFF-5E34-495A-9CBD-F5C72E870556}" destId="{D680A522-5428-495C-A097-2E236E13E4E1}" srcOrd="0" destOrd="0" presId="urn:microsoft.com/office/officeart/2008/layout/LinedList"/>
    <dgm:cxn modelId="{F085DF27-F0B0-4209-825C-64CD2487A486}" type="presParOf" srcId="{511EFDFF-5E34-495A-9CBD-F5C72E870556}" destId="{B43A382F-57CA-4C95-9DE3-3CAAA41D1F27}" srcOrd="1" destOrd="0" presId="urn:microsoft.com/office/officeart/2008/layout/LinedList"/>
    <dgm:cxn modelId="{5D34DCB8-1439-45FF-8198-6262ED4A949D}" type="presParOf" srcId="{B43A382F-57CA-4C95-9DE3-3CAAA41D1F27}" destId="{70B9EE8C-A9E7-4F21-BC7B-AC6BEA82BCC9}" srcOrd="0" destOrd="0" presId="urn:microsoft.com/office/officeart/2008/layout/LinedList"/>
    <dgm:cxn modelId="{FF996187-91B6-43F2-B18C-DE8EA81FF799}" type="presParOf" srcId="{B43A382F-57CA-4C95-9DE3-3CAAA41D1F27}" destId="{1A422017-AAB0-4CE4-9FC7-B11BD8346FE5}" srcOrd="1" destOrd="0" presId="urn:microsoft.com/office/officeart/2008/layout/LinedList"/>
    <dgm:cxn modelId="{0E042641-CBBE-41F6-90EE-E9166F66DB75}" type="presParOf" srcId="{1A422017-AAB0-4CE4-9FC7-B11BD8346FE5}" destId="{C33CF090-E37E-4D8B-A21B-7E92EC25BD39}" srcOrd="0" destOrd="0" presId="urn:microsoft.com/office/officeart/2008/layout/LinedList"/>
    <dgm:cxn modelId="{550AF118-387D-4592-857D-CA5D987C6149}" type="presParOf" srcId="{1A422017-AAB0-4CE4-9FC7-B11BD8346FE5}" destId="{BA8D0BDA-D6C7-4716-AAD2-37F198EBFFFA}" srcOrd="1" destOrd="0" presId="urn:microsoft.com/office/officeart/2008/layout/LinedList"/>
    <dgm:cxn modelId="{2F397CFC-95BA-47D3-B984-1FD454F1148C}" type="presParOf" srcId="{1A422017-AAB0-4CE4-9FC7-B11BD8346FE5}" destId="{8D670807-4E82-47CC-816B-11652538B037}" srcOrd="2" destOrd="0" presId="urn:microsoft.com/office/officeart/2008/layout/LinedList"/>
    <dgm:cxn modelId="{E6CEE580-D68D-4941-9B0F-102CD0A0A5AF}" type="presParOf" srcId="{B43A382F-57CA-4C95-9DE3-3CAAA41D1F27}" destId="{13A8DC3E-8620-43E5-B625-5DA38CE5E393}" srcOrd="2" destOrd="0" presId="urn:microsoft.com/office/officeart/2008/layout/LinedList"/>
    <dgm:cxn modelId="{C9470BCB-D2B6-4158-9C18-8F2BE921FAB8}" type="presParOf" srcId="{B43A382F-57CA-4C95-9DE3-3CAAA41D1F27}" destId="{A7F9FDB0-48A7-42E9-BB5A-D384B97E18A8}" srcOrd="3" destOrd="0" presId="urn:microsoft.com/office/officeart/2008/layout/LinedList"/>
    <dgm:cxn modelId="{774C145E-B4C5-4C28-8FFA-A2EC9A08B61C}" type="presParOf" srcId="{B43A382F-57CA-4C95-9DE3-3CAAA41D1F27}" destId="{35B19CF5-F37C-48B5-A823-EDF9FAD8C19C}" srcOrd="4" destOrd="0" presId="urn:microsoft.com/office/officeart/2008/layout/LinedList"/>
    <dgm:cxn modelId="{7F155C14-69B5-47FA-9580-B5317EA3E2B3}" type="presParOf" srcId="{35B19CF5-F37C-48B5-A823-EDF9FAD8C19C}" destId="{039D78C0-7662-49FF-90C5-6FA03EE4A089}" srcOrd="0" destOrd="0" presId="urn:microsoft.com/office/officeart/2008/layout/LinedList"/>
    <dgm:cxn modelId="{D01A14FC-8AD6-4F71-8D01-4FFAD3B1D2D7}" type="presParOf" srcId="{35B19CF5-F37C-48B5-A823-EDF9FAD8C19C}" destId="{914B9132-51B2-4CC1-A568-F8EE17C4673B}" srcOrd="1" destOrd="0" presId="urn:microsoft.com/office/officeart/2008/layout/LinedList"/>
    <dgm:cxn modelId="{D0513827-0C98-49CC-AE3B-3716E1367434}" type="presParOf" srcId="{35B19CF5-F37C-48B5-A823-EDF9FAD8C19C}" destId="{919DABF5-AF7A-4591-80A3-BC3964F7DDEA}" srcOrd="2" destOrd="0" presId="urn:microsoft.com/office/officeart/2008/layout/LinedList"/>
    <dgm:cxn modelId="{65EAD013-DA34-4A24-B425-BE9603F04AB0}" type="presParOf" srcId="{B43A382F-57CA-4C95-9DE3-3CAAA41D1F27}" destId="{1413A699-B700-41D5-8EFB-887839326CA8}" srcOrd="5" destOrd="0" presId="urn:microsoft.com/office/officeart/2008/layout/LinedList"/>
    <dgm:cxn modelId="{5979C28A-E51E-4E81-AE31-0C64F923067E}" type="presParOf" srcId="{B43A382F-57CA-4C95-9DE3-3CAAA41D1F27}" destId="{12286F46-8418-49AE-B70B-7B6900674D32}" srcOrd="6" destOrd="0" presId="urn:microsoft.com/office/officeart/2008/layout/LinedList"/>
    <dgm:cxn modelId="{7AC09DA9-1730-40EB-8580-B142CC62D681}" type="presParOf" srcId="{B43A382F-57CA-4C95-9DE3-3CAAA41D1F27}" destId="{B64CD431-CA04-471B-81D0-F700279EDCAD}" srcOrd="7" destOrd="0" presId="urn:microsoft.com/office/officeart/2008/layout/LinedList"/>
    <dgm:cxn modelId="{A3EC65FE-7A1D-456A-853D-B438B559A327}" type="presParOf" srcId="{B64CD431-CA04-471B-81D0-F700279EDCAD}" destId="{228197DB-D2BC-44A2-B9C6-61C20F820EB9}" srcOrd="0" destOrd="0" presId="urn:microsoft.com/office/officeart/2008/layout/LinedList"/>
    <dgm:cxn modelId="{08AF41AE-1D89-42DA-9AC8-B48A6AA14BA3}" type="presParOf" srcId="{B64CD431-CA04-471B-81D0-F700279EDCAD}" destId="{60C24476-C3D2-4323-A928-A38EEBF9F03D}" srcOrd="1" destOrd="0" presId="urn:microsoft.com/office/officeart/2008/layout/LinedList"/>
    <dgm:cxn modelId="{27AFCA20-FD69-441D-801C-561507EB2804}" type="presParOf" srcId="{B64CD431-CA04-471B-81D0-F700279EDCAD}" destId="{E8DCC1C8-AF2D-4A7E-8B69-2D1DD233EAB3}" srcOrd="2" destOrd="0" presId="urn:microsoft.com/office/officeart/2008/layout/LinedList"/>
    <dgm:cxn modelId="{6174388F-2605-40D3-B314-C810951B5D11}" type="presParOf" srcId="{B43A382F-57CA-4C95-9DE3-3CAAA41D1F27}" destId="{94E854BC-3613-46AB-932A-8B04D2DEA489}" srcOrd="8" destOrd="0" presId="urn:microsoft.com/office/officeart/2008/layout/LinedList"/>
    <dgm:cxn modelId="{66D1A5C0-C69A-4F5B-9E97-3F22519FF4BA}" type="presParOf" srcId="{B43A382F-57CA-4C95-9DE3-3CAAA41D1F27}" destId="{0023F345-6F59-4B59-8A5A-246312B26D2C}" srcOrd="9" destOrd="0" presId="urn:microsoft.com/office/officeart/2008/layout/LinedList"/>
    <dgm:cxn modelId="{322B937C-D5FD-47FD-8094-99AD5F26D011}" type="presParOf" srcId="{B43A382F-57CA-4C95-9DE3-3CAAA41D1F27}" destId="{E93A18E4-0743-496B-B0DB-F4EB9F905926}" srcOrd="10" destOrd="0" presId="urn:microsoft.com/office/officeart/2008/layout/LinedList"/>
    <dgm:cxn modelId="{6D8E7B03-D496-4350-881A-1C3524B31CF0}" type="presParOf" srcId="{E93A18E4-0743-496B-B0DB-F4EB9F905926}" destId="{8803A026-CBB9-431C-A8FE-241CE2172B8C}" srcOrd="0" destOrd="0" presId="urn:microsoft.com/office/officeart/2008/layout/LinedList"/>
    <dgm:cxn modelId="{4ABD5936-EDC3-4BCB-A980-B7F94CEC70FE}" type="presParOf" srcId="{E93A18E4-0743-496B-B0DB-F4EB9F905926}" destId="{2062683A-4308-4DD4-BBBC-971F83820C0A}" srcOrd="1" destOrd="0" presId="urn:microsoft.com/office/officeart/2008/layout/LinedList"/>
    <dgm:cxn modelId="{763DC27A-5A99-40FD-86EF-D8CE44DDCD87}" type="presParOf" srcId="{E93A18E4-0743-496B-B0DB-F4EB9F905926}" destId="{63E38119-2504-470D-9312-2C8765A1AA82}" srcOrd="2" destOrd="0" presId="urn:microsoft.com/office/officeart/2008/layout/LinedList"/>
    <dgm:cxn modelId="{1AE6DA23-DBB8-4854-BB6D-F0A60A7CB1D0}" type="presParOf" srcId="{B43A382F-57CA-4C95-9DE3-3CAAA41D1F27}" destId="{C476224C-D1AF-4898-AEC8-1E62D1A4187B}" srcOrd="11" destOrd="0" presId="urn:microsoft.com/office/officeart/2008/layout/LinedList"/>
    <dgm:cxn modelId="{718134A7-443B-484D-8454-ADC786D54E00}" type="presParOf" srcId="{B43A382F-57CA-4C95-9DE3-3CAAA41D1F27}" destId="{3CFD55F3-7509-47F4-BA27-E96CE845880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0BF30-4BD9-46DE-91B0-182F95B0F16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41939D3-691A-4B95-98D5-D2F82A9856DF}">
      <dgm:prSet phldrT="[Texto]"/>
      <dgm:spPr/>
      <dgm:t>
        <a:bodyPr/>
        <a:lstStyle/>
        <a:p>
          <a:r>
            <a:rPr lang="es-PE" dirty="0" smtClean="0"/>
            <a:t>Insuficiencia de la lógica formal</a:t>
          </a:r>
          <a:endParaRPr lang="es-PE" dirty="0"/>
        </a:p>
      </dgm:t>
    </dgm:pt>
    <dgm:pt modelId="{43B2F358-BC4A-484D-9EAE-21D390E6E054}" type="parTrans" cxnId="{3184113F-4D03-4646-A185-A9C06332EF4F}">
      <dgm:prSet/>
      <dgm:spPr/>
      <dgm:t>
        <a:bodyPr/>
        <a:lstStyle/>
        <a:p>
          <a:endParaRPr lang="es-PE"/>
        </a:p>
      </dgm:t>
    </dgm:pt>
    <dgm:pt modelId="{D28E974E-1DAB-4AD1-83D5-DA8FD648D6C3}" type="sibTrans" cxnId="{3184113F-4D03-4646-A185-A9C06332EF4F}">
      <dgm:prSet/>
      <dgm:spPr/>
      <dgm:t>
        <a:bodyPr/>
        <a:lstStyle/>
        <a:p>
          <a:endParaRPr lang="es-PE"/>
        </a:p>
      </dgm:t>
    </dgm:pt>
    <dgm:pt modelId="{4FCB0344-FF78-49F1-885F-985DCCC24904}">
      <dgm:prSet phldrT="[Texto]"/>
      <dgm:spPr/>
      <dgm:t>
        <a:bodyPr/>
        <a:lstStyle/>
        <a:p>
          <a:r>
            <a:rPr lang="es-PE" dirty="0" smtClean="0"/>
            <a:t>Método abierto de razonamiento concreto</a:t>
          </a:r>
          <a:endParaRPr lang="es-PE" dirty="0"/>
        </a:p>
      </dgm:t>
    </dgm:pt>
    <dgm:pt modelId="{3FD5E892-A61E-41DA-BF43-5244F6B2FAB0}" type="parTrans" cxnId="{A3034A77-AB20-48F1-B160-17FE7225AA88}">
      <dgm:prSet/>
      <dgm:spPr/>
      <dgm:t>
        <a:bodyPr/>
        <a:lstStyle/>
        <a:p>
          <a:endParaRPr lang="es-PE"/>
        </a:p>
      </dgm:t>
    </dgm:pt>
    <dgm:pt modelId="{0162F691-3F8F-4592-93DC-5B3FE3841406}" type="sibTrans" cxnId="{A3034A77-AB20-48F1-B160-17FE7225AA88}">
      <dgm:prSet/>
      <dgm:spPr/>
      <dgm:t>
        <a:bodyPr/>
        <a:lstStyle/>
        <a:p>
          <a:endParaRPr lang="es-PE"/>
        </a:p>
      </dgm:t>
    </dgm:pt>
    <dgm:pt modelId="{2DD3286D-0188-4EED-80B5-2D4C40383242}">
      <dgm:prSet phldrT="[Texto]"/>
      <dgm:spPr/>
      <dgm:t>
        <a:bodyPr/>
        <a:lstStyle/>
        <a:p>
          <a:r>
            <a:rPr lang="es-PE" dirty="0" smtClean="0"/>
            <a:t>Orientado a la interpretación de un problema a resolver y a los lugares comunes o “</a:t>
          </a:r>
          <a:r>
            <a:rPr lang="es-PE" dirty="0" err="1" smtClean="0"/>
            <a:t>topoi</a:t>
          </a:r>
          <a:r>
            <a:rPr lang="es-PE" dirty="0" smtClean="0"/>
            <a:t>”</a:t>
          </a:r>
          <a:endParaRPr lang="es-PE" dirty="0"/>
        </a:p>
      </dgm:t>
    </dgm:pt>
    <dgm:pt modelId="{F320C40A-9D93-4A96-A6F1-2818C2A9823F}" type="parTrans" cxnId="{0A761C26-9D00-4B54-A398-A6A0E0AD8EA5}">
      <dgm:prSet/>
      <dgm:spPr/>
      <dgm:t>
        <a:bodyPr/>
        <a:lstStyle/>
        <a:p>
          <a:endParaRPr lang="es-PE"/>
        </a:p>
      </dgm:t>
    </dgm:pt>
    <dgm:pt modelId="{3C5835E9-03E3-4149-B1EA-54578F1BA6DE}" type="sibTrans" cxnId="{0A761C26-9D00-4B54-A398-A6A0E0AD8EA5}">
      <dgm:prSet/>
      <dgm:spPr/>
      <dgm:t>
        <a:bodyPr/>
        <a:lstStyle/>
        <a:p>
          <a:endParaRPr lang="es-PE"/>
        </a:p>
      </dgm:t>
    </dgm:pt>
    <dgm:pt modelId="{35B94BF6-1655-472D-94B4-33D79FDBCEF8}" type="pres">
      <dgm:prSet presAssocID="{CDB0BF30-4BD9-46DE-91B0-182F95B0F160}" presName="CompostProcess" presStyleCnt="0">
        <dgm:presLayoutVars>
          <dgm:dir/>
          <dgm:resizeHandles val="exact"/>
        </dgm:presLayoutVars>
      </dgm:prSet>
      <dgm:spPr/>
    </dgm:pt>
    <dgm:pt modelId="{65FFDD51-9726-42EC-969E-26C197428C40}" type="pres">
      <dgm:prSet presAssocID="{CDB0BF30-4BD9-46DE-91B0-182F95B0F160}" presName="arrow" presStyleLbl="bgShp" presStyleIdx="0" presStyleCnt="1"/>
      <dgm:spPr/>
    </dgm:pt>
    <dgm:pt modelId="{4C56101D-6D9F-4563-87FC-1568781C3A6A}" type="pres">
      <dgm:prSet presAssocID="{CDB0BF30-4BD9-46DE-91B0-182F95B0F160}" presName="linearProcess" presStyleCnt="0"/>
      <dgm:spPr/>
    </dgm:pt>
    <dgm:pt modelId="{408EF4A3-5F04-415F-A32A-50E398B6A3EF}" type="pres">
      <dgm:prSet presAssocID="{C41939D3-691A-4B95-98D5-D2F82A9856D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8DB4DCD-9BD7-4237-82CB-2F111B2610A2}" type="pres">
      <dgm:prSet presAssocID="{D28E974E-1DAB-4AD1-83D5-DA8FD648D6C3}" presName="sibTrans" presStyleCnt="0"/>
      <dgm:spPr/>
    </dgm:pt>
    <dgm:pt modelId="{C9FF41BA-2966-49DB-BF20-C8E7FB6C159B}" type="pres">
      <dgm:prSet presAssocID="{4FCB0344-FF78-49F1-885F-985DCCC2490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49D23DD-BBA3-44A1-AF35-0A492E33E5DD}" type="pres">
      <dgm:prSet presAssocID="{0162F691-3F8F-4592-93DC-5B3FE3841406}" presName="sibTrans" presStyleCnt="0"/>
      <dgm:spPr/>
    </dgm:pt>
    <dgm:pt modelId="{5569003B-5E49-4F09-AE5C-0EC0879F49AD}" type="pres">
      <dgm:prSet presAssocID="{2DD3286D-0188-4EED-80B5-2D4C4038324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BCE6006-CF61-4B8C-92C0-D5E7F16A2642}" type="presOf" srcId="{CDB0BF30-4BD9-46DE-91B0-182F95B0F160}" destId="{35B94BF6-1655-472D-94B4-33D79FDBCEF8}" srcOrd="0" destOrd="0" presId="urn:microsoft.com/office/officeart/2005/8/layout/hProcess9"/>
    <dgm:cxn modelId="{0A761C26-9D00-4B54-A398-A6A0E0AD8EA5}" srcId="{CDB0BF30-4BD9-46DE-91B0-182F95B0F160}" destId="{2DD3286D-0188-4EED-80B5-2D4C40383242}" srcOrd="2" destOrd="0" parTransId="{F320C40A-9D93-4A96-A6F1-2818C2A9823F}" sibTransId="{3C5835E9-03E3-4149-B1EA-54578F1BA6DE}"/>
    <dgm:cxn modelId="{A3034A77-AB20-48F1-B160-17FE7225AA88}" srcId="{CDB0BF30-4BD9-46DE-91B0-182F95B0F160}" destId="{4FCB0344-FF78-49F1-885F-985DCCC24904}" srcOrd="1" destOrd="0" parTransId="{3FD5E892-A61E-41DA-BF43-5244F6B2FAB0}" sibTransId="{0162F691-3F8F-4592-93DC-5B3FE3841406}"/>
    <dgm:cxn modelId="{4EDD6DE4-74C8-493A-AA86-6B69121864D9}" type="presOf" srcId="{C41939D3-691A-4B95-98D5-D2F82A9856DF}" destId="{408EF4A3-5F04-415F-A32A-50E398B6A3EF}" srcOrd="0" destOrd="0" presId="urn:microsoft.com/office/officeart/2005/8/layout/hProcess9"/>
    <dgm:cxn modelId="{FEA8FADD-962E-4B6C-BFCF-48A9AFE62EE5}" type="presOf" srcId="{2DD3286D-0188-4EED-80B5-2D4C40383242}" destId="{5569003B-5E49-4F09-AE5C-0EC0879F49AD}" srcOrd="0" destOrd="0" presId="urn:microsoft.com/office/officeart/2005/8/layout/hProcess9"/>
    <dgm:cxn modelId="{3184113F-4D03-4646-A185-A9C06332EF4F}" srcId="{CDB0BF30-4BD9-46DE-91B0-182F95B0F160}" destId="{C41939D3-691A-4B95-98D5-D2F82A9856DF}" srcOrd="0" destOrd="0" parTransId="{43B2F358-BC4A-484D-9EAE-21D390E6E054}" sibTransId="{D28E974E-1DAB-4AD1-83D5-DA8FD648D6C3}"/>
    <dgm:cxn modelId="{7E41BD83-8457-4DBF-A8B0-7CEBF9357ED8}" type="presOf" srcId="{4FCB0344-FF78-49F1-885F-985DCCC24904}" destId="{C9FF41BA-2966-49DB-BF20-C8E7FB6C159B}" srcOrd="0" destOrd="0" presId="urn:microsoft.com/office/officeart/2005/8/layout/hProcess9"/>
    <dgm:cxn modelId="{904F96E2-142F-4200-A1A1-AA6B75D823C4}" type="presParOf" srcId="{35B94BF6-1655-472D-94B4-33D79FDBCEF8}" destId="{65FFDD51-9726-42EC-969E-26C197428C40}" srcOrd="0" destOrd="0" presId="urn:microsoft.com/office/officeart/2005/8/layout/hProcess9"/>
    <dgm:cxn modelId="{2B6439E2-69C5-4BA8-9264-F91989002850}" type="presParOf" srcId="{35B94BF6-1655-472D-94B4-33D79FDBCEF8}" destId="{4C56101D-6D9F-4563-87FC-1568781C3A6A}" srcOrd="1" destOrd="0" presId="urn:microsoft.com/office/officeart/2005/8/layout/hProcess9"/>
    <dgm:cxn modelId="{B60A0677-F628-4AE3-B6C1-5097385F6484}" type="presParOf" srcId="{4C56101D-6D9F-4563-87FC-1568781C3A6A}" destId="{408EF4A3-5F04-415F-A32A-50E398B6A3EF}" srcOrd="0" destOrd="0" presId="urn:microsoft.com/office/officeart/2005/8/layout/hProcess9"/>
    <dgm:cxn modelId="{06D7320F-5F00-476E-A2D8-28634CD04C20}" type="presParOf" srcId="{4C56101D-6D9F-4563-87FC-1568781C3A6A}" destId="{38DB4DCD-9BD7-4237-82CB-2F111B2610A2}" srcOrd="1" destOrd="0" presId="urn:microsoft.com/office/officeart/2005/8/layout/hProcess9"/>
    <dgm:cxn modelId="{CEE550D6-6B28-4F53-BA35-00271229F691}" type="presParOf" srcId="{4C56101D-6D9F-4563-87FC-1568781C3A6A}" destId="{C9FF41BA-2966-49DB-BF20-C8E7FB6C159B}" srcOrd="2" destOrd="0" presId="urn:microsoft.com/office/officeart/2005/8/layout/hProcess9"/>
    <dgm:cxn modelId="{664B0216-EF99-4E20-A126-B81C33D18499}" type="presParOf" srcId="{4C56101D-6D9F-4563-87FC-1568781C3A6A}" destId="{049D23DD-BBA3-44A1-AF35-0A492E33E5DD}" srcOrd="3" destOrd="0" presId="urn:microsoft.com/office/officeart/2005/8/layout/hProcess9"/>
    <dgm:cxn modelId="{61340536-4F90-4A21-A9E7-9F2AE11A6B31}" type="presParOf" srcId="{4C56101D-6D9F-4563-87FC-1568781C3A6A}" destId="{5569003B-5E49-4F09-AE5C-0EC0879F49A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7E92AC-7E2B-49B2-91D8-D7D27475794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EC84577-24BC-4F33-B1AF-95B4D02168F2}">
      <dgm:prSet phldrT="[Texto]"/>
      <dgm:spPr/>
      <dgm:t>
        <a:bodyPr/>
        <a:lstStyle/>
        <a:p>
          <a:r>
            <a:rPr lang="es-PE" dirty="0" smtClean="0"/>
            <a:t>No parte de canon o criterios de interpretación</a:t>
          </a:r>
          <a:endParaRPr lang="es-PE" dirty="0"/>
        </a:p>
      </dgm:t>
    </dgm:pt>
    <dgm:pt modelId="{1903B248-842D-4203-A85B-3F5175B18B13}" type="parTrans" cxnId="{3D9D3C31-9E25-49C6-A322-F054F9EFDCE0}">
      <dgm:prSet/>
      <dgm:spPr/>
      <dgm:t>
        <a:bodyPr/>
        <a:lstStyle/>
        <a:p>
          <a:endParaRPr lang="es-PE"/>
        </a:p>
      </dgm:t>
    </dgm:pt>
    <dgm:pt modelId="{38501D25-7D06-4A87-996B-B2C35ACE4557}" type="sibTrans" cxnId="{3D9D3C31-9E25-49C6-A322-F054F9EFDCE0}">
      <dgm:prSet/>
      <dgm:spPr/>
      <dgm:t>
        <a:bodyPr/>
        <a:lstStyle/>
        <a:p>
          <a:endParaRPr lang="es-PE"/>
        </a:p>
      </dgm:t>
    </dgm:pt>
    <dgm:pt modelId="{AE7D7465-78C6-43FD-9150-B74741EC35C7}">
      <dgm:prSet phldrT="[Texto]"/>
      <dgm:spPr/>
      <dgm:t>
        <a:bodyPr/>
        <a:lstStyle/>
        <a:p>
          <a:r>
            <a:rPr lang="es-PE" dirty="0" smtClean="0"/>
            <a:t>Usa contenido normativo y sistema dogmático</a:t>
          </a:r>
          <a:endParaRPr lang="es-PE" dirty="0"/>
        </a:p>
      </dgm:t>
    </dgm:pt>
    <dgm:pt modelId="{435B2C90-4CAB-481B-9747-2D7462B5EE54}" type="parTrans" cxnId="{1FDFE968-BD4B-4592-83D1-FA404A61D00C}">
      <dgm:prSet/>
      <dgm:spPr/>
      <dgm:t>
        <a:bodyPr/>
        <a:lstStyle/>
        <a:p>
          <a:endParaRPr lang="es-PE"/>
        </a:p>
      </dgm:t>
    </dgm:pt>
    <dgm:pt modelId="{BEC3E03F-B6EC-4D4D-884E-00E61DCC6333}" type="sibTrans" cxnId="{1FDFE968-BD4B-4592-83D1-FA404A61D00C}">
      <dgm:prSet/>
      <dgm:spPr/>
      <dgm:t>
        <a:bodyPr/>
        <a:lstStyle/>
        <a:p>
          <a:endParaRPr lang="es-PE"/>
        </a:p>
      </dgm:t>
    </dgm:pt>
    <dgm:pt modelId="{92EF9B62-C7BE-451C-B5DF-D1BC02F25751}">
      <dgm:prSet phldrT="[Texto]"/>
      <dgm:spPr/>
      <dgm:t>
        <a:bodyPr/>
        <a:lstStyle/>
        <a:p>
          <a:r>
            <a:rPr lang="es-PE" dirty="0" smtClean="0"/>
            <a:t>Como puntos de vista para la solución del caso</a:t>
          </a:r>
          <a:endParaRPr lang="es-PE" dirty="0"/>
        </a:p>
      </dgm:t>
    </dgm:pt>
    <dgm:pt modelId="{92BC2EBD-2CD2-4BF2-A31C-BBCC3EBE766B}" type="parTrans" cxnId="{ECEDB53D-CD4A-4204-B8F7-5D8F32F92FB6}">
      <dgm:prSet/>
      <dgm:spPr/>
      <dgm:t>
        <a:bodyPr/>
        <a:lstStyle/>
        <a:p>
          <a:endParaRPr lang="es-PE"/>
        </a:p>
      </dgm:t>
    </dgm:pt>
    <dgm:pt modelId="{C9805231-333C-42CF-A28E-E95897800907}" type="sibTrans" cxnId="{ECEDB53D-CD4A-4204-B8F7-5D8F32F92FB6}">
      <dgm:prSet/>
      <dgm:spPr/>
      <dgm:t>
        <a:bodyPr/>
        <a:lstStyle/>
        <a:p>
          <a:endParaRPr lang="es-PE"/>
        </a:p>
      </dgm:t>
    </dgm:pt>
    <dgm:pt modelId="{B3E259F6-404B-4EBC-A2D7-E58C606ED827}" type="pres">
      <dgm:prSet presAssocID="{7B7E92AC-7E2B-49B2-91D8-D7D27475794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92C5A53A-BE73-4870-BAC0-3EA663D20CCE}" type="pres">
      <dgm:prSet presAssocID="{7EC84577-24BC-4F33-B1AF-95B4D02168F2}" presName="composite" presStyleCnt="0"/>
      <dgm:spPr/>
    </dgm:pt>
    <dgm:pt modelId="{E79C4EC5-8D92-4E34-B326-A4B7892F7C1C}" type="pres">
      <dgm:prSet presAssocID="{7EC84577-24BC-4F33-B1AF-95B4D02168F2}" presName="LShape" presStyleLbl="alignNode1" presStyleIdx="0" presStyleCnt="5"/>
      <dgm:spPr/>
    </dgm:pt>
    <dgm:pt modelId="{95298987-238D-44A1-BDEE-08E61E1B0FE2}" type="pres">
      <dgm:prSet presAssocID="{7EC84577-24BC-4F33-B1AF-95B4D02168F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5E166ED-3648-4866-A83F-93C02EB11A6B}" type="pres">
      <dgm:prSet presAssocID="{7EC84577-24BC-4F33-B1AF-95B4D02168F2}" presName="Triangle" presStyleLbl="alignNode1" presStyleIdx="1" presStyleCnt="5"/>
      <dgm:spPr/>
    </dgm:pt>
    <dgm:pt modelId="{22036B87-3598-4619-A8A4-E54D7197FBE8}" type="pres">
      <dgm:prSet presAssocID="{38501D25-7D06-4A87-996B-B2C35ACE4557}" presName="sibTrans" presStyleCnt="0"/>
      <dgm:spPr/>
    </dgm:pt>
    <dgm:pt modelId="{492F64F2-9187-4031-A88D-AE084C141D0B}" type="pres">
      <dgm:prSet presAssocID="{38501D25-7D06-4A87-996B-B2C35ACE4557}" presName="space" presStyleCnt="0"/>
      <dgm:spPr/>
    </dgm:pt>
    <dgm:pt modelId="{6BB125D7-847D-4690-AA36-847E7C22500D}" type="pres">
      <dgm:prSet presAssocID="{AE7D7465-78C6-43FD-9150-B74741EC35C7}" presName="composite" presStyleCnt="0"/>
      <dgm:spPr/>
    </dgm:pt>
    <dgm:pt modelId="{48C7C178-3BFC-4014-937F-4B5EA18C117C}" type="pres">
      <dgm:prSet presAssocID="{AE7D7465-78C6-43FD-9150-B74741EC35C7}" presName="LShape" presStyleLbl="alignNode1" presStyleIdx="2" presStyleCnt="5"/>
      <dgm:spPr/>
    </dgm:pt>
    <dgm:pt modelId="{42F5C16E-D4FC-44FB-AF57-295DEC20B124}" type="pres">
      <dgm:prSet presAssocID="{AE7D7465-78C6-43FD-9150-B74741EC35C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6E366D8-76A5-47B9-B28B-85D7A592E41C}" type="pres">
      <dgm:prSet presAssocID="{AE7D7465-78C6-43FD-9150-B74741EC35C7}" presName="Triangle" presStyleLbl="alignNode1" presStyleIdx="3" presStyleCnt="5"/>
      <dgm:spPr/>
    </dgm:pt>
    <dgm:pt modelId="{9B7CB026-D0DC-48F8-89F6-106288D671D8}" type="pres">
      <dgm:prSet presAssocID="{BEC3E03F-B6EC-4D4D-884E-00E61DCC6333}" presName="sibTrans" presStyleCnt="0"/>
      <dgm:spPr/>
    </dgm:pt>
    <dgm:pt modelId="{E2B793F8-6AF4-4AB9-8DD8-4F1800CD5CAA}" type="pres">
      <dgm:prSet presAssocID="{BEC3E03F-B6EC-4D4D-884E-00E61DCC6333}" presName="space" presStyleCnt="0"/>
      <dgm:spPr/>
    </dgm:pt>
    <dgm:pt modelId="{9AE11128-2942-4216-BBD0-CF21E2F48252}" type="pres">
      <dgm:prSet presAssocID="{92EF9B62-C7BE-451C-B5DF-D1BC02F25751}" presName="composite" presStyleCnt="0"/>
      <dgm:spPr/>
    </dgm:pt>
    <dgm:pt modelId="{729F756B-9401-49D2-B0A9-6176F3C8AAE7}" type="pres">
      <dgm:prSet presAssocID="{92EF9B62-C7BE-451C-B5DF-D1BC02F25751}" presName="LShape" presStyleLbl="alignNode1" presStyleIdx="4" presStyleCnt="5"/>
      <dgm:spPr/>
    </dgm:pt>
    <dgm:pt modelId="{73639859-8EEC-4AE5-90B6-447A874E6A74}" type="pres">
      <dgm:prSet presAssocID="{92EF9B62-C7BE-451C-B5DF-D1BC02F2575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00DB255-C958-410F-AEA6-D0C5A7AD4156}" type="presOf" srcId="{AE7D7465-78C6-43FD-9150-B74741EC35C7}" destId="{42F5C16E-D4FC-44FB-AF57-295DEC20B124}" srcOrd="0" destOrd="0" presId="urn:microsoft.com/office/officeart/2009/3/layout/StepUpProcess"/>
    <dgm:cxn modelId="{ECEDB53D-CD4A-4204-B8F7-5D8F32F92FB6}" srcId="{7B7E92AC-7E2B-49B2-91D8-D7D27475794B}" destId="{92EF9B62-C7BE-451C-B5DF-D1BC02F25751}" srcOrd="2" destOrd="0" parTransId="{92BC2EBD-2CD2-4BF2-A31C-BBCC3EBE766B}" sibTransId="{C9805231-333C-42CF-A28E-E95897800907}"/>
    <dgm:cxn modelId="{7359EB44-DF62-4990-9358-4792D3BC8914}" type="presOf" srcId="{7EC84577-24BC-4F33-B1AF-95B4D02168F2}" destId="{95298987-238D-44A1-BDEE-08E61E1B0FE2}" srcOrd="0" destOrd="0" presId="urn:microsoft.com/office/officeart/2009/3/layout/StepUpProcess"/>
    <dgm:cxn modelId="{1FDFE968-BD4B-4592-83D1-FA404A61D00C}" srcId="{7B7E92AC-7E2B-49B2-91D8-D7D27475794B}" destId="{AE7D7465-78C6-43FD-9150-B74741EC35C7}" srcOrd="1" destOrd="0" parTransId="{435B2C90-4CAB-481B-9747-2D7462B5EE54}" sibTransId="{BEC3E03F-B6EC-4D4D-884E-00E61DCC6333}"/>
    <dgm:cxn modelId="{3D9D3C31-9E25-49C6-A322-F054F9EFDCE0}" srcId="{7B7E92AC-7E2B-49B2-91D8-D7D27475794B}" destId="{7EC84577-24BC-4F33-B1AF-95B4D02168F2}" srcOrd="0" destOrd="0" parTransId="{1903B248-842D-4203-A85B-3F5175B18B13}" sibTransId="{38501D25-7D06-4A87-996B-B2C35ACE4557}"/>
    <dgm:cxn modelId="{08BCF659-8BF9-49CD-BED5-2855BDCEABF9}" type="presOf" srcId="{92EF9B62-C7BE-451C-B5DF-D1BC02F25751}" destId="{73639859-8EEC-4AE5-90B6-447A874E6A74}" srcOrd="0" destOrd="0" presId="urn:microsoft.com/office/officeart/2009/3/layout/StepUpProcess"/>
    <dgm:cxn modelId="{11B57038-226D-4198-9D51-B51813C22A39}" type="presOf" srcId="{7B7E92AC-7E2B-49B2-91D8-D7D27475794B}" destId="{B3E259F6-404B-4EBC-A2D7-E58C606ED827}" srcOrd="0" destOrd="0" presId="urn:microsoft.com/office/officeart/2009/3/layout/StepUpProcess"/>
    <dgm:cxn modelId="{115812AC-6F38-4F18-B641-FB5078DE4588}" type="presParOf" srcId="{B3E259F6-404B-4EBC-A2D7-E58C606ED827}" destId="{92C5A53A-BE73-4870-BAC0-3EA663D20CCE}" srcOrd="0" destOrd="0" presId="urn:microsoft.com/office/officeart/2009/3/layout/StepUpProcess"/>
    <dgm:cxn modelId="{D16F6454-7F46-4691-997F-F1183E04BF1E}" type="presParOf" srcId="{92C5A53A-BE73-4870-BAC0-3EA663D20CCE}" destId="{E79C4EC5-8D92-4E34-B326-A4B7892F7C1C}" srcOrd="0" destOrd="0" presId="urn:microsoft.com/office/officeart/2009/3/layout/StepUpProcess"/>
    <dgm:cxn modelId="{0E9BD838-5084-42A4-82E4-58E79A157F61}" type="presParOf" srcId="{92C5A53A-BE73-4870-BAC0-3EA663D20CCE}" destId="{95298987-238D-44A1-BDEE-08E61E1B0FE2}" srcOrd="1" destOrd="0" presId="urn:microsoft.com/office/officeart/2009/3/layout/StepUpProcess"/>
    <dgm:cxn modelId="{53BC1519-7EF9-4BD7-A252-E1464A408E74}" type="presParOf" srcId="{92C5A53A-BE73-4870-BAC0-3EA663D20CCE}" destId="{85E166ED-3648-4866-A83F-93C02EB11A6B}" srcOrd="2" destOrd="0" presId="urn:microsoft.com/office/officeart/2009/3/layout/StepUpProcess"/>
    <dgm:cxn modelId="{D4F3A5D4-7B1E-4012-9686-488773C00E2E}" type="presParOf" srcId="{B3E259F6-404B-4EBC-A2D7-E58C606ED827}" destId="{22036B87-3598-4619-A8A4-E54D7197FBE8}" srcOrd="1" destOrd="0" presId="urn:microsoft.com/office/officeart/2009/3/layout/StepUpProcess"/>
    <dgm:cxn modelId="{EFC26391-DAD4-4852-A9AF-7BF3125272E8}" type="presParOf" srcId="{22036B87-3598-4619-A8A4-E54D7197FBE8}" destId="{492F64F2-9187-4031-A88D-AE084C141D0B}" srcOrd="0" destOrd="0" presId="urn:microsoft.com/office/officeart/2009/3/layout/StepUpProcess"/>
    <dgm:cxn modelId="{A740E044-03C3-4230-8E58-963DD20BBCF3}" type="presParOf" srcId="{B3E259F6-404B-4EBC-A2D7-E58C606ED827}" destId="{6BB125D7-847D-4690-AA36-847E7C22500D}" srcOrd="2" destOrd="0" presId="urn:microsoft.com/office/officeart/2009/3/layout/StepUpProcess"/>
    <dgm:cxn modelId="{66EB22EC-6BD5-425D-9257-E56015895730}" type="presParOf" srcId="{6BB125D7-847D-4690-AA36-847E7C22500D}" destId="{48C7C178-3BFC-4014-937F-4B5EA18C117C}" srcOrd="0" destOrd="0" presId="urn:microsoft.com/office/officeart/2009/3/layout/StepUpProcess"/>
    <dgm:cxn modelId="{1611B6A4-DCBE-43B9-81C2-A11328EB871A}" type="presParOf" srcId="{6BB125D7-847D-4690-AA36-847E7C22500D}" destId="{42F5C16E-D4FC-44FB-AF57-295DEC20B124}" srcOrd="1" destOrd="0" presId="urn:microsoft.com/office/officeart/2009/3/layout/StepUpProcess"/>
    <dgm:cxn modelId="{A69E0235-96DF-4A6B-8A80-D41178125B73}" type="presParOf" srcId="{6BB125D7-847D-4690-AA36-847E7C22500D}" destId="{96E366D8-76A5-47B9-B28B-85D7A592E41C}" srcOrd="2" destOrd="0" presId="urn:microsoft.com/office/officeart/2009/3/layout/StepUpProcess"/>
    <dgm:cxn modelId="{03F42767-A769-4CD8-9BEE-76163ADCD35A}" type="presParOf" srcId="{B3E259F6-404B-4EBC-A2D7-E58C606ED827}" destId="{9B7CB026-D0DC-48F8-89F6-106288D671D8}" srcOrd="3" destOrd="0" presId="urn:microsoft.com/office/officeart/2009/3/layout/StepUpProcess"/>
    <dgm:cxn modelId="{974B1D94-558E-4F2A-9405-AFD4DCBF0E34}" type="presParOf" srcId="{9B7CB026-D0DC-48F8-89F6-106288D671D8}" destId="{E2B793F8-6AF4-4AB9-8DD8-4F1800CD5CAA}" srcOrd="0" destOrd="0" presId="urn:microsoft.com/office/officeart/2009/3/layout/StepUpProcess"/>
    <dgm:cxn modelId="{506A8048-2C73-49CA-8A62-D7D5A63D665F}" type="presParOf" srcId="{B3E259F6-404B-4EBC-A2D7-E58C606ED827}" destId="{9AE11128-2942-4216-BBD0-CF21E2F48252}" srcOrd="4" destOrd="0" presId="urn:microsoft.com/office/officeart/2009/3/layout/StepUpProcess"/>
    <dgm:cxn modelId="{04BF7B4C-125E-483E-B96C-5AC330B8217C}" type="presParOf" srcId="{9AE11128-2942-4216-BBD0-CF21E2F48252}" destId="{729F756B-9401-49D2-B0A9-6176F3C8AAE7}" srcOrd="0" destOrd="0" presId="urn:microsoft.com/office/officeart/2009/3/layout/StepUpProcess"/>
    <dgm:cxn modelId="{4E3BD696-0BEF-4574-9C45-7762F653F513}" type="presParOf" srcId="{9AE11128-2942-4216-BBD0-CF21E2F48252}" destId="{73639859-8EEC-4AE5-90B6-447A874E6A7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6A7A04-16F3-497E-B4D8-FDEBC030DD6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91BC9FF-2A16-43EB-90B8-4479C1F7D21C}">
      <dgm:prSet phldrT="[Texto]"/>
      <dgm:spPr/>
      <dgm:t>
        <a:bodyPr/>
        <a:lstStyle/>
        <a:p>
          <a:r>
            <a:rPr lang="es-PE" dirty="0" smtClean="0"/>
            <a:t>Elementos teóricos </a:t>
          </a:r>
          <a:endParaRPr lang="es-PE" dirty="0"/>
        </a:p>
      </dgm:t>
    </dgm:pt>
    <dgm:pt modelId="{A76260C5-CEFE-4C40-8D7C-A3F76A56D4A2}" type="parTrans" cxnId="{C3BF74D2-53A4-4BDD-B506-9645B155C089}">
      <dgm:prSet/>
      <dgm:spPr/>
      <dgm:t>
        <a:bodyPr/>
        <a:lstStyle/>
        <a:p>
          <a:endParaRPr lang="es-PE"/>
        </a:p>
      </dgm:t>
    </dgm:pt>
    <dgm:pt modelId="{4F34B39F-A7ED-41EA-A2A3-D60D970A0B37}" type="sibTrans" cxnId="{C3BF74D2-53A4-4BDD-B506-9645B155C089}">
      <dgm:prSet/>
      <dgm:spPr/>
      <dgm:t>
        <a:bodyPr/>
        <a:lstStyle/>
        <a:p>
          <a:endParaRPr lang="es-PE"/>
        </a:p>
      </dgm:t>
    </dgm:pt>
    <dgm:pt modelId="{373D73F7-98E8-47DC-BD5B-E7C76F4C3FA6}">
      <dgm:prSet phldrT="[Texto]"/>
      <dgm:spPr/>
      <dgm:t>
        <a:bodyPr/>
        <a:lstStyle/>
        <a:p>
          <a:r>
            <a:rPr lang="es-PE" dirty="0" smtClean="0"/>
            <a:t>Disposiciones constitucionales = puntos de vista de interpretación antes que normas de mandamiento obligatorio</a:t>
          </a:r>
          <a:endParaRPr lang="es-PE" dirty="0"/>
        </a:p>
      </dgm:t>
    </dgm:pt>
    <dgm:pt modelId="{D7C86ECD-E3EF-466D-B695-AFAF0B7D8D32}" type="parTrans" cxnId="{05E5B754-74B5-4963-A755-4A4E7EBEC7DC}">
      <dgm:prSet/>
      <dgm:spPr/>
      <dgm:t>
        <a:bodyPr/>
        <a:lstStyle/>
        <a:p>
          <a:endParaRPr lang="es-PE"/>
        </a:p>
      </dgm:t>
    </dgm:pt>
    <dgm:pt modelId="{67F2F866-0E90-4D72-BC8E-726E76888155}" type="sibTrans" cxnId="{05E5B754-74B5-4963-A755-4A4E7EBEC7DC}">
      <dgm:prSet/>
      <dgm:spPr/>
      <dgm:t>
        <a:bodyPr/>
        <a:lstStyle/>
        <a:p>
          <a:endParaRPr lang="es-PE"/>
        </a:p>
      </dgm:t>
    </dgm:pt>
    <dgm:pt modelId="{B2401465-05EE-40D6-A003-BCFE87379575}">
      <dgm:prSet phldrT="[Texto]"/>
      <dgm:spPr/>
      <dgm:t>
        <a:bodyPr/>
        <a:lstStyle/>
        <a:p>
          <a:r>
            <a:rPr lang="es-PE" dirty="0" smtClean="0"/>
            <a:t>Interpretación tópica es de carácter inductivo = parte del problema</a:t>
          </a:r>
          <a:endParaRPr lang="es-PE" dirty="0"/>
        </a:p>
      </dgm:t>
    </dgm:pt>
    <dgm:pt modelId="{4BBE1377-1316-4099-B718-9F3B648B796D}" type="parTrans" cxnId="{ACA94E90-D35A-4581-B911-F6F3B375EC1D}">
      <dgm:prSet/>
      <dgm:spPr/>
      <dgm:t>
        <a:bodyPr/>
        <a:lstStyle/>
        <a:p>
          <a:endParaRPr lang="es-PE"/>
        </a:p>
      </dgm:t>
    </dgm:pt>
    <dgm:pt modelId="{C941412B-2561-44F1-AB07-B408BB3A201A}" type="sibTrans" cxnId="{ACA94E90-D35A-4581-B911-F6F3B375EC1D}">
      <dgm:prSet/>
      <dgm:spPr/>
      <dgm:t>
        <a:bodyPr/>
        <a:lstStyle/>
        <a:p>
          <a:endParaRPr lang="es-PE"/>
        </a:p>
      </dgm:t>
    </dgm:pt>
    <dgm:pt modelId="{B7D13D0C-583A-416F-A3CA-AC24F21431FF}">
      <dgm:prSet phldrT="[Texto]"/>
      <dgm:spPr/>
      <dgm:t>
        <a:bodyPr/>
        <a:lstStyle/>
        <a:p>
          <a:r>
            <a:rPr lang="es-PE" dirty="0" err="1" smtClean="0"/>
            <a:t>Precomprensión</a:t>
          </a:r>
          <a:r>
            <a:rPr lang="es-PE" dirty="0" smtClean="0"/>
            <a:t> del problema y </a:t>
          </a:r>
          <a:r>
            <a:rPr lang="es-PE" dirty="0" err="1" smtClean="0"/>
            <a:t>precomprensión</a:t>
          </a:r>
          <a:r>
            <a:rPr lang="es-PE" dirty="0" smtClean="0"/>
            <a:t> de la norma constitucional</a:t>
          </a:r>
          <a:endParaRPr lang="es-PE" dirty="0"/>
        </a:p>
      </dgm:t>
    </dgm:pt>
    <dgm:pt modelId="{77BFCD70-8B55-46D8-87DE-9C5941ECE2F1}" type="parTrans" cxnId="{F93150FB-1ACD-4267-8B31-4594E2373850}">
      <dgm:prSet/>
      <dgm:spPr/>
      <dgm:t>
        <a:bodyPr/>
        <a:lstStyle/>
        <a:p>
          <a:endParaRPr lang="es-PE"/>
        </a:p>
      </dgm:t>
    </dgm:pt>
    <dgm:pt modelId="{BC90CF54-7A23-4C2F-990D-99027D014CE2}" type="sibTrans" cxnId="{F93150FB-1ACD-4267-8B31-4594E2373850}">
      <dgm:prSet/>
      <dgm:spPr/>
      <dgm:t>
        <a:bodyPr/>
        <a:lstStyle/>
        <a:p>
          <a:endParaRPr lang="es-PE"/>
        </a:p>
      </dgm:t>
    </dgm:pt>
    <dgm:pt modelId="{94A96E6C-DD67-4D3D-BCC2-20C3F68BC963}">
      <dgm:prSet phldrT="[Texto]"/>
      <dgm:spPr/>
      <dgm:t>
        <a:bodyPr/>
        <a:lstStyle/>
        <a:p>
          <a:r>
            <a:rPr lang="es-PE" dirty="0" smtClean="0"/>
            <a:t>Interpretación democratizadora = proceso público (tesis de la sociedad abierta de intérpretes de la Constitución)</a:t>
          </a:r>
          <a:endParaRPr lang="es-PE" dirty="0"/>
        </a:p>
      </dgm:t>
    </dgm:pt>
    <dgm:pt modelId="{DC35C7A0-2DBB-4E68-A0D2-BFC19339D452}" type="parTrans" cxnId="{B829F8E4-5FE0-4144-8446-11D643958CF6}">
      <dgm:prSet/>
      <dgm:spPr/>
      <dgm:t>
        <a:bodyPr/>
        <a:lstStyle/>
        <a:p>
          <a:endParaRPr lang="es-PE"/>
        </a:p>
      </dgm:t>
    </dgm:pt>
    <dgm:pt modelId="{6117BC99-04B8-4E3C-A9AE-DE0221AE1DA5}" type="sibTrans" cxnId="{B829F8E4-5FE0-4144-8446-11D643958CF6}">
      <dgm:prSet/>
      <dgm:spPr/>
      <dgm:t>
        <a:bodyPr/>
        <a:lstStyle/>
        <a:p>
          <a:endParaRPr lang="es-PE"/>
        </a:p>
      </dgm:t>
    </dgm:pt>
    <dgm:pt modelId="{940EE016-F914-4FFD-A899-1D3F1D9D6D31}" type="pres">
      <dgm:prSet presAssocID="{386A7A04-16F3-497E-B4D8-FDEBC030DD6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601D7987-4DE6-4D16-9FB6-2C1DA555C3F3}" type="pres">
      <dgm:prSet presAssocID="{191BC9FF-2A16-43EB-90B8-4479C1F7D21C}" presName="thickLine" presStyleLbl="alignNode1" presStyleIdx="0" presStyleCnt="1"/>
      <dgm:spPr/>
    </dgm:pt>
    <dgm:pt modelId="{4E23FC26-C6C2-4029-9F73-AF4D1528D3FF}" type="pres">
      <dgm:prSet presAssocID="{191BC9FF-2A16-43EB-90B8-4479C1F7D21C}" presName="horz1" presStyleCnt="0"/>
      <dgm:spPr/>
    </dgm:pt>
    <dgm:pt modelId="{D584FD4E-E544-4794-B86F-85FFA21A6852}" type="pres">
      <dgm:prSet presAssocID="{191BC9FF-2A16-43EB-90B8-4479C1F7D21C}" presName="tx1" presStyleLbl="revTx" presStyleIdx="0" presStyleCnt="5"/>
      <dgm:spPr/>
      <dgm:t>
        <a:bodyPr/>
        <a:lstStyle/>
        <a:p>
          <a:endParaRPr lang="es-PE"/>
        </a:p>
      </dgm:t>
    </dgm:pt>
    <dgm:pt modelId="{0A048598-083D-4E6B-A5A3-56E1D9977343}" type="pres">
      <dgm:prSet presAssocID="{191BC9FF-2A16-43EB-90B8-4479C1F7D21C}" presName="vert1" presStyleCnt="0"/>
      <dgm:spPr/>
    </dgm:pt>
    <dgm:pt modelId="{22FBAECA-AE13-4ACD-B493-2B5BAADC1152}" type="pres">
      <dgm:prSet presAssocID="{373D73F7-98E8-47DC-BD5B-E7C76F4C3FA6}" presName="vertSpace2a" presStyleCnt="0"/>
      <dgm:spPr/>
    </dgm:pt>
    <dgm:pt modelId="{FF0C167F-6A8A-446E-8813-4F9B6EEAF590}" type="pres">
      <dgm:prSet presAssocID="{373D73F7-98E8-47DC-BD5B-E7C76F4C3FA6}" presName="horz2" presStyleCnt="0"/>
      <dgm:spPr/>
    </dgm:pt>
    <dgm:pt modelId="{329C519C-4073-445C-B0D0-DFE4FF7DFE31}" type="pres">
      <dgm:prSet presAssocID="{373D73F7-98E8-47DC-BD5B-E7C76F4C3FA6}" presName="horzSpace2" presStyleCnt="0"/>
      <dgm:spPr/>
    </dgm:pt>
    <dgm:pt modelId="{66333AA9-C4B6-47CC-855B-5F258B143D82}" type="pres">
      <dgm:prSet presAssocID="{373D73F7-98E8-47DC-BD5B-E7C76F4C3FA6}" presName="tx2" presStyleLbl="revTx" presStyleIdx="1" presStyleCnt="5"/>
      <dgm:spPr/>
      <dgm:t>
        <a:bodyPr/>
        <a:lstStyle/>
        <a:p>
          <a:endParaRPr lang="es-PE"/>
        </a:p>
      </dgm:t>
    </dgm:pt>
    <dgm:pt modelId="{1E1AAAE5-CBC4-4BEE-A485-921B15AC5533}" type="pres">
      <dgm:prSet presAssocID="{373D73F7-98E8-47DC-BD5B-E7C76F4C3FA6}" presName="vert2" presStyleCnt="0"/>
      <dgm:spPr/>
    </dgm:pt>
    <dgm:pt modelId="{00187793-8A11-4D72-B71A-BEE80F227B36}" type="pres">
      <dgm:prSet presAssocID="{373D73F7-98E8-47DC-BD5B-E7C76F4C3FA6}" presName="thinLine2b" presStyleLbl="callout" presStyleIdx="0" presStyleCnt="4"/>
      <dgm:spPr/>
    </dgm:pt>
    <dgm:pt modelId="{CCB2C5F9-AD3C-419E-BC97-25FA238A3668}" type="pres">
      <dgm:prSet presAssocID="{373D73F7-98E8-47DC-BD5B-E7C76F4C3FA6}" presName="vertSpace2b" presStyleCnt="0"/>
      <dgm:spPr/>
    </dgm:pt>
    <dgm:pt modelId="{58EE4C77-7A4B-48BC-B701-F8751D20EB41}" type="pres">
      <dgm:prSet presAssocID="{B2401465-05EE-40D6-A003-BCFE87379575}" presName="horz2" presStyleCnt="0"/>
      <dgm:spPr/>
    </dgm:pt>
    <dgm:pt modelId="{9A3D44AD-0D7B-4757-9CF5-4D5E85575D22}" type="pres">
      <dgm:prSet presAssocID="{B2401465-05EE-40D6-A003-BCFE87379575}" presName="horzSpace2" presStyleCnt="0"/>
      <dgm:spPr/>
    </dgm:pt>
    <dgm:pt modelId="{EF614532-8168-4C44-A2FA-0442D7871AB5}" type="pres">
      <dgm:prSet presAssocID="{B2401465-05EE-40D6-A003-BCFE87379575}" presName="tx2" presStyleLbl="revTx" presStyleIdx="2" presStyleCnt="5"/>
      <dgm:spPr/>
      <dgm:t>
        <a:bodyPr/>
        <a:lstStyle/>
        <a:p>
          <a:endParaRPr lang="es-PE"/>
        </a:p>
      </dgm:t>
    </dgm:pt>
    <dgm:pt modelId="{BEAF3CBB-BCA5-4B8F-A8C6-F2A61366E5A6}" type="pres">
      <dgm:prSet presAssocID="{B2401465-05EE-40D6-A003-BCFE87379575}" presName="vert2" presStyleCnt="0"/>
      <dgm:spPr/>
    </dgm:pt>
    <dgm:pt modelId="{AC07A200-09B8-4F6F-9AAA-BED5AAF86AF2}" type="pres">
      <dgm:prSet presAssocID="{B2401465-05EE-40D6-A003-BCFE87379575}" presName="thinLine2b" presStyleLbl="callout" presStyleIdx="1" presStyleCnt="4"/>
      <dgm:spPr/>
    </dgm:pt>
    <dgm:pt modelId="{4C0DFC71-95F6-49BF-B62E-850C490AEBD9}" type="pres">
      <dgm:prSet presAssocID="{B2401465-05EE-40D6-A003-BCFE87379575}" presName="vertSpace2b" presStyleCnt="0"/>
      <dgm:spPr/>
    </dgm:pt>
    <dgm:pt modelId="{858FBEE1-EB2B-4E9C-AAAA-990BB0B248FB}" type="pres">
      <dgm:prSet presAssocID="{B7D13D0C-583A-416F-A3CA-AC24F21431FF}" presName="horz2" presStyleCnt="0"/>
      <dgm:spPr/>
    </dgm:pt>
    <dgm:pt modelId="{0B2DCAD2-C520-4CC6-93C9-DF07CE439DC7}" type="pres">
      <dgm:prSet presAssocID="{B7D13D0C-583A-416F-A3CA-AC24F21431FF}" presName="horzSpace2" presStyleCnt="0"/>
      <dgm:spPr/>
    </dgm:pt>
    <dgm:pt modelId="{A78E5D8C-20ED-46D7-811A-8045AF54BE23}" type="pres">
      <dgm:prSet presAssocID="{B7D13D0C-583A-416F-A3CA-AC24F21431FF}" presName="tx2" presStyleLbl="revTx" presStyleIdx="3" presStyleCnt="5"/>
      <dgm:spPr/>
      <dgm:t>
        <a:bodyPr/>
        <a:lstStyle/>
        <a:p>
          <a:endParaRPr lang="es-PE"/>
        </a:p>
      </dgm:t>
    </dgm:pt>
    <dgm:pt modelId="{AB6FBF8A-3A61-450F-86A6-A6290B53B05D}" type="pres">
      <dgm:prSet presAssocID="{B7D13D0C-583A-416F-A3CA-AC24F21431FF}" presName="vert2" presStyleCnt="0"/>
      <dgm:spPr/>
    </dgm:pt>
    <dgm:pt modelId="{9D2F3055-340C-429B-A6CA-3D3783983AE2}" type="pres">
      <dgm:prSet presAssocID="{B7D13D0C-583A-416F-A3CA-AC24F21431FF}" presName="thinLine2b" presStyleLbl="callout" presStyleIdx="2" presStyleCnt="4"/>
      <dgm:spPr/>
    </dgm:pt>
    <dgm:pt modelId="{67AF9097-632B-493E-9452-BCD08E2C9F7F}" type="pres">
      <dgm:prSet presAssocID="{B7D13D0C-583A-416F-A3CA-AC24F21431FF}" presName="vertSpace2b" presStyleCnt="0"/>
      <dgm:spPr/>
    </dgm:pt>
    <dgm:pt modelId="{8D226BC8-1730-411D-A11E-7D63B183A696}" type="pres">
      <dgm:prSet presAssocID="{94A96E6C-DD67-4D3D-BCC2-20C3F68BC963}" presName="horz2" presStyleCnt="0"/>
      <dgm:spPr/>
    </dgm:pt>
    <dgm:pt modelId="{6F8A3B28-F86F-4A5D-A2FA-25397405F0C5}" type="pres">
      <dgm:prSet presAssocID="{94A96E6C-DD67-4D3D-BCC2-20C3F68BC963}" presName="horzSpace2" presStyleCnt="0"/>
      <dgm:spPr/>
    </dgm:pt>
    <dgm:pt modelId="{4C017B07-D88F-46E4-B7CF-A9567EB9CE43}" type="pres">
      <dgm:prSet presAssocID="{94A96E6C-DD67-4D3D-BCC2-20C3F68BC963}" presName="tx2" presStyleLbl="revTx" presStyleIdx="4" presStyleCnt="5"/>
      <dgm:spPr/>
      <dgm:t>
        <a:bodyPr/>
        <a:lstStyle/>
        <a:p>
          <a:endParaRPr lang="es-PE"/>
        </a:p>
      </dgm:t>
    </dgm:pt>
    <dgm:pt modelId="{ED45F4A5-368D-4976-B10D-CAB1C9F4A6A2}" type="pres">
      <dgm:prSet presAssocID="{94A96E6C-DD67-4D3D-BCC2-20C3F68BC963}" presName="vert2" presStyleCnt="0"/>
      <dgm:spPr/>
    </dgm:pt>
    <dgm:pt modelId="{44C8C6A5-DFB0-4852-BDE5-4AC149C9C507}" type="pres">
      <dgm:prSet presAssocID="{94A96E6C-DD67-4D3D-BCC2-20C3F68BC963}" presName="thinLine2b" presStyleLbl="callout" presStyleIdx="3" presStyleCnt="4"/>
      <dgm:spPr/>
    </dgm:pt>
    <dgm:pt modelId="{A780B562-B775-4743-86C6-28A974CD91EE}" type="pres">
      <dgm:prSet presAssocID="{94A96E6C-DD67-4D3D-BCC2-20C3F68BC963}" presName="vertSpace2b" presStyleCnt="0"/>
      <dgm:spPr/>
    </dgm:pt>
  </dgm:ptLst>
  <dgm:cxnLst>
    <dgm:cxn modelId="{C3BF74D2-53A4-4BDD-B506-9645B155C089}" srcId="{386A7A04-16F3-497E-B4D8-FDEBC030DD6F}" destId="{191BC9FF-2A16-43EB-90B8-4479C1F7D21C}" srcOrd="0" destOrd="0" parTransId="{A76260C5-CEFE-4C40-8D7C-A3F76A56D4A2}" sibTransId="{4F34B39F-A7ED-41EA-A2A3-D60D970A0B37}"/>
    <dgm:cxn modelId="{9F2CED37-53F0-4813-986E-BCDC043FF8A8}" type="presOf" srcId="{386A7A04-16F3-497E-B4D8-FDEBC030DD6F}" destId="{940EE016-F914-4FFD-A899-1D3F1D9D6D31}" srcOrd="0" destOrd="0" presId="urn:microsoft.com/office/officeart/2008/layout/LinedList"/>
    <dgm:cxn modelId="{F93150FB-1ACD-4267-8B31-4594E2373850}" srcId="{191BC9FF-2A16-43EB-90B8-4479C1F7D21C}" destId="{B7D13D0C-583A-416F-A3CA-AC24F21431FF}" srcOrd="2" destOrd="0" parTransId="{77BFCD70-8B55-46D8-87DE-9C5941ECE2F1}" sibTransId="{BC90CF54-7A23-4C2F-990D-99027D014CE2}"/>
    <dgm:cxn modelId="{F1FF2B27-FA70-4CF9-B0BF-49B6B2ECD803}" type="presOf" srcId="{373D73F7-98E8-47DC-BD5B-E7C76F4C3FA6}" destId="{66333AA9-C4B6-47CC-855B-5F258B143D82}" srcOrd="0" destOrd="0" presId="urn:microsoft.com/office/officeart/2008/layout/LinedList"/>
    <dgm:cxn modelId="{3F159FCE-BE38-46D9-A07F-F3C463B05038}" type="presOf" srcId="{B2401465-05EE-40D6-A003-BCFE87379575}" destId="{EF614532-8168-4C44-A2FA-0442D7871AB5}" srcOrd="0" destOrd="0" presId="urn:microsoft.com/office/officeart/2008/layout/LinedList"/>
    <dgm:cxn modelId="{05E5B754-74B5-4963-A755-4A4E7EBEC7DC}" srcId="{191BC9FF-2A16-43EB-90B8-4479C1F7D21C}" destId="{373D73F7-98E8-47DC-BD5B-E7C76F4C3FA6}" srcOrd="0" destOrd="0" parTransId="{D7C86ECD-E3EF-466D-B695-AFAF0B7D8D32}" sibTransId="{67F2F866-0E90-4D72-BC8E-726E76888155}"/>
    <dgm:cxn modelId="{D5AC89CD-38DE-4C40-B0EA-144F0C191BEB}" type="presOf" srcId="{94A96E6C-DD67-4D3D-BCC2-20C3F68BC963}" destId="{4C017B07-D88F-46E4-B7CF-A9567EB9CE43}" srcOrd="0" destOrd="0" presId="urn:microsoft.com/office/officeart/2008/layout/LinedList"/>
    <dgm:cxn modelId="{300C55DC-523B-40D8-886B-2AB93CCD8437}" type="presOf" srcId="{191BC9FF-2A16-43EB-90B8-4479C1F7D21C}" destId="{D584FD4E-E544-4794-B86F-85FFA21A6852}" srcOrd="0" destOrd="0" presId="urn:microsoft.com/office/officeart/2008/layout/LinedList"/>
    <dgm:cxn modelId="{8CD07DCD-5787-4090-8B0F-256C4548523F}" type="presOf" srcId="{B7D13D0C-583A-416F-A3CA-AC24F21431FF}" destId="{A78E5D8C-20ED-46D7-811A-8045AF54BE23}" srcOrd="0" destOrd="0" presId="urn:microsoft.com/office/officeart/2008/layout/LinedList"/>
    <dgm:cxn modelId="{ACA94E90-D35A-4581-B911-F6F3B375EC1D}" srcId="{191BC9FF-2A16-43EB-90B8-4479C1F7D21C}" destId="{B2401465-05EE-40D6-A003-BCFE87379575}" srcOrd="1" destOrd="0" parTransId="{4BBE1377-1316-4099-B718-9F3B648B796D}" sibTransId="{C941412B-2561-44F1-AB07-B408BB3A201A}"/>
    <dgm:cxn modelId="{B829F8E4-5FE0-4144-8446-11D643958CF6}" srcId="{191BC9FF-2A16-43EB-90B8-4479C1F7D21C}" destId="{94A96E6C-DD67-4D3D-BCC2-20C3F68BC963}" srcOrd="3" destOrd="0" parTransId="{DC35C7A0-2DBB-4E68-A0D2-BFC19339D452}" sibTransId="{6117BC99-04B8-4E3C-A9AE-DE0221AE1DA5}"/>
    <dgm:cxn modelId="{053EA97D-A6CC-424C-8AA6-0C43B6E83E68}" type="presParOf" srcId="{940EE016-F914-4FFD-A899-1D3F1D9D6D31}" destId="{601D7987-4DE6-4D16-9FB6-2C1DA555C3F3}" srcOrd="0" destOrd="0" presId="urn:microsoft.com/office/officeart/2008/layout/LinedList"/>
    <dgm:cxn modelId="{EF49BB32-5BFD-4E31-AE6D-AC60E62F6518}" type="presParOf" srcId="{940EE016-F914-4FFD-A899-1D3F1D9D6D31}" destId="{4E23FC26-C6C2-4029-9F73-AF4D1528D3FF}" srcOrd="1" destOrd="0" presId="urn:microsoft.com/office/officeart/2008/layout/LinedList"/>
    <dgm:cxn modelId="{86B1C292-E390-4D0A-BC11-161E36F6DBED}" type="presParOf" srcId="{4E23FC26-C6C2-4029-9F73-AF4D1528D3FF}" destId="{D584FD4E-E544-4794-B86F-85FFA21A6852}" srcOrd="0" destOrd="0" presId="urn:microsoft.com/office/officeart/2008/layout/LinedList"/>
    <dgm:cxn modelId="{CD37F88C-724D-47D1-A78C-F9D85A56EDAF}" type="presParOf" srcId="{4E23FC26-C6C2-4029-9F73-AF4D1528D3FF}" destId="{0A048598-083D-4E6B-A5A3-56E1D9977343}" srcOrd="1" destOrd="0" presId="urn:microsoft.com/office/officeart/2008/layout/LinedList"/>
    <dgm:cxn modelId="{A6EC47E1-76A3-440E-952C-33975ABD2F2E}" type="presParOf" srcId="{0A048598-083D-4E6B-A5A3-56E1D9977343}" destId="{22FBAECA-AE13-4ACD-B493-2B5BAADC1152}" srcOrd="0" destOrd="0" presId="urn:microsoft.com/office/officeart/2008/layout/LinedList"/>
    <dgm:cxn modelId="{26CD5763-24C7-460D-A68D-CA10419B967F}" type="presParOf" srcId="{0A048598-083D-4E6B-A5A3-56E1D9977343}" destId="{FF0C167F-6A8A-446E-8813-4F9B6EEAF590}" srcOrd="1" destOrd="0" presId="urn:microsoft.com/office/officeart/2008/layout/LinedList"/>
    <dgm:cxn modelId="{3856DB52-7285-4F1E-96DD-A34BB72516F0}" type="presParOf" srcId="{FF0C167F-6A8A-446E-8813-4F9B6EEAF590}" destId="{329C519C-4073-445C-B0D0-DFE4FF7DFE31}" srcOrd="0" destOrd="0" presId="urn:microsoft.com/office/officeart/2008/layout/LinedList"/>
    <dgm:cxn modelId="{2FB87019-E360-446D-8A57-7A938B6CB3C7}" type="presParOf" srcId="{FF0C167F-6A8A-446E-8813-4F9B6EEAF590}" destId="{66333AA9-C4B6-47CC-855B-5F258B143D82}" srcOrd="1" destOrd="0" presId="urn:microsoft.com/office/officeart/2008/layout/LinedList"/>
    <dgm:cxn modelId="{67AAE7F3-B77D-4938-A1AE-D4F33D4DCEFD}" type="presParOf" srcId="{FF0C167F-6A8A-446E-8813-4F9B6EEAF590}" destId="{1E1AAAE5-CBC4-4BEE-A485-921B15AC5533}" srcOrd="2" destOrd="0" presId="urn:microsoft.com/office/officeart/2008/layout/LinedList"/>
    <dgm:cxn modelId="{855B0E17-FE6A-481A-A518-A87B4B524E9E}" type="presParOf" srcId="{0A048598-083D-4E6B-A5A3-56E1D9977343}" destId="{00187793-8A11-4D72-B71A-BEE80F227B36}" srcOrd="2" destOrd="0" presId="urn:microsoft.com/office/officeart/2008/layout/LinedList"/>
    <dgm:cxn modelId="{4593CE21-6A17-48DE-A141-8FFBF186A260}" type="presParOf" srcId="{0A048598-083D-4E6B-A5A3-56E1D9977343}" destId="{CCB2C5F9-AD3C-419E-BC97-25FA238A3668}" srcOrd="3" destOrd="0" presId="urn:microsoft.com/office/officeart/2008/layout/LinedList"/>
    <dgm:cxn modelId="{DC1D9ED2-4958-4ED6-9F11-AC1617B75426}" type="presParOf" srcId="{0A048598-083D-4E6B-A5A3-56E1D9977343}" destId="{58EE4C77-7A4B-48BC-B701-F8751D20EB41}" srcOrd="4" destOrd="0" presId="urn:microsoft.com/office/officeart/2008/layout/LinedList"/>
    <dgm:cxn modelId="{27CE2A7C-13F2-47B6-9BB7-90258C5A8F13}" type="presParOf" srcId="{58EE4C77-7A4B-48BC-B701-F8751D20EB41}" destId="{9A3D44AD-0D7B-4757-9CF5-4D5E85575D22}" srcOrd="0" destOrd="0" presId="urn:microsoft.com/office/officeart/2008/layout/LinedList"/>
    <dgm:cxn modelId="{87C4C169-C907-4E9D-9B65-6BD612A424F7}" type="presParOf" srcId="{58EE4C77-7A4B-48BC-B701-F8751D20EB41}" destId="{EF614532-8168-4C44-A2FA-0442D7871AB5}" srcOrd="1" destOrd="0" presId="urn:microsoft.com/office/officeart/2008/layout/LinedList"/>
    <dgm:cxn modelId="{A493AD06-9621-4757-8895-E5373F85B323}" type="presParOf" srcId="{58EE4C77-7A4B-48BC-B701-F8751D20EB41}" destId="{BEAF3CBB-BCA5-4B8F-A8C6-F2A61366E5A6}" srcOrd="2" destOrd="0" presId="urn:microsoft.com/office/officeart/2008/layout/LinedList"/>
    <dgm:cxn modelId="{FD26A6DC-D1E2-483D-BAED-5CBEFB85BB1D}" type="presParOf" srcId="{0A048598-083D-4E6B-A5A3-56E1D9977343}" destId="{AC07A200-09B8-4F6F-9AAA-BED5AAF86AF2}" srcOrd="5" destOrd="0" presId="urn:microsoft.com/office/officeart/2008/layout/LinedList"/>
    <dgm:cxn modelId="{AB514C63-CF1C-4762-BB25-B3F853CF593E}" type="presParOf" srcId="{0A048598-083D-4E6B-A5A3-56E1D9977343}" destId="{4C0DFC71-95F6-49BF-B62E-850C490AEBD9}" srcOrd="6" destOrd="0" presId="urn:microsoft.com/office/officeart/2008/layout/LinedList"/>
    <dgm:cxn modelId="{13DF0E17-B3B4-4B2C-80B7-2FC1E0948BC4}" type="presParOf" srcId="{0A048598-083D-4E6B-A5A3-56E1D9977343}" destId="{858FBEE1-EB2B-4E9C-AAAA-990BB0B248FB}" srcOrd="7" destOrd="0" presId="urn:microsoft.com/office/officeart/2008/layout/LinedList"/>
    <dgm:cxn modelId="{F29001C7-B5B7-4F72-A1CA-360597B0079D}" type="presParOf" srcId="{858FBEE1-EB2B-4E9C-AAAA-990BB0B248FB}" destId="{0B2DCAD2-C520-4CC6-93C9-DF07CE439DC7}" srcOrd="0" destOrd="0" presId="urn:microsoft.com/office/officeart/2008/layout/LinedList"/>
    <dgm:cxn modelId="{435B6683-B14E-45C6-9E2D-3CF9A03C6499}" type="presParOf" srcId="{858FBEE1-EB2B-4E9C-AAAA-990BB0B248FB}" destId="{A78E5D8C-20ED-46D7-811A-8045AF54BE23}" srcOrd="1" destOrd="0" presId="urn:microsoft.com/office/officeart/2008/layout/LinedList"/>
    <dgm:cxn modelId="{BD87EF80-CFFA-4939-9D3C-26430C15EB76}" type="presParOf" srcId="{858FBEE1-EB2B-4E9C-AAAA-990BB0B248FB}" destId="{AB6FBF8A-3A61-450F-86A6-A6290B53B05D}" srcOrd="2" destOrd="0" presId="urn:microsoft.com/office/officeart/2008/layout/LinedList"/>
    <dgm:cxn modelId="{CE2F818B-811A-4C99-8F1E-DEE9E8D48765}" type="presParOf" srcId="{0A048598-083D-4E6B-A5A3-56E1D9977343}" destId="{9D2F3055-340C-429B-A6CA-3D3783983AE2}" srcOrd="8" destOrd="0" presId="urn:microsoft.com/office/officeart/2008/layout/LinedList"/>
    <dgm:cxn modelId="{06E7BF42-A1FD-4C4C-B7DA-CF52E00629E5}" type="presParOf" srcId="{0A048598-083D-4E6B-A5A3-56E1D9977343}" destId="{67AF9097-632B-493E-9452-BCD08E2C9F7F}" srcOrd="9" destOrd="0" presId="urn:microsoft.com/office/officeart/2008/layout/LinedList"/>
    <dgm:cxn modelId="{39BF61F8-478A-485E-94CA-086AB316C931}" type="presParOf" srcId="{0A048598-083D-4E6B-A5A3-56E1D9977343}" destId="{8D226BC8-1730-411D-A11E-7D63B183A696}" srcOrd="10" destOrd="0" presId="urn:microsoft.com/office/officeart/2008/layout/LinedList"/>
    <dgm:cxn modelId="{18056F8A-5FFE-471E-86A9-816A8A2E1C4F}" type="presParOf" srcId="{8D226BC8-1730-411D-A11E-7D63B183A696}" destId="{6F8A3B28-F86F-4A5D-A2FA-25397405F0C5}" srcOrd="0" destOrd="0" presId="urn:microsoft.com/office/officeart/2008/layout/LinedList"/>
    <dgm:cxn modelId="{55C51E89-BC66-4A0C-B727-ACE597DEBE81}" type="presParOf" srcId="{8D226BC8-1730-411D-A11E-7D63B183A696}" destId="{4C017B07-D88F-46E4-B7CF-A9567EB9CE43}" srcOrd="1" destOrd="0" presId="urn:microsoft.com/office/officeart/2008/layout/LinedList"/>
    <dgm:cxn modelId="{0776C670-9211-4E41-96D0-B6FA0FF318BD}" type="presParOf" srcId="{8D226BC8-1730-411D-A11E-7D63B183A696}" destId="{ED45F4A5-368D-4976-B10D-CAB1C9F4A6A2}" srcOrd="2" destOrd="0" presId="urn:microsoft.com/office/officeart/2008/layout/LinedList"/>
    <dgm:cxn modelId="{41E11FE0-5718-4DAC-AAEB-5A2D99D9937B}" type="presParOf" srcId="{0A048598-083D-4E6B-A5A3-56E1D9977343}" destId="{44C8C6A5-DFB0-4852-BDE5-4AC149C9C507}" srcOrd="11" destOrd="0" presId="urn:microsoft.com/office/officeart/2008/layout/LinedList"/>
    <dgm:cxn modelId="{8B68DB40-845B-4C12-A796-9DA3E931D1F5}" type="presParOf" srcId="{0A048598-083D-4E6B-A5A3-56E1D9977343}" destId="{A780B562-B775-4743-86C6-28A974CD91E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E15379-76AF-44B7-A65B-0F4FD890BC9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F3519DD-415D-4849-8070-48378CF34A99}">
      <dgm:prSet phldrT="[Texto]"/>
      <dgm:spPr/>
      <dgm:t>
        <a:bodyPr/>
        <a:lstStyle/>
        <a:p>
          <a:r>
            <a:rPr lang="es-PE" dirty="0" smtClean="0"/>
            <a:t>Constitución </a:t>
          </a:r>
          <a:endParaRPr lang="es-PE" dirty="0"/>
        </a:p>
      </dgm:t>
    </dgm:pt>
    <dgm:pt modelId="{91749FD8-0AB3-4E3E-9C6D-DBBF3BC19EDB}" type="parTrans" cxnId="{1CA2B22C-4819-4FF1-A02D-9CCCBCE3C07D}">
      <dgm:prSet/>
      <dgm:spPr/>
      <dgm:t>
        <a:bodyPr/>
        <a:lstStyle/>
        <a:p>
          <a:endParaRPr lang="es-PE"/>
        </a:p>
      </dgm:t>
    </dgm:pt>
    <dgm:pt modelId="{387FA6A3-B332-413E-9020-A1D569CA8829}" type="sibTrans" cxnId="{1CA2B22C-4819-4FF1-A02D-9CCCBCE3C07D}">
      <dgm:prSet/>
      <dgm:spPr/>
      <dgm:t>
        <a:bodyPr/>
        <a:lstStyle/>
        <a:p>
          <a:endParaRPr lang="es-PE"/>
        </a:p>
      </dgm:t>
    </dgm:pt>
    <dgm:pt modelId="{BE98A9D5-6EFD-44C4-A595-1650A9C9C5B0}">
      <dgm:prSet phldrT="[Texto]"/>
      <dgm:spPr/>
      <dgm:t>
        <a:bodyPr/>
        <a:lstStyle/>
        <a:p>
          <a:r>
            <a:rPr lang="es-PE" dirty="0" smtClean="0"/>
            <a:t>Material normativo a trabajar</a:t>
          </a:r>
          <a:endParaRPr lang="es-PE" dirty="0"/>
        </a:p>
      </dgm:t>
    </dgm:pt>
    <dgm:pt modelId="{3320B0D3-C9B9-4637-AF47-6A2A03FD0C7F}" type="parTrans" cxnId="{47D0AC95-F846-4992-80D4-C050E19D9493}">
      <dgm:prSet/>
      <dgm:spPr/>
      <dgm:t>
        <a:bodyPr/>
        <a:lstStyle/>
        <a:p>
          <a:endParaRPr lang="es-PE"/>
        </a:p>
      </dgm:t>
    </dgm:pt>
    <dgm:pt modelId="{12E10148-2FC6-4026-9A45-D2CCCF7ED615}" type="sibTrans" cxnId="{47D0AC95-F846-4992-80D4-C050E19D9493}">
      <dgm:prSet/>
      <dgm:spPr/>
      <dgm:t>
        <a:bodyPr/>
        <a:lstStyle/>
        <a:p>
          <a:endParaRPr lang="es-PE"/>
        </a:p>
      </dgm:t>
    </dgm:pt>
    <dgm:pt modelId="{D20187D1-18E7-4256-8B1D-4F136C7B7ED4}">
      <dgm:prSet phldrT="[Texto]"/>
      <dgm:spPr/>
      <dgm:t>
        <a:bodyPr/>
        <a:lstStyle/>
        <a:p>
          <a:r>
            <a:rPr lang="es-PE" dirty="0" smtClean="0"/>
            <a:t>Material sociológico </a:t>
          </a:r>
          <a:endParaRPr lang="es-PE" dirty="0"/>
        </a:p>
      </dgm:t>
    </dgm:pt>
    <dgm:pt modelId="{34ABB84D-B15E-4238-B57E-FAF96FF65829}" type="parTrans" cxnId="{5ED3FB0F-E8F6-43E2-BF84-99978D3B7764}">
      <dgm:prSet/>
      <dgm:spPr/>
      <dgm:t>
        <a:bodyPr/>
        <a:lstStyle/>
        <a:p>
          <a:endParaRPr lang="es-PE"/>
        </a:p>
      </dgm:t>
    </dgm:pt>
    <dgm:pt modelId="{BA9C9388-F6FF-4873-B608-8B938BC3E00A}" type="sibTrans" cxnId="{5ED3FB0F-E8F6-43E2-BF84-99978D3B7764}">
      <dgm:prSet/>
      <dgm:spPr/>
      <dgm:t>
        <a:bodyPr/>
        <a:lstStyle/>
        <a:p>
          <a:endParaRPr lang="es-PE"/>
        </a:p>
      </dgm:t>
    </dgm:pt>
    <dgm:pt modelId="{CCF7C856-216C-48A6-8036-48B2D300E517}">
      <dgm:prSet phldrT="[Texto]"/>
      <dgm:spPr/>
      <dgm:t>
        <a:bodyPr/>
        <a:lstStyle/>
        <a:p>
          <a:r>
            <a:rPr lang="es-PE" dirty="0" smtClean="0"/>
            <a:t>Realidad específica a interpretar</a:t>
          </a:r>
          <a:endParaRPr lang="es-PE" dirty="0"/>
        </a:p>
      </dgm:t>
    </dgm:pt>
    <dgm:pt modelId="{8EC2CEA8-FE41-40BD-B403-3CBF65C66202}" type="parTrans" cxnId="{FE24F4D6-7FD7-4E77-AE22-C19F6493CC69}">
      <dgm:prSet/>
      <dgm:spPr/>
      <dgm:t>
        <a:bodyPr/>
        <a:lstStyle/>
        <a:p>
          <a:endParaRPr lang="es-PE"/>
        </a:p>
      </dgm:t>
    </dgm:pt>
    <dgm:pt modelId="{44207527-F842-4F40-8EC6-04127925E753}" type="sibTrans" cxnId="{FE24F4D6-7FD7-4E77-AE22-C19F6493CC69}">
      <dgm:prSet/>
      <dgm:spPr/>
      <dgm:t>
        <a:bodyPr/>
        <a:lstStyle/>
        <a:p>
          <a:endParaRPr lang="es-PE"/>
        </a:p>
      </dgm:t>
    </dgm:pt>
    <dgm:pt modelId="{2AB477A7-C6E8-4E15-8528-84DF8CFED7E4}" type="pres">
      <dgm:prSet presAssocID="{14E15379-76AF-44B7-A65B-0F4FD890BC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B02298A-6421-401C-8171-9863F7596EC9}" type="pres">
      <dgm:prSet presAssocID="{9F3519DD-415D-4849-8070-48378CF34A9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40D149-5F22-422F-A7A6-D26239AEFB85}" type="pres">
      <dgm:prSet presAssocID="{387FA6A3-B332-413E-9020-A1D569CA8829}" presName="sibTrans" presStyleCnt="0"/>
      <dgm:spPr/>
    </dgm:pt>
    <dgm:pt modelId="{18B27F6C-7565-445B-8BDF-9ADBB8604C7D}" type="pres">
      <dgm:prSet presAssocID="{D20187D1-18E7-4256-8B1D-4F136C7B7ED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763CCCD-1A28-4323-A186-8DE93B4D20C1}" type="presOf" srcId="{BE98A9D5-6EFD-44C4-A595-1650A9C9C5B0}" destId="{9B02298A-6421-401C-8171-9863F7596EC9}" srcOrd="0" destOrd="1" presId="urn:microsoft.com/office/officeart/2005/8/layout/hList6"/>
    <dgm:cxn modelId="{CB7EB69A-D106-4545-9704-42FCEC69FDF6}" type="presOf" srcId="{14E15379-76AF-44B7-A65B-0F4FD890BC9D}" destId="{2AB477A7-C6E8-4E15-8528-84DF8CFED7E4}" srcOrd="0" destOrd="0" presId="urn:microsoft.com/office/officeart/2005/8/layout/hList6"/>
    <dgm:cxn modelId="{47D0AC95-F846-4992-80D4-C050E19D9493}" srcId="{9F3519DD-415D-4849-8070-48378CF34A99}" destId="{BE98A9D5-6EFD-44C4-A595-1650A9C9C5B0}" srcOrd="0" destOrd="0" parTransId="{3320B0D3-C9B9-4637-AF47-6A2A03FD0C7F}" sibTransId="{12E10148-2FC6-4026-9A45-D2CCCF7ED615}"/>
    <dgm:cxn modelId="{1CA2B22C-4819-4FF1-A02D-9CCCBCE3C07D}" srcId="{14E15379-76AF-44B7-A65B-0F4FD890BC9D}" destId="{9F3519DD-415D-4849-8070-48378CF34A99}" srcOrd="0" destOrd="0" parTransId="{91749FD8-0AB3-4E3E-9C6D-DBBF3BC19EDB}" sibTransId="{387FA6A3-B332-413E-9020-A1D569CA8829}"/>
    <dgm:cxn modelId="{5ED3FB0F-E8F6-43E2-BF84-99978D3B7764}" srcId="{14E15379-76AF-44B7-A65B-0F4FD890BC9D}" destId="{D20187D1-18E7-4256-8B1D-4F136C7B7ED4}" srcOrd="1" destOrd="0" parTransId="{34ABB84D-B15E-4238-B57E-FAF96FF65829}" sibTransId="{BA9C9388-F6FF-4873-B608-8B938BC3E00A}"/>
    <dgm:cxn modelId="{FE24F4D6-7FD7-4E77-AE22-C19F6493CC69}" srcId="{D20187D1-18E7-4256-8B1D-4F136C7B7ED4}" destId="{CCF7C856-216C-48A6-8036-48B2D300E517}" srcOrd="0" destOrd="0" parTransId="{8EC2CEA8-FE41-40BD-B403-3CBF65C66202}" sibTransId="{44207527-F842-4F40-8EC6-04127925E753}"/>
    <dgm:cxn modelId="{51D12BD8-2D4F-4EC7-BFF6-3470D6E6A33E}" type="presOf" srcId="{D20187D1-18E7-4256-8B1D-4F136C7B7ED4}" destId="{18B27F6C-7565-445B-8BDF-9ADBB8604C7D}" srcOrd="0" destOrd="0" presId="urn:microsoft.com/office/officeart/2005/8/layout/hList6"/>
    <dgm:cxn modelId="{0ED28F23-173A-4FBA-A39F-B25C43FBDA91}" type="presOf" srcId="{9F3519DD-415D-4849-8070-48378CF34A99}" destId="{9B02298A-6421-401C-8171-9863F7596EC9}" srcOrd="0" destOrd="0" presId="urn:microsoft.com/office/officeart/2005/8/layout/hList6"/>
    <dgm:cxn modelId="{3D3033A3-3C30-49FE-A548-9145E1EC1DFE}" type="presOf" srcId="{CCF7C856-216C-48A6-8036-48B2D300E517}" destId="{18B27F6C-7565-445B-8BDF-9ADBB8604C7D}" srcOrd="0" destOrd="1" presId="urn:microsoft.com/office/officeart/2005/8/layout/hList6"/>
    <dgm:cxn modelId="{FBA611EA-7C55-4AD3-B3B1-3F65F5E200B0}" type="presParOf" srcId="{2AB477A7-C6E8-4E15-8528-84DF8CFED7E4}" destId="{9B02298A-6421-401C-8171-9863F7596EC9}" srcOrd="0" destOrd="0" presId="urn:microsoft.com/office/officeart/2005/8/layout/hList6"/>
    <dgm:cxn modelId="{B0AB5C6C-C66F-4568-9000-5E96BDB71E18}" type="presParOf" srcId="{2AB477A7-C6E8-4E15-8528-84DF8CFED7E4}" destId="{E540D149-5F22-422F-A7A6-D26239AEFB85}" srcOrd="1" destOrd="0" presId="urn:microsoft.com/office/officeart/2005/8/layout/hList6"/>
    <dgm:cxn modelId="{4F6FBBD1-AE88-4826-B9D3-C19F9123B828}" type="presParOf" srcId="{2AB477A7-C6E8-4E15-8528-84DF8CFED7E4}" destId="{18B27F6C-7565-445B-8BDF-9ADBB8604C7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5A999A-FA5C-4929-A2A5-2C8D6FC4236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9AA4168-7E7A-4C6D-A70F-58B56A26D464}">
      <dgm:prSet phldrT="[Texto]"/>
      <dgm:spPr/>
      <dgm:t>
        <a:bodyPr/>
        <a:lstStyle/>
        <a:p>
          <a:r>
            <a:rPr lang="es-PE" dirty="0" smtClean="0"/>
            <a:t>Concreción en base a la realidad constitucional</a:t>
          </a:r>
          <a:endParaRPr lang="es-PE" dirty="0"/>
        </a:p>
      </dgm:t>
    </dgm:pt>
    <dgm:pt modelId="{3F9EB22C-3399-4787-ACDC-94ABC15C99B1}" type="parTrans" cxnId="{05111B45-B95D-48C6-8996-63DA4A7BE894}">
      <dgm:prSet/>
      <dgm:spPr/>
      <dgm:t>
        <a:bodyPr/>
        <a:lstStyle/>
        <a:p>
          <a:endParaRPr lang="es-PE"/>
        </a:p>
      </dgm:t>
    </dgm:pt>
    <dgm:pt modelId="{0DEFEEE1-20A0-4ADE-8C54-2582DEE07A11}" type="sibTrans" cxnId="{05111B45-B95D-48C6-8996-63DA4A7BE894}">
      <dgm:prSet/>
      <dgm:spPr/>
      <dgm:t>
        <a:bodyPr/>
        <a:lstStyle/>
        <a:p>
          <a:endParaRPr lang="es-PE"/>
        </a:p>
      </dgm:t>
    </dgm:pt>
    <dgm:pt modelId="{6A2A55C3-2434-4029-A2E2-D693C8E92C1F}">
      <dgm:prSet phldrT="[Texto]"/>
      <dgm:spPr/>
      <dgm:t>
        <a:bodyPr/>
        <a:lstStyle/>
        <a:p>
          <a:r>
            <a:rPr lang="es-PE" dirty="0" smtClean="0"/>
            <a:t>Primer paso:</a:t>
          </a:r>
          <a:endParaRPr lang="es-PE" dirty="0"/>
        </a:p>
      </dgm:t>
    </dgm:pt>
    <dgm:pt modelId="{7F883977-9E86-498F-81A6-3D39EB023F32}" type="parTrans" cxnId="{34228577-31B1-4601-911C-9703CACA80D1}">
      <dgm:prSet/>
      <dgm:spPr/>
      <dgm:t>
        <a:bodyPr/>
        <a:lstStyle/>
        <a:p>
          <a:endParaRPr lang="es-PE"/>
        </a:p>
      </dgm:t>
    </dgm:pt>
    <dgm:pt modelId="{76CCBAC4-4BAF-4C00-9694-BA9DF3E19741}" type="sibTrans" cxnId="{34228577-31B1-4601-911C-9703CACA80D1}">
      <dgm:prSet/>
      <dgm:spPr/>
      <dgm:t>
        <a:bodyPr/>
        <a:lstStyle/>
        <a:p>
          <a:endParaRPr lang="es-PE"/>
        </a:p>
      </dgm:t>
    </dgm:pt>
    <dgm:pt modelId="{E174C1E0-3020-4BC3-95D9-39CFDFEF3793}">
      <dgm:prSet phldrT="[Texto]"/>
      <dgm:spPr/>
      <dgm:t>
        <a:bodyPr/>
        <a:lstStyle/>
        <a:p>
          <a:r>
            <a:rPr lang="es-PE" dirty="0" smtClean="0"/>
            <a:t>Segundo paso:</a:t>
          </a:r>
          <a:endParaRPr lang="es-PE" dirty="0"/>
        </a:p>
      </dgm:t>
    </dgm:pt>
    <dgm:pt modelId="{200F3A80-A30F-4CF7-9E72-020A5326182B}" type="parTrans" cxnId="{A55F1294-E064-412B-8CEC-3954214D7B2B}">
      <dgm:prSet/>
      <dgm:spPr/>
      <dgm:t>
        <a:bodyPr/>
        <a:lstStyle/>
        <a:p>
          <a:endParaRPr lang="es-PE"/>
        </a:p>
      </dgm:t>
    </dgm:pt>
    <dgm:pt modelId="{E61A9534-47C5-41DB-8B6A-597D377D4360}" type="sibTrans" cxnId="{A55F1294-E064-412B-8CEC-3954214D7B2B}">
      <dgm:prSet/>
      <dgm:spPr/>
      <dgm:t>
        <a:bodyPr/>
        <a:lstStyle/>
        <a:p>
          <a:endParaRPr lang="es-PE"/>
        </a:p>
      </dgm:t>
    </dgm:pt>
    <dgm:pt modelId="{99B257E9-23E6-48A4-9828-542DAE5B38A7}">
      <dgm:prSet phldrT="[Texto]"/>
      <dgm:spPr/>
      <dgm:t>
        <a:bodyPr/>
        <a:lstStyle/>
        <a:p>
          <a:r>
            <a:rPr lang="es-PE" dirty="0" err="1" smtClean="0"/>
            <a:t>Precomprensión</a:t>
          </a:r>
          <a:r>
            <a:rPr lang="es-PE" dirty="0" smtClean="0"/>
            <a:t>: ubicar al sujeto en su contexto socio cultural, sin arbitrariedad</a:t>
          </a:r>
          <a:endParaRPr lang="es-PE" dirty="0"/>
        </a:p>
      </dgm:t>
    </dgm:pt>
    <dgm:pt modelId="{887538F6-441C-4875-A91A-6B095F2C1B02}" type="parTrans" cxnId="{C2B2A647-16C5-485B-916A-744D533D48EF}">
      <dgm:prSet/>
      <dgm:spPr/>
      <dgm:t>
        <a:bodyPr/>
        <a:lstStyle/>
        <a:p>
          <a:endParaRPr lang="es-PE"/>
        </a:p>
      </dgm:t>
    </dgm:pt>
    <dgm:pt modelId="{ACB7A075-B89E-41F9-9B4E-C502A069762A}" type="sibTrans" cxnId="{C2B2A647-16C5-485B-916A-744D533D48EF}">
      <dgm:prSet/>
      <dgm:spPr/>
      <dgm:t>
        <a:bodyPr/>
        <a:lstStyle/>
        <a:p>
          <a:endParaRPr lang="es-PE"/>
        </a:p>
      </dgm:t>
    </dgm:pt>
    <dgm:pt modelId="{21E4E678-85D1-4010-92AC-22AE39F2442F}">
      <dgm:prSet phldrT="[Texto]"/>
      <dgm:spPr/>
      <dgm:t>
        <a:bodyPr/>
        <a:lstStyle/>
        <a:p>
          <a:r>
            <a:rPr lang="es-PE" dirty="0" smtClean="0"/>
            <a:t>Comprensión: ubicar el objeto de la interpretación, el problema  </a:t>
          </a:r>
          <a:endParaRPr lang="es-PE" dirty="0"/>
        </a:p>
      </dgm:t>
    </dgm:pt>
    <dgm:pt modelId="{7DCFEB0B-5F7C-4EE2-B48C-49BE799AD2DE}" type="parTrans" cxnId="{3F0490F8-C7BC-4CC9-9E40-75A5FD697554}">
      <dgm:prSet/>
      <dgm:spPr/>
      <dgm:t>
        <a:bodyPr/>
        <a:lstStyle/>
        <a:p>
          <a:endParaRPr lang="es-PE"/>
        </a:p>
      </dgm:t>
    </dgm:pt>
    <dgm:pt modelId="{57C08A94-701E-4F1C-A83A-B45A8589AC77}" type="sibTrans" cxnId="{3F0490F8-C7BC-4CC9-9E40-75A5FD697554}">
      <dgm:prSet/>
      <dgm:spPr/>
      <dgm:t>
        <a:bodyPr/>
        <a:lstStyle/>
        <a:p>
          <a:endParaRPr lang="es-PE"/>
        </a:p>
      </dgm:t>
    </dgm:pt>
    <dgm:pt modelId="{991B3CC3-C7F5-49D0-A90C-63DB604E8CA4}">
      <dgm:prSet/>
      <dgm:spPr/>
      <dgm:t>
        <a:bodyPr/>
        <a:lstStyle/>
        <a:p>
          <a:r>
            <a:rPr lang="es-PE" dirty="0" smtClean="0"/>
            <a:t>Programa normativo: texto a interpretar, acudir a métodos tradicionales</a:t>
          </a:r>
          <a:endParaRPr lang="es-PE" dirty="0"/>
        </a:p>
      </dgm:t>
    </dgm:pt>
    <dgm:pt modelId="{AA87822B-F464-4624-8EBE-622821C9A3DA}" type="parTrans" cxnId="{B90BE80C-A492-4DD0-9A43-1C1D6D3F494F}">
      <dgm:prSet/>
      <dgm:spPr/>
      <dgm:t>
        <a:bodyPr/>
        <a:lstStyle/>
        <a:p>
          <a:endParaRPr lang="es-PE"/>
        </a:p>
      </dgm:t>
    </dgm:pt>
    <dgm:pt modelId="{2318BF45-EE0C-4E10-8732-0BBD075B1677}" type="sibTrans" cxnId="{B90BE80C-A492-4DD0-9A43-1C1D6D3F494F}">
      <dgm:prSet/>
      <dgm:spPr/>
      <dgm:t>
        <a:bodyPr/>
        <a:lstStyle/>
        <a:p>
          <a:endParaRPr lang="es-PE"/>
        </a:p>
      </dgm:t>
    </dgm:pt>
    <dgm:pt modelId="{A4B6D4B1-B98E-46AF-AA6A-A07F5A4D57C1}">
      <dgm:prSet/>
      <dgm:spPr/>
      <dgm:t>
        <a:bodyPr/>
        <a:lstStyle/>
        <a:p>
          <a:r>
            <a:rPr lang="es-PE" dirty="0" smtClean="0"/>
            <a:t>Ámbito normativo: aprehender las realidades en el marco del programa normativo (formal y material)</a:t>
          </a:r>
          <a:endParaRPr lang="es-PE" dirty="0"/>
        </a:p>
      </dgm:t>
    </dgm:pt>
    <dgm:pt modelId="{596E6004-8AAE-4942-A7B9-AA94C02AD718}" type="parTrans" cxnId="{C2F0B860-21C5-4572-B668-5059B8200884}">
      <dgm:prSet/>
      <dgm:spPr/>
      <dgm:t>
        <a:bodyPr/>
        <a:lstStyle/>
        <a:p>
          <a:endParaRPr lang="es-PE"/>
        </a:p>
      </dgm:t>
    </dgm:pt>
    <dgm:pt modelId="{23F92433-936C-4A21-AF1E-0376C8289222}" type="sibTrans" cxnId="{C2F0B860-21C5-4572-B668-5059B8200884}">
      <dgm:prSet/>
      <dgm:spPr/>
      <dgm:t>
        <a:bodyPr/>
        <a:lstStyle/>
        <a:p>
          <a:endParaRPr lang="es-PE"/>
        </a:p>
      </dgm:t>
    </dgm:pt>
    <dgm:pt modelId="{231A6C50-57D9-4F9E-AEEF-17B4F311454D}">
      <dgm:prSet phldrT="[Texto]"/>
      <dgm:spPr/>
      <dgm:t>
        <a:bodyPr/>
        <a:lstStyle/>
        <a:p>
          <a:endParaRPr lang="es-PE" dirty="0"/>
        </a:p>
      </dgm:t>
    </dgm:pt>
    <dgm:pt modelId="{7768DE93-BA16-4C5C-BA05-93A0477F692C}" type="parTrans" cxnId="{E86DF9FB-78D0-4F17-A0B1-2EF3F6BA808D}">
      <dgm:prSet/>
      <dgm:spPr/>
    </dgm:pt>
    <dgm:pt modelId="{43A956CE-C35B-413C-84B2-F684D2C234EE}" type="sibTrans" cxnId="{E86DF9FB-78D0-4F17-A0B1-2EF3F6BA808D}">
      <dgm:prSet/>
      <dgm:spPr/>
    </dgm:pt>
    <dgm:pt modelId="{97BA2428-0FE2-46E7-BE58-125D39BD54EF}">
      <dgm:prSet/>
      <dgm:spPr/>
      <dgm:t>
        <a:bodyPr/>
        <a:lstStyle/>
        <a:p>
          <a:endParaRPr lang="es-PE" dirty="0"/>
        </a:p>
      </dgm:t>
    </dgm:pt>
    <dgm:pt modelId="{D475B2F9-E494-4CAD-8CF8-54F90E36B33F}" type="parTrans" cxnId="{9B8DD11F-4162-4D39-81FC-98D69516BD5A}">
      <dgm:prSet/>
      <dgm:spPr/>
    </dgm:pt>
    <dgm:pt modelId="{CB548B07-8854-478E-B7F2-3B882F7B6754}" type="sibTrans" cxnId="{9B8DD11F-4162-4D39-81FC-98D69516BD5A}">
      <dgm:prSet/>
      <dgm:spPr/>
    </dgm:pt>
    <dgm:pt modelId="{7F1CA8BB-9FBC-48F5-9A67-F6B4894AD1A1}" type="pres">
      <dgm:prSet presAssocID="{545A999A-FA5C-4929-A2A5-2C8D6FC423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3A36FC7-E965-4DCE-BACA-31ACB46EEE0E}" type="pres">
      <dgm:prSet presAssocID="{59AA4168-7E7A-4C6D-A70F-58B56A26D464}" presName="node" presStyleLbl="node1" presStyleIdx="0" presStyleCnt="3" custScaleX="5197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7F7BDA1-4EEA-416D-B0AE-BD1F4116F534}" type="pres">
      <dgm:prSet presAssocID="{0DEFEEE1-20A0-4ADE-8C54-2582DEE07A11}" presName="sibTrans" presStyleCnt="0"/>
      <dgm:spPr/>
    </dgm:pt>
    <dgm:pt modelId="{12B9EC15-E609-4DD5-87C7-8A8D5520836D}" type="pres">
      <dgm:prSet presAssocID="{6A2A55C3-2434-4029-A2E2-D693C8E92C1F}" presName="node" presStyleLbl="node1" presStyleIdx="1" presStyleCnt="3" custScaleX="725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82A58AC-6B7E-4FE2-892D-AE54DE530278}" type="pres">
      <dgm:prSet presAssocID="{76CCBAC4-4BAF-4C00-9694-BA9DF3E19741}" presName="sibTrans" presStyleCnt="0"/>
      <dgm:spPr/>
    </dgm:pt>
    <dgm:pt modelId="{53695D23-7B61-41A2-B7C3-FED062141FB1}" type="pres">
      <dgm:prSet presAssocID="{E174C1E0-3020-4BC3-95D9-39CFDFEF3793}" presName="node" presStyleLbl="node1" presStyleIdx="2" presStyleCnt="3" custScaleX="7288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5111B45-B95D-48C6-8996-63DA4A7BE894}" srcId="{545A999A-FA5C-4929-A2A5-2C8D6FC4236C}" destId="{59AA4168-7E7A-4C6D-A70F-58B56A26D464}" srcOrd="0" destOrd="0" parTransId="{3F9EB22C-3399-4787-ACDC-94ABC15C99B1}" sibTransId="{0DEFEEE1-20A0-4ADE-8C54-2582DEE07A11}"/>
    <dgm:cxn modelId="{93D9361F-9CF6-4790-A6CD-045DEE187C00}" type="presOf" srcId="{99B257E9-23E6-48A4-9828-542DAE5B38A7}" destId="{12B9EC15-E609-4DD5-87C7-8A8D5520836D}" srcOrd="0" destOrd="1" presId="urn:microsoft.com/office/officeart/2005/8/layout/hList6"/>
    <dgm:cxn modelId="{34228577-31B1-4601-911C-9703CACA80D1}" srcId="{545A999A-FA5C-4929-A2A5-2C8D6FC4236C}" destId="{6A2A55C3-2434-4029-A2E2-D693C8E92C1F}" srcOrd="1" destOrd="0" parTransId="{7F883977-9E86-498F-81A6-3D39EB023F32}" sibTransId="{76CCBAC4-4BAF-4C00-9694-BA9DF3E19741}"/>
    <dgm:cxn modelId="{B90BE80C-A492-4DD0-9A43-1C1D6D3F494F}" srcId="{E174C1E0-3020-4BC3-95D9-39CFDFEF3793}" destId="{991B3CC3-C7F5-49D0-A90C-63DB604E8CA4}" srcOrd="0" destOrd="0" parTransId="{AA87822B-F464-4624-8EBE-622821C9A3DA}" sibTransId="{2318BF45-EE0C-4E10-8732-0BBD075B1677}"/>
    <dgm:cxn modelId="{E86DF9FB-78D0-4F17-A0B1-2EF3F6BA808D}" srcId="{6A2A55C3-2434-4029-A2E2-D693C8E92C1F}" destId="{231A6C50-57D9-4F9E-AEEF-17B4F311454D}" srcOrd="1" destOrd="0" parTransId="{7768DE93-BA16-4C5C-BA05-93A0477F692C}" sibTransId="{43A956CE-C35B-413C-84B2-F684D2C234EE}"/>
    <dgm:cxn modelId="{9B8DD11F-4162-4D39-81FC-98D69516BD5A}" srcId="{E174C1E0-3020-4BC3-95D9-39CFDFEF3793}" destId="{97BA2428-0FE2-46E7-BE58-125D39BD54EF}" srcOrd="1" destOrd="0" parTransId="{D475B2F9-E494-4CAD-8CF8-54F90E36B33F}" sibTransId="{CB548B07-8854-478E-B7F2-3B882F7B6754}"/>
    <dgm:cxn modelId="{C2B2A647-16C5-485B-916A-744D533D48EF}" srcId="{6A2A55C3-2434-4029-A2E2-D693C8E92C1F}" destId="{99B257E9-23E6-48A4-9828-542DAE5B38A7}" srcOrd="0" destOrd="0" parTransId="{887538F6-441C-4875-A91A-6B095F2C1B02}" sibTransId="{ACB7A075-B89E-41F9-9B4E-C502A069762A}"/>
    <dgm:cxn modelId="{AACA64FF-84A8-4904-B078-6118DD8FB5E5}" type="presOf" srcId="{21E4E678-85D1-4010-92AC-22AE39F2442F}" destId="{12B9EC15-E609-4DD5-87C7-8A8D5520836D}" srcOrd="0" destOrd="3" presId="urn:microsoft.com/office/officeart/2005/8/layout/hList6"/>
    <dgm:cxn modelId="{3BF3109A-16DE-4A0F-81A0-1012FA76D2A6}" type="presOf" srcId="{6A2A55C3-2434-4029-A2E2-D693C8E92C1F}" destId="{12B9EC15-E609-4DD5-87C7-8A8D5520836D}" srcOrd="0" destOrd="0" presId="urn:microsoft.com/office/officeart/2005/8/layout/hList6"/>
    <dgm:cxn modelId="{BE9745D7-6293-4EEB-8676-83173EE32B3D}" type="presOf" srcId="{991B3CC3-C7F5-49D0-A90C-63DB604E8CA4}" destId="{53695D23-7B61-41A2-B7C3-FED062141FB1}" srcOrd="0" destOrd="1" presId="urn:microsoft.com/office/officeart/2005/8/layout/hList6"/>
    <dgm:cxn modelId="{400D8AC7-62B1-474D-881D-FDB289ED9CFC}" type="presOf" srcId="{A4B6D4B1-B98E-46AF-AA6A-A07F5A4D57C1}" destId="{53695D23-7B61-41A2-B7C3-FED062141FB1}" srcOrd="0" destOrd="3" presId="urn:microsoft.com/office/officeart/2005/8/layout/hList6"/>
    <dgm:cxn modelId="{A23FE391-34C1-4AAB-B3DF-CF729505781D}" type="presOf" srcId="{97BA2428-0FE2-46E7-BE58-125D39BD54EF}" destId="{53695D23-7B61-41A2-B7C3-FED062141FB1}" srcOrd="0" destOrd="2" presId="urn:microsoft.com/office/officeart/2005/8/layout/hList6"/>
    <dgm:cxn modelId="{F52EE13B-BAD8-440E-A8CA-36492690AA39}" type="presOf" srcId="{59AA4168-7E7A-4C6D-A70F-58B56A26D464}" destId="{F3A36FC7-E965-4DCE-BACA-31ACB46EEE0E}" srcOrd="0" destOrd="0" presId="urn:microsoft.com/office/officeart/2005/8/layout/hList6"/>
    <dgm:cxn modelId="{E4FC3CBE-A153-4C53-B366-8AE00C098818}" type="presOf" srcId="{E174C1E0-3020-4BC3-95D9-39CFDFEF3793}" destId="{53695D23-7B61-41A2-B7C3-FED062141FB1}" srcOrd="0" destOrd="0" presId="urn:microsoft.com/office/officeart/2005/8/layout/hList6"/>
    <dgm:cxn modelId="{3F0490F8-C7BC-4CC9-9E40-75A5FD697554}" srcId="{6A2A55C3-2434-4029-A2E2-D693C8E92C1F}" destId="{21E4E678-85D1-4010-92AC-22AE39F2442F}" srcOrd="2" destOrd="0" parTransId="{7DCFEB0B-5F7C-4EE2-B48C-49BE799AD2DE}" sibTransId="{57C08A94-701E-4F1C-A83A-B45A8589AC77}"/>
    <dgm:cxn modelId="{6D9EC163-1AC7-4B0A-A6A3-53F3794BA1F8}" type="presOf" srcId="{231A6C50-57D9-4F9E-AEEF-17B4F311454D}" destId="{12B9EC15-E609-4DD5-87C7-8A8D5520836D}" srcOrd="0" destOrd="2" presId="urn:microsoft.com/office/officeart/2005/8/layout/hList6"/>
    <dgm:cxn modelId="{A55F1294-E064-412B-8CEC-3954214D7B2B}" srcId="{545A999A-FA5C-4929-A2A5-2C8D6FC4236C}" destId="{E174C1E0-3020-4BC3-95D9-39CFDFEF3793}" srcOrd="2" destOrd="0" parTransId="{200F3A80-A30F-4CF7-9E72-020A5326182B}" sibTransId="{E61A9534-47C5-41DB-8B6A-597D377D4360}"/>
    <dgm:cxn modelId="{C2F0B860-21C5-4572-B668-5059B8200884}" srcId="{E174C1E0-3020-4BC3-95D9-39CFDFEF3793}" destId="{A4B6D4B1-B98E-46AF-AA6A-A07F5A4D57C1}" srcOrd="2" destOrd="0" parTransId="{596E6004-8AAE-4942-A7B9-AA94C02AD718}" sibTransId="{23F92433-936C-4A21-AF1E-0376C8289222}"/>
    <dgm:cxn modelId="{B943D7DB-7C13-4929-B17E-E13657CED95C}" type="presOf" srcId="{545A999A-FA5C-4929-A2A5-2C8D6FC4236C}" destId="{7F1CA8BB-9FBC-48F5-9A67-F6B4894AD1A1}" srcOrd="0" destOrd="0" presId="urn:microsoft.com/office/officeart/2005/8/layout/hList6"/>
    <dgm:cxn modelId="{E079457E-5030-41A1-87B5-A1A3359AA042}" type="presParOf" srcId="{7F1CA8BB-9FBC-48F5-9A67-F6B4894AD1A1}" destId="{F3A36FC7-E965-4DCE-BACA-31ACB46EEE0E}" srcOrd="0" destOrd="0" presId="urn:microsoft.com/office/officeart/2005/8/layout/hList6"/>
    <dgm:cxn modelId="{C40757FC-A014-4B61-BDCF-6525FE0580F2}" type="presParOf" srcId="{7F1CA8BB-9FBC-48F5-9A67-F6B4894AD1A1}" destId="{87F7BDA1-4EEA-416D-B0AE-BD1F4116F534}" srcOrd="1" destOrd="0" presId="urn:microsoft.com/office/officeart/2005/8/layout/hList6"/>
    <dgm:cxn modelId="{58191B6A-4641-4751-9A11-D2BA1B845B1F}" type="presParOf" srcId="{7F1CA8BB-9FBC-48F5-9A67-F6B4894AD1A1}" destId="{12B9EC15-E609-4DD5-87C7-8A8D5520836D}" srcOrd="2" destOrd="0" presId="urn:microsoft.com/office/officeart/2005/8/layout/hList6"/>
    <dgm:cxn modelId="{10E45E34-37CA-4E46-9A55-6501DE3E2B44}" type="presParOf" srcId="{7F1CA8BB-9FBC-48F5-9A67-F6B4894AD1A1}" destId="{B82A58AC-6B7E-4FE2-892D-AE54DE530278}" srcOrd="3" destOrd="0" presId="urn:microsoft.com/office/officeart/2005/8/layout/hList6"/>
    <dgm:cxn modelId="{6A144FAE-09A0-43EB-BB75-5AE7E8766E8A}" type="presParOf" srcId="{7F1CA8BB-9FBC-48F5-9A67-F6B4894AD1A1}" destId="{53695D23-7B61-41A2-B7C3-FED062141FB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30AC2A-0CC7-4803-ADBB-B5B5A10C454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2E5C01A-4A75-4A0A-89DD-0100188DABC2}">
      <dgm:prSet phldrT="[Texto]"/>
      <dgm:spPr/>
      <dgm:t>
        <a:bodyPr/>
        <a:lstStyle/>
        <a:p>
          <a:r>
            <a:rPr lang="es-PE" dirty="0" smtClean="0"/>
            <a:t>Elementos teóricos</a:t>
          </a:r>
          <a:endParaRPr lang="es-PE" dirty="0"/>
        </a:p>
      </dgm:t>
    </dgm:pt>
    <dgm:pt modelId="{6392F647-0145-4DEB-A428-F4DC7E0E329F}" type="parTrans" cxnId="{CC95AA7E-ADE0-41CC-A695-A13F89B6CB6D}">
      <dgm:prSet/>
      <dgm:spPr/>
      <dgm:t>
        <a:bodyPr/>
        <a:lstStyle/>
        <a:p>
          <a:endParaRPr lang="es-PE"/>
        </a:p>
      </dgm:t>
    </dgm:pt>
    <dgm:pt modelId="{1EFE5C9E-77B6-43C7-8243-08265AFDDCA1}" type="sibTrans" cxnId="{CC95AA7E-ADE0-41CC-A695-A13F89B6CB6D}">
      <dgm:prSet/>
      <dgm:spPr/>
      <dgm:t>
        <a:bodyPr/>
        <a:lstStyle/>
        <a:p>
          <a:endParaRPr lang="es-PE"/>
        </a:p>
      </dgm:t>
    </dgm:pt>
    <dgm:pt modelId="{80A26E32-0222-4355-A294-A0EF4E103467}">
      <dgm:prSet phldrT="[Texto]"/>
      <dgm:spPr/>
      <dgm:t>
        <a:bodyPr/>
        <a:lstStyle/>
        <a:p>
          <a:r>
            <a:rPr lang="es-PE" dirty="0" smtClean="0"/>
            <a:t>Se funda en la realidad social</a:t>
          </a:r>
          <a:endParaRPr lang="es-PE" dirty="0"/>
        </a:p>
      </dgm:t>
    </dgm:pt>
    <dgm:pt modelId="{046F011A-D18A-4DAE-B4D1-F925B5D0D2BB}" type="parTrans" cxnId="{99ECA98A-AF74-41F5-B118-9A56D24620AA}">
      <dgm:prSet/>
      <dgm:spPr/>
      <dgm:t>
        <a:bodyPr/>
        <a:lstStyle/>
        <a:p>
          <a:endParaRPr lang="es-PE"/>
        </a:p>
      </dgm:t>
    </dgm:pt>
    <dgm:pt modelId="{6B2A1A1A-EE1B-4F04-A5A0-E81F6BE38A5A}" type="sibTrans" cxnId="{99ECA98A-AF74-41F5-B118-9A56D24620AA}">
      <dgm:prSet/>
      <dgm:spPr/>
      <dgm:t>
        <a:bodyPr/>
        <a:lstStyle/>
        <a:p>
          <a:endParaRPr lang="es-PE"/>
        </a:p>
      </dgm:t>
    </dgm:pt>
    <dgm:pt modelId="{3C805A12-C5D0-40E7-9DA3-FA1CC986A32A}">
      <dgm:prSet phldrT="[Texto]"/>
      <dgm:spPr/>
      <dgm:t>
        <a:bodyPr/>
        <a:lstStyle/>
        <a:p>
          <a:r>
            <a:rPr lang="es-PE" dirty="0" smtClean="0"/>
            <a:t>Constitución = expresión de la integración estatal, que reside en el desarrollo dinámico de la sociedad</a:t>
          </a:r>
          <a:endParaRPr lang="es-PE" dirty="0"/>
        </a:p>
      </dgm:t>
    </dgm:pt>
    <dgm:pt modelId="{44BBE0D0-F24B-4B64-AA54-DAE673BDCA92}" type="parTrans" cxnId="{A752AB04-6481-4242-9050-03DF0C28F32A}">
      <dgm:prSet/>
      <dgm:spPr/>
      <dgm:t>
        <a:bodyPr/>
        <a:lstStyle/>
        <a:p>
          <a:endParaRPr lang="es-PE"/>
        </a:p>
      </dgm:t>
    </dgm:pt>
    <dgm:pt modelId="{45D70CD0-625D-4B82-A943-F24DC258E516}" type="sibTrans" cxnId="{A752AB04-6481-4242-9050-03DF0C28F32A}">
      <dgm:prSet/>
      <dgm:spPr/>
      <dgm:t>
        <a:bodyPr/>
        <a:lstStyle/>
        <a:p>
          <a:endParaRPr lang="es-PE"/>
        </a:p>
      </dgm:t>
    </dgm:pt>
    <dgm:pt modelId="{68B1F175-76DA-49B2-B996-43DC6EFFBF86}">
      <dgm:prSet phldrT="[Texto]"/>
      <dgm:spPr/>
      <dgm:t>
        <a:bodyPr/>
        <a:lstStyle/>
        <a:p>
          <a:r>
            <a:rPr lang="es-PE" dirty="0" smtClean="0"/>
            <a:t>Const. Formal (texto normativo) / Const. Material (expresión de los reales operadores del poder) </a:t>
          </a:r>
          <a:endParaRPr lang="es-PE" dirty="0"/>
        </a:p>
      </dgm:t>
    </dgm:pt>
    <dgm:pt modelId="{D6FF7286-006A-432A-9EC4-6DC214CC8419}" type="parTrans" cxnId="{EE3A13F0-6F69-4C77-959D-61DC0D742973}">
      <dgm:prSet/>
      <dgm:spPr/>
      <dgm:t>
        <a:bodyPr/>
        <a:lstStyle/>
        <a:p>
          <a:endParaRPr lang="es-PE"/>
        </a:p>
      </dgm:t>
    </dgm:pt>
    <dgm:pt modelId="{98093CA1-0763-422A-98B4-A49CC7B76D9C}" type="sibTrans" cxnId="{EE3A13F0-6F69-4C77-959D-61DC0D742973}">
      <dgm:prSet/>
      <dgm:spPr/>
      <dgm:t>
        <a:bodyPr/>
        <a:lstStyle/>
        <a:p>
          <a:endParaRPr lang="es-PE"/>
        </a:p>
      </dgm:t>
    </dgm:pt>
    <dgm:pt modelId="{9E57D81A-F146-428D-B002-CE90FF91FD76}">
      <dgm:prSet phldrT="[Texto]"/>
      <dgm:spPr/>
      <dgm:t>
        <a:bodyPr/>
        <a:lstStyle/>
        <a:p>
          <a:r>
            <a:rPr lang="es-PE" dirty="0" smtClean="0"/>
            <a:t>Objeto de la interpretación = norma expresión de la normalidad constitucional</a:t>
          </a:r>
          <a:endParaRPr lang="es-PE" dirty="0"/>
        </a:p>
      </dgm:t>
    </dgm:pt>
    <dgm:pt modelId="{0CD1245D-F607-4711-989C-657443BBD8CC}" type="parTrans" cxnId="{4541DEB1-2B1D-4B4C-A5DC-47CBC9953BFD}">
      <dgm:prSet/>
      <dgm:spPr/>
      <dgm:t>
        <a:bodyPr/>
        <a:lstStyle/>
        <a:p>
          <a:endParaRPr lang="es-PE"/>
        </a:p>
      </dgm:t>
    </dgm:pt>
    <dgm:pt modelId="{9609CF89-F34B-43B9-8CF7-4E1B31DCFACD}" type="sibTrans" cxnId="{4541DEB1-2B1D-4B4C-A5DC-47CBC9953BFD}">
      <dgm:prSet/>
      <dgm:spPr/>
      <dgm:t>
        <a:bodyPr/>
        <a:lstStyle/>
        <a:p>
          <a:endParaRPr lang="es-PE"/>
        </a:p>
      </dgm:t>
    </dgm:pt>
    <dgm:pt modelId="{0EA61A45-7647-4F47-A106-02E5E2D371CB}" type="pres">
      <dgm:prSet presAssocID="{A830AC2A-0CC7-4803-ADBB-B5B5A10C454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0D16B8B4-C431-4AC6-B900-E76472990D57}" type="pres">
      <dgm:prSet presAssocID="{62E5C01A-4A75-4A0A-89DD-0100188DABC2}" presName="thickLine" presStyleLbl="alignNode1" presStyleIdx="0" presStyleCnt="1"/>
      <dgm:spPr/>
    </dgm:pt>
    <dgm:pt modelId="{55F5361E-EED2-4ABF-9D99-445921EC5207}" type="pres">
      <dgm:prSet presAssocID="{62E5C01A-4A75-4A0A-89DD-0100188DABC2}" presName="horz1" presStyleCnt="0"/>
      <dgm:spPr/>
    </dgm:pt>
    <dgm:pt modelId="{D8988F5D-F368-4BF0-9676-6A9A5CAF7ECE}" type="pres">
      <dgm:prSet presAssocID="{62E5C01A-4A75-4A0A-89DD-0100188DABC2}" presName="tx1" presStyleLbl="revTx" presStyleIdx="0" presStyleCnt="5"/>
      <dgm:spPr/>
      <dgm:t>
        <a:bodyPr/>
        <a:lstStyle/>
        <a:p>
          <a:endParaRPr lang="es-PE"/>
        </a:p>
      </dgm:t>
    </dgm:pt>
    <dgm:pt modelId="{D64BD745-0A73-493C-9076-39FEBE51DBA1}" type="pres">
      <dgm:prSet presAssocID="{62E5C01A-4A75-4A0A-89DD-0100188DABC2}" presName="vert1" presStyleCnt="0"/>
      <dgm:spPr/>
    </dgm:pt>
    <dgm:pt modelId="{E2A851E9-8CAB-4098-8999-DD7C02B55917}" type="pres">
      <dgm:prSet presAssocID="{80A26E32-0222-4355-A294-A0EF4E103467}" presName="vertSpace2a" presStyleCnt="0"/>
      <dgm:spPr/>
    </dgm:pt>
    <dgm:pt modelId="{4872A4A7-BBE6-49ED-86EB-13A111B23CA3}" type="pres">
      <dgm:prSet presAssocID="{80A26E32-0222-4355-A294-A0EF4E103467}" presName="horz2" presStyleCnt="0"/>
      <dgm:spPr/>
    </dgm:pt>
    <dgm:pt modelId="{62A6A837-47A0-4680-AD8A-D39D4C856B39}" type="pres">
      <dgm:prSet presAssocID="{80A26E32-0222-4355-A294-A0EF4E103467}" presName="horzSpace2" presStyleCnt="0"/>
      <dgm:spPr/>
    </dgm:pt>
    <dgm:pt modelId="{A1A1A563-44C4-49C4-80D6-034302BACAA1}" type="pres">
      <dgm:prSet presAssocID="{80A26E32-0222-4355-A294-A0EF4E103467}" presName="tx2" presStyleLbl="revTx" presStyleIdx="1" presStyleCnt="5"/>
      <dgm:spPr/>
      <dgm:t>
        <a:bodyPr/>
        <a:lstStyle/>
        <a:p>
          <a:endParaRPr lang="es-PE"/>
        </a:p>
      </dgm:t>
    </dgm:pt>
    <dgm:pt modelId="{CC8C5BCB-34B1-455D-96FE-F874CB6F6A96}" type="pres">
      <dgm:prSet presAssocID="{80A26E32-0222-4355-A294-A0EF4E103467}" presName="vert2" presStyleCnt="0"/>
      <dgm:spPr/>
    </dgm:pt>
    <dgm:pt modelId="{CDC03634-1A0F-46A4-A26A-4D9FEE63E4B3}" type="pres">
      <dgm:prSet presAssocID="{80A26E32-0222-4355-A294-A0EF4E103467}" presName="thinLine2b" presStyleLbl="callout" presStyleIdx="0" presStyleCnt="4"/>
      <dgm:spPr/>
    </dgm:pt>
    <dgm:pt modelId="{57C4C3EE-B48B-4501-BF6F-D4F2D9574626}" type="pres">
      <dgm:prSet presAssocID="{80A26E32-0222-4355-A294-A0EF4E103467}" presName="vertSpace2b" presStyleCnt="0"/>
      <dgm:spPr/>
    </dgm:pt>
    <dgm:pt modelId="{57B7A906-A667-426D-AD3B-08FA57BA9C0D}" type="pres">
      <dgm:prSet presAssocID="{3C805A12-C5D0-40E7-9DA3-FA1CC986A32A}" presName="horz2" presStyleCnt="0"/>
      <dgm:spPr/>
    </dgm:pt>
    <dgm:pt modelId="{676ABE17-439A-479C-8840-43A9AB32B331}" type="pres">
      <dgm:prSet presAssocID="{3C805A12-C5D0-40E7-9DA3-FA1CC986A32A}" presName="horzSpace2" presStyleCnt="0"/>
      <dgm:spPr/>
    </dgm:pt>
    <dgm:pt modelId="{37849796-B7B5-4E06-92E2-2C5DB7590D71}" type="pres">
      <dgm:prSet presAssocID="{3C805A12-C5D0-40E7-9DA3-FA1CC986A32A}" presName="tx2" presStyleLbl="revTx" presStyleIdx="2" presStyleCnt="5"/>
      <dgm:spPr/>
      <dgm:t>
        <a:bodyPr/>
        <a:lstStyle/>
        <a:p>
          <a:endParaRPr lang="es-PE"/>
        </a:p>
      </dgm:t>
    </dgm:pt>
    <dgm:pt modelId="{2C512E73-FD92-4466-99BF-BB315A484975}" type="pres">
      <dgm:prSet presAssocID="{3C805A12-C5D0-40E7-9DA3-FA1CC986A32A}" presName="vert2" presStyleCnt="0"/>
      <dgm:spPr/>
    </dgm:pt>
    <dgm:pt modelId="{90375BED-B4C1-4339-AE23-7008A9BD5E80}" type="pres">
      <dgm:prSet presAssocID="{3C805A12-C5D0-40E7-9DA3-FA1CC986A32A}" presName="thinLine2b" presStyleLbl="callout" presStyleIdx="1" presStyleCnt="4"/>
      <dgm:spPr/>
    </dgm:pt>
    <dgm:pt modelId="{E96197D0-C03F-44D4-91E0-789CDF136D88}" type="pres">
      <dgm:prSet presAssocID="{3C805A12-C5D0-40E7-9DA3-FA1CC986A32A}" presName="vertSpace2b" presStyleCnt="0"/>
      <dgm:spPr/>
    </dgm:pt>
    <dgm:pt modelId="{3E350DC2-29DD-4EAF-9C8D-7961B1A0AB18}" type="pres">
      <dgm:prSet presAssocID="{68B1F175-76DA-49B2-B996-43DC6EFFBF86}" presName="horz2" presStyleCnt="0"/>
      <dgm:spPr/>
    </dgm:pt>
    <dgm:pt modelId="{5407D6A0-0967-40FF-8F9D-1F52197CF407}" type="pres">
      <dgm:prSet presAssocID="{68B1F175-76DA-49B2-B996-43DC6EFFBF86}" presName="horzSpace2" presStyleCnt="0"/>
      <dgm:spPr/>
    </dgm:pt>
    <dgm:pt modelId="{EA2DDC18-BABB-41FF-917B-C4A1DE57C9B9}" type="pres">
      <dgm:prSet presAssocID="{68B1F175-76DA-49B2-B996-43DC6EFFBF86}" presName="tx2" presStyleLbl="revTx" presStyleIdx="3" presStyleCnt="5"/>
      <dgm:spPr/>
      <dgm:t>
        <a:bodyPr/>
        <a:lstStyle/>
        <a:p>
          <a:endParaRPr lang="es-PE"/>
        </a:p>
      </dgm:t>
    </dgm:pt>
    <dgm:pt modelId="{EF87CAEF-50E7-4D62-8729-019778468C27}" type="pres">
      <dgm:prSet presAssocID="{68B1F175-76DA-49B2-B996-43DC6EFFBF86}" presName="vert2" presStyleCnt="0"/>
      <dgm:spPr/>
    </dgm:pt>
    <dgm:pt modelId="{AB87F3A3-C98C-4454-AD69-7523271F5F45}" type="pres">
      <dgm:prSet presAssocID="{68B1F175-76DA-49B2-B996-43DC6EFFBF86}" presName="thinLine2b" presStyleLbl="callout" presStyleIdx="2" presStyleCnt="4"/>
      <dgm:spPr/>
    </dgm:pt>
    <dgm:pt modelId="{2801B5CF-E291-4AFE-B282-2200F35D99A0}" type="pres">
      <dgm:prSet presAssocID="{68B1F175-76DA-49B2-B996-43DC6EFFBF86}" presName="vertSpace2b" presStyleCnt="0"/>
      <dgm:spPr/>
    </dgm:pt>
    <dgm:pt modelId="{B550B98E-368E-47AB-8BC6-B8622B56238D}" type="pres">
      <dgm:prSet presAssocID="{9E57D81A-F146-428D-B002-CE90FF91FD76}" presName="horz2" presStyleCnt="0"/>
      <dgm:spPr/>
    </dgm:pt>
    <dgm:pt modelId="{7959CE64-F813-4058-89D0-7D5567981C25}" type="pres">
      <dgm:prSet presAssocID="{9E57D81A-F146-428D-B002-CE90FF91FD76}" presName="horzSpace2" presStyleCnt="0"/>
      <dgm:spPr/>
    </dgm:pt>
    <dgm:pt modelId="{27220BE2-02CB-4492-8B8D-399D61CE3F96}" type="pres">
      <dgm:prSet presAssocID="{9E57D81A-F146-428D-B002-CE90FF91FD76}" presName="tx2" presStyleLbl="revTx" presStyleIdx="4" presStyleCnt="5"/>
      <dgm:spPr/>
      <dgm:t>
        <a:bodyPr/>
        <a:lstStyle/>
        <a:p>
          <a:endParaRPr lang="es-PE"/>
        </a:p>
      </dgm:t>
    </dgm:pt>
    <dgm:pt modelId="{058C9AD4-C741-4473-8711-73E48E88A523}" type="pres">
      <dgm:prSet presAssocID="{9E57D81A-F146-428D-B002-CE90FF91FD76}" presName="vert2" presStyleCnt="0"/>
      <dgm:spPr/>
    </dgm:pt>
    <dgm:pt modelId="{6A9CF02D-660D-4E7F-9F3C-1856BD250BCC}" type="pres">
      <dgm:prSet presAssocID="{9E57D81A-F146-428D-B002-CE90FF91FD76}" presName="thinLine2b" presStyleLbl="callout" presStyleIdx="3" presStyleCnt="4"/>
      <dgm:spPr/>
    </dgm:pt>
    <dgm:pt modelId="{5E4C66B5-AE6F-406A-9DAE-30429565B181}" type="pres">
      <dgm:prSet presAssocID="{9E57D81A-F146-428D-B002-CE90FF91FD76}" presName="vertSpace2b" presStyleCnt="0"/>
      <dgm:spPr/>
    </dgm:pt>
  </dgm:ptLst>
  <dgm:cxnLst>
    <dgm:cxn modelId="{4541DEB1-2B1D-4B4C-A5DC-47CBC9953BFD}" srcId="{62E5C01A-4A75-4A0A-89DD-0100188DABC2}" destId="{9E57D81A-F146-428D-B002-CE90FF91FD76}" srcOrd="3" destOrd="0" parTransId="{0CD1245D-F607-4711-989C-657443BBD8CC}" sibTransId="{9609CF89-F34B-43B9-8CF7-4E1B31DCFACD}"/>
    <dgm:cxn modelId="{D34B3272-1518-42DA-8C34-E2014BC90867}" type="presOf" srcId="{80A26E32-0222-4355-A294-A0EF4E103467}" destId="{A1A1A563-44C4-49C4-80D6-034302BACAA1}" srcOrd="0" destOrd="0" presId="urn:microsoft.com/office/officeart/2008/layout/LinedList"/>
    <dgm:cxn modelId="{943A5385-45BA-45A2-A52A-1A8836F7161A}" type="presOf" srcId="{3C805A12-C5D0-40E7-9DA3-FA1CC986A32A}" destId="{37849796-B7B5-4E06-92E2-2C5DB7590D71}" srcOrd="0" destOrd="0" presId="urn:microsoft.com/office/officeart/2008/layout/LinedList"/>
    <dgm:cxn modelId="{8AF8292D-87F2-467B-BB9D-83994B9E9FC0}" type="presOf" srcId="{62E5C01A-4A75-4A0A-89DD-0100188DABC2}" destId="{D8988F5D-F368-4BF0-9676-6A9A5CAF7ECE}" srcOrd="0" destOrd="0" presId="urn:microsoft.com/office/officeart/2008/layout/LinedList"/>
    <dgm:cxn modelId="{8F3973E2-F53B-47FB-869E-1D513ED204E0}" type="presOf" srcId="{A830AC2A-0CC7-4803-ADBB-B5B5A10C454D}" destId="{0EA61A45-7647-4F47-A106-02E5E2D371CB}" srcOrd="0" destOrd="0" presId="urn:microsoft.com/office/officeart/2008/layout/LinedList"/>
    <dgm:cxn modelId="{A752AB04-6481-4242-9050-03DF0C28F32A}" srcId="{62E5C01A-4A75-4A0A-89DD-0100188DABC2}" destId="{3C805A12-C5D0-40E7-9DA3-FA1CC986A32A}" srcOrd="1" destOrd="0" parTransId="{44BBE0D0-F24B-4B64-AA54-DAE673BDCA92}" sibTransId="{45D70CD0-625D-4B82-A943-F24DC258E516}"/>
    <dgm:cxn modelId="{3412FC40-84C0-4DE0-B01C-87963CCB30DB}" type="presOf" srcId="{68B1F175-76DA-49B2-B996-43DC6EFFBF86}" destId="{EA2DDC18-BABB-41FF-917B-C4A1DE57C9B9}" srcOrd="0" destOrd="0" presId="urn:microsoft.com/office/officeart/2008/layout/LinedList"/>
    <dgm:cxn modelId="{7B5F9826-17F2-4BB0-BBD2-5C80AA87EC27}" type="presOf" srcId="{9E57D81A-F146-428D-B002-CE90FF91FD76}" destId="{27220BE2-02CB-4492-8B8D-399D61CE3F96}" srcOrd="0" destOrd="0" presId="urn:microsoft.com/office/officeart/2008/layout/LinedList"/>
    <dgm:cxn modelId="{EE3A13F0-6F69-4C77-959D-61DC0D742973}" srcId="{62E5C01A-4A75-4A0A-89DD-0100188DABC2}" destId="{68B1F175-76DA-49B2-B996-43DC6EFFBF86}" srcOrd="2" destOrd="0" parTransId="{D6FF7286-006A-432A-9EC4-6DC214CC8419}" sibTransId="{98093CA1-0763-422A-98B4-A49CC7B76D9C}"/>
    <dgm:cxn modelId="{99ECA98A-AF74-41F5-B118-9A56D24620AA}" srcId="{62E5C01A-4A75-4A0A-89DD-0100188DABC2}" destId="{80A26E32-0222-4355-A294-A0EF4E103467}" srcOrd="0" destOrd="0" parTransId="{046F011A-D18A-4DAE-B4D1-F925B5D0D2BB}" sibTransId="{6B2A1A1A-EE1B-4F04-A5A0-E81F6BE38A5A}"/>
    <dgm:cxn modelId="{CC95AA7E-ADE0-41CC-A695-A13F89B6CB6D}" srcId="{A830AC2A-0CC7-4803-ADBB-B5B5A10C454D}" destId="{62E5C01A-4A75-4A0A-89DD-0100188DABC2}" srcOrd="0" destOrd="0" parTransId="{6392F647-0145-4DEB-A428-F4DC7E0E329F}" sibTransId="{1EFE5C9E-77B6-43C7-8243-08265AFDDCA1}"/>
    <dgm:cxn modelId="{46C8726E-5980-4944-A95B-FC445678DAAA}" type="presParOf" srcId="{0EA61A45-7647-4F47-A106-02E5E2D371CB}" destId="{0D16B8B4-C431-4AC6-B900-E76472990D57}" srcOrd="0" destOrd="0" presId="urn:microsoft.com/office/officeart/2008/layout/LinedList"/>
    <dgm:cxn modelId="{FA168B55-64DC-43C0-994A-0749C9CF1AFB}" type="presParOf" srcId="{0EA61A45-7647-4F47-A106-02E5E2D371CB}" destId="{55F5361E-EED2-4ABF-9D99-445921EC5207}" srcOrd="1" destOrd="0" presId="urn:microsoft.com/office/officeart/2008/layout/LinedList"/>
    <dgm:cxn modelId="{154277B2-1446-46CF-933B-088A711BD7AE}" type="presParOf" srcId="{55F5361E-EED2-4ABF-9D99-445921EC5207}" destId="{D8988F5D-F368-4BF0-9676-6A9A5CAF7ECE}" srcOrd="0" destOrd="0" presId="urn:microsoft.com/office/officeart/2008/layout/LinedList"/>
    <dgm:cxn modelId="{4E0CDD2D-F0FD-48D4-9728-051A4E873372}" type="presParOf" srcId="{55F5361E-EED2-4ABF-9D99-445921EC5207}" destId="{D64BD745-0A73-493C-9076-39FEBE51DBA1}" srcOrd="1" destOrd="0" presId="urn:microsoft.com/office/officeart/2008/layout/LinedList"/>
    <dgm:cxn modelId="{FFD1E06A-F418-4AF3-B871-E6E1688022F6}" type="presParOf" srcId="{D64BD745-0A73-493C-9076-39FEBE51DBA1}" destId="{E2A851E9-8CAB-4098-8999-DD7C02B55917}" srcOrd="0" destOrd="0" presId="urn:microsoft.com/office/officeart/2008/layout/LinedList"/>
    <dgm:cxn modelId="{8186B746-ECF2-47AA-86AF-B22D71A502D0}" type="presParOf" srcId="{D64BD745-0A73-493C-9076-39FEBE51DBA1}" destId="{4872A4A7-BBE6-49ED-86EB-13A111B23CA3}" srcOrd="1" destOrd="0" presId="urn:microsoft.com/office/officeart/2008/layout/LinedList"/>
    <dgm:cxn modelId="{555D3478-359B-4546-83EC-9F071237C16A}" type="presParOf" srcId="{4872A4A7-BBE6-49ED-86EB-13A111B23CA3}" destId="{62A6A837-47A0-4680-AD8A-D39D4C856B39}" srcOrd="0" destOrd="0" presId="urn:microsoft.com/office/officeart/2008/layout/LinedList"/>
    <dgm:cxn modelId="{A2292349-2EB4-468B-AFC4-D121B8DC300F}" type="presParOf" srcId="{4872A4A7-BBE6-49ED-86EB-13A111B23CA3}" destId="{A1A1A563-44C4-49C4-80D6-034302BACAA1}" srcOrd="1" destOrd="0" presId="urn:microsoft.com/office/officeart/2008/layout/LinedList"/>
    <dgm:cxn modelId="{D8F33E4F-6B0B-4060-AE11-7EA6C75863B1}" type="presParOf" srcId="{4872A4A7-BBE6-49ED-86EB-13A111B23CA3}" destId="{CC8C5BCB-34B1-455D-96FE-F874CB6F6A96}" srcOrd="2" destOrd="0" presId="urn:microsoft.com/office/officeart/2008/layout/LinedList"/>
    <dgm:cxn modelId="{BEA16B36-4259-4FC2-A62C-5C0B8A412F89}" type="presParOf" srcId="{D64BD745-0A73-493C-9076-39FEBE51DBA1}" destId="{CDC03634-1A0F-46A4-A26A-4D9FEE63E4B3}" srcOrd="2" destOrd="0" presId="urn:microsoft.com/office/officeart/2008/layout/LinedList"/>
    <dgm:cxn modelId="{1050B82D-94ED-4E7D-B87C-BF62794AA4F8}" type="presParOf" srcId="{D64BD745-0A73-493C-9076-39FEBE51DBA1}" destId="{57C4C3EE-B48B-4501-BF6F-D4F2D9574626}" srcOrd="3" destOrd="0" presId="urn:microsoft.com/office/officeart/2008/layout/LinedList"/>
    <dgm:cxn modelId="{E1B9A305-7CB6-4A84-8BA0-F5A28702BBBB}" type="presParOf" srcId="{D64BD745-0A73-493C-9076-39FEBE51DBA1}" destId="{57B7A906-A667-426D-AD3B-08FA57BA9C0D}" srcOrd="4" destOrd="0" presId="urn:microsoft.com/office/officeart/2008/layout/LinedList"/>
    <dgm:cxn modelId="{1315B299-45BB-4B71-9149-2349C7CDCF67}" type="presParOf" srcId="{57B7A906-A667-426D-AD3B-08FA57BA9C0D}" destId="{676ABE17-439A-479C-8840-43A9AB32B331}" srcOrd="0" destOrd="0" presId="urn:microsoft.com/office/officeart/2008/layout/LinedList"/>
    <dgm:cxn modelId="{958D3F5C-E1FC-474F-884E-67244F20F9AF}" type="presParOf" srcId="{57B7A906-A667-426D-AD3B-08FA57BA9C0D}" destId="{37849796-B7B5-4E06-92E2-2C5DB7590D71}" srcOrd="1" destOrd="0" presId="urn:microsoft.com/office/officeart/2008/layout/LinedList"/>
    <dgm:cxn modelId="{C1D9B3AC-F01B-44F5-BD8E-6AEF894A8DE8}" type="presParOf" srcId="{57B7A906-A667-426D-AD3B-08FA57BA9C0D}" destId="{2C512E73-FD92-4466-99BF-BB315A484975}" srcOrd="2" destOrd="0" presId="urn:microsoft.com/office/officeart/2008/layout/LinedList"/>
    <dgm:cxn modelId="{E1CB0EAC-ADA0-4B4F-AF14-57F115B6EA76}" type="presParOf" srcId="{D64BD745-0A73-493C-9076-39FEBE51DBA1}" destId="{90375BED-B4C1-4339-AE23-7008A9BD5E80}" srcOrd="5" destOrd="0" presId="urn:microsoft.com/office/officeart/2008/layout/LinedList"/>
    <dgm:cxn modelId="{A1173EC4-B735-4A30-89E5-46E2C6E52AEF}" type="presParOf" srcId="{D64BD745-0A73-493C-9076-39FEBE51DBA1}" destId="{E96197D0-C03F-44D4-91E0-789CDF136D88}" srcOrd="6" destOrd="0" presId="urn:microsoft.com/office/officeart/2008/layout/LinedList"/>
    <dgm:cxn modelId="{9B97E35F-9FE8-463C-8129-00371F3AC543}" type="presParOf" srcId="{D64BD745-0A73-493C-9076-39FEBE51DBA1}" destId="{3E350DC2-29DD-4EAF-9C8D-7961B1A0AB18}" srcOrd="7" destOrd="0" presId="urn:microsoft.com/office/officeart/2008/layout/LinedList"/>
    <dgm:cxn modelId="{C42790A9-D001-4FDD-9C65-471E429C793B}" type="presParOf" srcId="{3E350DC2-29DD-4EAF-9C8D-7961B1A0AB18}" destId="{5407D6A0-0967-40FF-8F9D-1F52197CF407}" srcOrd="0" destOrd="0" presId="urn:microsoft.com/office/officeart/2008/layout/LinedList"/>
    <dgm:cxn modelId="{DCA4AAC1-7BB0-4E79-9DE6-5E88451A9EC1}" type="presParOf" srcId="{3E350DC2-29DD-4EAF-9C8D-7961B1A0AB18}" destId="{EA2DDC18-BABB-41FF-917B-C4A1DE57C9B9}" srcOrd="1" destOrd="0" presId="urn:microsoft.com/office/officeart/2008/layout/LinedList"/>
    <dgm:cxn modelId="{2ACBA6A0-99A5-4BAD-B3FB-0CBFA17B8E3D}" type="presParOf" srcId="{3E350DC2-29DD-4EAF-9C8D-7961B1A0AB18}" destId="{EF87CAEF-50E7-4D62-8729-019778468C27}" srcOrd="2" destOrd="0" presId="urn:microsoft.com/office/officeart/2008/layout/LinedList"/>
    <dgm:cxn modelId="{1234EE87-8E96-4FFA-B7CA-B20C9723B7A3}" type="presParOf" srcId="{D64BD745-0A73-493C-9076-39FEBE51DBA1}" destId="{AB87F3A3-C98C-4454-AD69-7523271F5F45}" srcOrd="8" destOrd="0" presId="urn:microsoft.com/office/officeart/2008/layout/LinedList"/>
    <dgm:cxn modelId="{C278647F-4099-4BFB-9788-971038238046}" type="presParOf" srcId="{D64BD745-0A73-493C-9076-39FEBE51DBA1}" destId="{2801B5CF-E291-4AFE-B282-2200F35D99A0}" srcOrd="9" destOrd="0" presId="urn:microsoft.com/office/officeart/2008/layout/LinedList"/>
    <dgm:cxn modelId="{F5B69A5B-F286-496A-9699-BA0235C3928A}" type="presParOf" srcId="{D64BD745-0A73-493C-9076-39FEBE51DBA1}" destId="{B550B98E-368E-47AB-8BC6-B8622B56238D}" srcOrd="10" destOrd="0" presId="urn:microsoft.com/office/officeart/2008/layout/LinedList"/>
    <dgm:cxn modelId="{ADA14FE0-0472-4F32-9354-71402F44AF95}" type="presParOf" srcId="{B550B98E-368E-47AB-8BC6-B8622B56238D}" destId="{7959CE64-F813-4058-89D0-7D5567981C25}" srcOrd="0" destOrd="0" presId="urn:microsoft.com/office/officeart/2008/layout/LinedList"/>
    <dgm:cxn modelId="{9B66F28D-4FEC-4AE1-A3DF-AFC55D0D5AA2}" type="presParOf" srcId="{B550B98E-368E-47AB-8BC6-B8622B56238D}" destId="{27220BE2-02CB-4492-8B8D-399D61CE3F96}" srcOrd="1" destOrd="0" presId="urn:microsoft.com/office/officeart/2008/layout/LinedList"/>
    <dgm:cxn modelId="{8C075F21-BB93-4FAC-989E-E0C5698091C1}" type="presParOf" srcId="{B550B98E-368E-47AB-8BC6-B8622B56238D}" destId="{058C9AD4-C741-4473-8711-73E48E88A523}" srcOrd="2" destOrd="0" presId="urn:microsoft.com/office/officeart/2008/layout/LinedList"/>
    <dgm:cxn modelId="{B10CEBA9-E5D2-4A27-BC65-82114FD84AB8}" type="presParOf" srcId="{D64BD745-0A73-493C-9076-39FEBE51DBA1}" destId="{6A9CF02D-660D-4E7F-9F3C-1856BD250BCC}" srcOrd="11" destOrd="0" presId="urn:microsoft.com/office/officeart/2008/layout/LinedList"/>
    <dgm:cxn modelId="{C516D98C-30D3-4060-8160-8906FD1F57D1}" type="presParOf" srcId="{D64BD745-0A73-493C-9076-39FEBE51DBA1}" destId="{5E4C66B5-AE6F-406A-9DAE-30429565B18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F75DC-B004-4C77-9AB7-86E22D4F4901}">
      <dsp:nvSpPr>
        <dsp:cNvPr id="0" name=""/>
        <dsp:cNvSpPr/>
      </dsp:nvSpPr>
      <dsp:spPr>
        <a:xfrm>
          <a:off x="0" y="0"/>
          <a:ext cx="10394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0A522-5428-495C-A097-2E236E13E4E1}">
      <dsp:nvSpPr>
        <dsp:cNvPr id="0" name=""/>
        <dsp:cNvSpPr/>
      </dsp:nvSpPr>
      <dsp:spPr>
        <a:xfrm>
          <a:off x="0" y="0"/>
          <a:ext cx="2078990" cy="4514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200" kern="1200" dirty="0" smtClean="0"/>
            <a:t>TEORÍAS </a:t>
          </a:r>
          <a:endParaRPr lang="es-PE" sz="4200" kern="1200" dirty="0"/>
        </a:p>
      </dsp:txBody>
      <dsp:txXfrm>
        <a:off x="0" y="0"/>
        <a:ext cx="2078990" cy="4514663"/>
      </dsp:txXfrm>
    </dsp:sp>
    <dsp:sp modelId="{BA8D0BDA-D6C7-4716-AAD2-37F198EBFFFA}">
      <dsp:nvSpPr>
        <dsp:cNvPr id="0" name=""/>
        <dsp:cNvSpPr/>
      </dsp:nvSpPr>
      <dsp:spPr>
        <a:xfrm>
          <a:off x="2234914" y="53071"/>
          <a:ext cx="8160035" cy="1061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900" kern="1200" dirty="0" smtClean="0"/>
            <a:t>1.- Hermenéutica</a:t>
          </a:r>
          <a:endParaRPr lang="es-PE" sz="4900" kern="1200" dirty="0"/>
        </a:p>
      </dsp:txBody>
      <dsp:txXfrm>
        <a:off x="2234914" y="53071"/>
        <a:ext cx="8160035" cy="1061430"/>
      </dsp:txXfrm>
    </dsp:sp>
    <dsp:sp modelId="{13A8DC3E-8620-43E5-B625-5DA38CE5E393}">
      <dsp:nvSpPr>
        <dsp:cNvPr id="0" name=""/>
        <dsp:cNvSpPr/>
      </dsp:nvSpPr>
      <dsp:spPr>
        <a:xfrm>
          <a:off x="2078990" y="1114502"/>
          <a:ext cx="8315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B9132-51B2-4CC1-A568-F8EE17C4673B}">
      <dsp:nvSpPr>
        <dsp:cNvPr id="0" name=""/>
        <dsp:cNvSpPr/>
      </dsp:nvSpPr>
      <dsp:spPr>
        <a:xfrm>
          <a:off x="2234914" y="1167573"/>
          <a:ext cx="8160035" cy="1061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900" kern="1200" dirty="0" smtClean="0"/>
            <a:t>2.- Tópica</a:t>
          </a:r>
          <a:endParaRPr lang="es-PE" sz="4900" kern="1200" dirty="0"/>
        </a:p>
      </dsp:txBody>
      <dsp:txXfrm>
        <a:off x="2234914" y="1167573"/>
        <a:ext cx="8160035" cy="1061430"/>
      </dsp:txXfrm>
    </dsp:sp>
    <dsp:sp modelId="{1413A699-B700-41D5-8EFB-887839326CA8}">
      <dsp:nvSpPr>
        <dsp:cNvPr id="0" name=""/>
        <dsp:cNvSpPr/>
      </dsp:nvSpPr>
      <dsp:spPr>
        <a:xfrm>
          <a:off x="2078990" y="2229004"/>
          <a:ext cx="8315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24476-C3D2-4323-A928-A38EEBF9F03D}">
      <dsp:nvSpPr>
        <dsp:cNvPr id="0" name=""/>
        <dsp:cNvSpPr/>
      </dsp:nvSpPr>
      <dsp:spPr>
        <a:xfrm>
          <a:off x="2234914" y="2282076"/>
          <a:ext cx="8160035" cy="1061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900" kern="1200" dirty="0" smtClean="0"/>
            <a:t>3.- Institucional</a:t>
          </a:r>
          <a:endParaRPr lang="es-PE" sz="4900" kern="1200" dirty="0"/>
        </a:p>
      </dsp:txBody>
      <dsp:txXfrm>
        <a:off x="2234914" y="2282076"/>
        <a:ext cx="8160035" cy="1061430"/>
      </dsp:txXfrm>
    </dsp:sp>
    <dsp:sp modelId="{94E854BC-3613-46AB-932A-8B04D2DEA489}">
      <dsp:nvSpPr>
        <dsp:cNvPr id="0" name=""/>
        <dsp:cNvSpPr/>
      </dsp:nvSpPr>
      <dsp:spPr>
        <a:xfrm>
          <a:off x="2078990" y="3343506"/>
          <a:ext cx="8315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2683A-4308-4DD4-BBBC-971F83820C0A}">
      <dsp:nvSpPr>
        <dsp:cNvPr id="0" name=""/>
        <dsp:cNvSpPr/>
      </dsp:nvSpPr>
      <dsp:spPr>
        <a:xfrm>
          <a:off x="2234914" y="3396578"/>
          <a:ext cx="8160035" cy="1061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900" kern="1200" dirty="0" smtClean="0"/>
            <a:t>4.- Alternativa</a:t>
          </a:r>
          <a:endParaRPr lang="es-PE" sz="4900" kern="1200" dirty="0"/>
        </a:p>
      </dsp:txBody>
      <dsp:txXfrm>
        <a:off x="2234914" y="3396578"/>
        <a:ext cx="8160035" cy="1061430"/>
      </dsp:txXfrm>
    </dsp:sp>
    <dsp:sp modelId="{C476224C-D1AF-4898-AEC8-1E62D1A4187B}">
      <dsp:nvSpPr>
        <dsp:cNvPr id="0" name=""/>
        <dsp:cNvSpPr/>
      </dsp:nvSpPr>
      <dsp:spPr>
        <a:xfrm>
          <a:off x="2078990" y="4458009"/>
          <a:ext cx="8315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FDD51-9726-42EC-969E-26C197428C40}">
      <dsp:nvSpPr>
        <dsp:cNvPr id="0" name=""/>
        <dsp:cNvSpPr/>
      </dsp:nvSpPr>
      <dsp:spPr>
        <a:xfrm>
          <a:off x="849181" y="0"/>
          <a:ext cx="9624060" cy="33115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EF4A3-5F04-415F-A32A-50E398B6A3EF}">
      <dsp:nvSpPr>
        <dsp:cNvPr id="0" name=""/>
        <dsp:cNvSpPr/>
      </dsp:nvSpPr>
      <dsp:spPr>
        <a:xfrm>
          <a:off x="12162" y="993457"/>
          <a:ext cx="3644405" cy="1324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Insuficiencia de la lógica formal</a:t>
          </a:r>
          <a:endParaRPr lang="es-PE" sz="2100" kern="1200" dirty="0"/>
        </a:p>
      </dsp:txBody>
      <dsp:txXfrm>
        <a:off x="76824" y="1058119"/>
        <a:ext cx="3515081" cy="1195285"/>
      </dsp:txXfrm>
    </dsp:sp>
    <dsp:sp modelId="{C9FF41BA-2966-49DB-BF20-C8E7FB6C159B}">
      <dsp:nvSpPr>
        <dsp:cNvPr id="0" name=""/>
        <dsp:cNvSpPr/>
      </dsp:nvSpPr>
      <dsp:spPr>
        <a:xfrm>
          <a:off x="3839009" y="993457"/>
          <a:ext cx="3644405" cy="1324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Método abierto de razonamiento concreto</a:t>
          </a:r>
          <a:endParaRPr lang="es-PE" sz="2100" kern="1200" dirty="0"/>
        </a:p>
      </dsp:txBody>
      <dsp:txXfrm>
        <a:off x="3903671" y="1058119"/>
        <a:ext cx="3515081" cy="1195285"/>
      </dsp:txXfrm>
    </dsp:sp>
    <dsp:sp modelId="{5569003B-5E49-4F09-AE5C-0EC0879F49AD}">
      <dsp:nvSpPr>
        <dsp:cNvPr id="0" name=""/>
        <dsp:cNvSpPr/>
      </dsp:nvSpPr>
      <dsp:spPr>
        <a:xfrm>
          <a:off x="7665856" y="993457"/>
          <a:ext cx="3644405" cy="1324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Orientado a la interpretación de un problema a resolver y a los lugares comunes o “</a:t>
          </a:r>
          <a:r>
            <a:rPr lang="es-PE" sz="2100" kern="1200" dirty="0" err="1" smtClean="0"/>
            <a:t>topoi</a:t>
          </a:r>
          <a:r>
            <a:rPr lang="es-PE" sz="2100" kern="1200" dirty="0" smtClean="0"/>
            <a:t>”</a:t>
          </a:r>
          <a:endParaRPr lang="es-PE" sz="2100" kern="1200" dirty="0"/>
        </a:p>
      </dsp:txBody>
      <dsp:txXfrm>
        <a:off x="7730518" y="1058119"/>
        <a:ext cx="3515081" cy="1195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C4EC5-8D92-4E34-B326-A4B7892F7C1C}">
      <dsp:nvSpPr>
        <dsp:cNvPr id="0" name=""/>
        <dsp:cNvSpPr/>
      </dsp:nvSpPr>
      <dsp:spPr>
        <a:xfrm rot="5400000">
          <a:off x="2089806" y="854267"/>
          <a:ext cx="1474073" cy="24528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98987-238D-44A1-BDEE-08E61E1B0FE2}">
      <dsp:nvSpPr>
        <dsp:cNvPr id="0" name=""/>
        <dsp:cNvSpPr/>
      </dsp:nvSpPr>
      <dsp:spPr>
        <a:xfrm>
          <a:off x="1843746" y="1587133"/>
          <a:ext cx="2214424" cy="1941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smtClean="0"/>
            <a:t>No parte de canon o criterios de interpretación</a:t>
          </a:r>
          <a:endParaRPr lang="es-PE" sz="2600" kern="1200" dirty="0"/>
        </a:p>
      </dsp:txBody>
      <dsp:txXfrm>
        <a:off x="1843746" y="1587133"/>
        <a:ext cx="2214424" cy="1941072"/>
      </dsp:txXfrm>
    </dsp:sp>
    <dsp:sp modelId="{85E166ED-3648-4866-A83F-93C02EB11A6B}">
      <dsp:nvSpPr>
        <dsp:cNvPr id="0" name=""/>
        <dsp:cNvSpPr/>
      </dsp:nvSpPr>
      <dsp:spPr>
        <a:xfrm>
          <a:off x="3640355" y="673687"/>
          <a:ext cx="417815" cy="41781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7C178-3BFC-4014-937F-4B5EA18C117C}">
      <dsp:nvSpPr>
        <dsp:cNvPr id="0" name=""/>
        <dsp:cNvSpPr/>
      </dsp:nvSpPr>
      <dsp:spPr>
        <a:xfrm rot="5400000">
          <a:off x="4800694" y="183455"/>
          <a:ext cx="1474073" cy="24528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5C16E-D4FC-44FB-AF57-295DEC20B124}">
      <dsp:nvSpPr>
        <dsp:cNvPr id="0" name=""/>
        <dsp:cNvSpPr/>
      </dsp:nvSpPr>
      <dsp:spPr>
        <a:xfrm>
          <a:off x="4554634" y="916321"/>
          <a:ext cx="2214424" cy="1941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smtClean="0"/>
            <a:t>Usa contenido normativo y sistema dogmático</a:t>
          </a:r>
          <a:endParaRPr lang="es-PE" sz="2600" kern="1200" dirty="0"/>
        </a:p>
      </dsp:txBody>
      <dsp:txXfrm>
        <a:off x="4554634" y="916321"/>
        <a:ext cx="2214424" cy="1941072"/>
      </dsp:txXfrm>
    </dsp:sp>
    <dsp:sp modelId="{96E366D8-76A5-47B9-B28B-85D7A592E41C}">
      <dsp:nvSpPr>
        <dsp:cNvPr id="0" name=""/>
        <dsp:cNvSpPr/>
      </dsp:nvSpPr>
      <dsp:spPr>
        <a:xfrm>
          <a:off x="6351242" y="2875"/>
          <a:ext cx="417815" cy="41781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F756B-9401-49D2-B0A9-6176F3C8AAE7}">
      <dsp:nvSpPr>
        <dsp:cNvPr id="0" name=""/>
        <dsp:cNvSpPr/>
      </dsp:nvSpPr>
      <dsp:spPr>
        <a:xfrm rot="5400000">
          <a:off x="7511581" y="-487356"/>
          <a:ext cx="1474073" cy="24528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39859-8EEC-4AE5-90B6-447A874E6A74}">
      <dsp:nvSpPr>
        <dsp:cNvPr id="0" name=""/>
        <dsp:cNvSpPr/>
      </dsp:nvSpPr>
      <dsp:spPr>
        <a:xfrm>
          <a:off x="7265522" y="245509"/>
          <a:ext cx="2214424" cy="1941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smtClean="0"/>
            <a:t>Como puntos de vista para la solución del caso</a:t>
          </a:r>
          <a:endParaRPr lang="es-PE" sz="2600" kern="1200" dirty="0"/>
        </a:p>
      </dsp:txBody>
      <dsp:txXfrm>
        <a:off x="7265522" y="245509"/>
        <a:ext cx="2214424" cy="1941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D7987-4DE6-4D16-9FB6-2C1DA555C3F3}">
      <dsp:nvSpPr>
        <dsp:cNvPr id="0" name=""/>
        <dsp:cNvSpPr/>
      </dsp:nvSpPr>
      <dsp:spPr>
        <a:xfrm>
          <a:off x="0" y="0"/>
          <a:ext cx="10394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4FD4E-E544-4794-B86F-85FFA21A6852}">
      <dsp:nvSpPr>
        <dsp:cNvPr id="0" name=""/>
        <dsp:cNvSpPr/>
      </dsp:nvSpPr>
      <dsp:spPr>
        <a:xfrm>
          <a:off x="0" y="0"/>
          <a:ext cx="2078990" cy="4814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300" kern="1200" dirty="0" smtClean="0"/>
            <a:t>Elementos teóricos </a:t>
          </a:r>
          <a:endParaRPr lang="es-PE" sz="3300" kern="1200" dirty="0"/>
        </a:p>
      </dsp:txBody>
      <dsp:txXfrm>
        <a:off x="0" y="0"/>
        <a:ext cx="2078990" cy="4814046"/>
      </dsp:txXfrm>
    </dsp:sp>
    <dsp:sp modelId="{66333AA9-C4B6-47CC-855B-5F258B143D82}">
      <dsp:nvSpPr>
        <dsp:cNvPr id="0" name=""/>
        <dsp:cNvSpPr/>
      </dsp:nvSpPr>
      <dsp:spPr>
        <a:xfrm>
          <a:off x="2234914" y="56590"/>
          <a:ext cx="8160035" cy="113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Disposiciones constitucionales = puntos de vista de interpretación antes que normas de mandamiento obligatorio</a:t>
          </a:r>
          <a:endParaRPr lang="es-PE" sz="2400" kern="1200" dirty="0"/>
        </a:p>
      </dsp:txBody>
      <dsp:txXfrm>
        <a:off x="2234914" y="56590"/>
        <a:ext cx="8160035" cy="1131817"/>
      </dsp:txXfrm>
    </dsp:sp>
    <dsp:sp modelId="{00187793-8A11-4D72-B71A-BEE80F227B36}">
      <dsp:nvSpPr>
        <dsp:cNvPr id="0" name=""/>
        <dsp:cNvSpPr/>
      </dsp:nvSpPr>
      <dsp:spPr>
        <a:xfrm>
          <a:off x="2078990" y="1188408"/>
          <a:ext cx="8315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14532-8168-4C44-A2FA-0442D7871AB5}">
      <dsp:nvSpPr>
        <dsp:cNvPr id="0" name=""/>
        <dsp:cNvSpPr/>
      </dsp:nvSpPr>
      <dsp:spPr>
        <a:xfrm>
          <a:off x="2234914" y="1244999"/>
          <a:ext cx="8160035" cy="113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Interpretación tópica es de carácter inductivo = parte del problema</a:t>
          </a:r>
          <a:endParaRPr lang="es-PE" sz="2400" kern="1200" dirty="0"/>
        </a:p>
      </dsp:txBody>
      <dsp:txXfrm>
        <a:off x="2234914" y="1244999"/>
        <a:ext cx="8160035" cy="1131817"/>
      </dsp:txXfrm>
    </dsp:sp>
    <dsp:sp modelId="{AC07A200-09B8-4F6F-9AAA-BED5AAF86AF2}">
      <dsp:nvSpPr>
        <dsp:cNvPr id="0" name=""/>
        <dsp:cNvSpPr/>
      </dsp:nvSpPr>
      <dsp:spPr>
        <a:xfrm>
          <a:off x="2078990" y="2376817"/>
          <a:ext cx="8315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E5D8C-20ED-46D7-811A-8045AF54BE23}">
      <dsp:nvSpPr>
        <dsp:cNvPr id="0" name=""/>
        <dsp:cNvSpPr/>
      </dsp:nvSpPr>
      <dsp:spPr>
        <a:xfrm>
          <a:off x="2234914" y="2433408"/>
          <a:ext cx="8160035" cy="113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err="1" smtClean="0"/>
            <a:t>Precomprensión</a:t>
          </a:r>
          <a:r>
            <a:rPr lang="es-PE" sz="2400" kern="1200" dirty="0" smtClean="0"/>
            <a:t> del problema y </a:t>
          </a:r>
          <a:r>
            <a:rPr lang="es-PE" sz="2400" kern="1200" dirty="0" err="1" smtClean="0"/>
            <a:t>precomprensión</a:t>
          </a:r>
          <a:r>
            <a:rPr lang="es-PE" sz="2400" kern="1200" dirty="0" smtClean="0"/>
            <a:t> de la norma constitucional</a:t>
          </a:r>
          <a:endParaRPr lang="es-PE" sz="2400" kern="1200" dirty="0"/>
        </a:p>
      </dsp:txBody>
      <dsp:txXfrm>
        <a:off x="2234914" y="2433408"/>
        <a:ext cx="8160035" cy="1131817"/>
      </dsp:txXfrm>
    </dsp:sp>
    <dsp:sp modelId="{9D2F3055-340C-429B-A6CA-3D3783983AE2}">
      <dsp:nvSpPr>
        <dsp:cNvPr id="0" name=""/>
        <dsp:cNvSpPr/>
      </dsp:nvSpPr>
      <dsp:spPr>
        <a:xfrm>
          <a:off x="2078990" y="3565226"/>
          <a:ext cx="8315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17B07-D88F-46E4-B7CF-A9567EB9CE43}">
      <dsp:nvSpPr>
        <dsp:cNvPr id="0" name=""/>
        <dsp:cNvSpPr/>
      </dsp:nvSpPr>
      <dsp:spPr>
        <a:xfrm>
          <a:off x="2234914" y="3621817"/>
          <a:ext cx="8160035" cy="113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Interpretación democratizadora = proceso público (tesis de la sociedad abierta de intérpretes de la Constitución)</a:t>
          </a:r>
          <a:endParaRPr lang="es-PE" sz="2400" kern="1200" dirty="0"/>
        </a:p>
      </dsp:txBody>
      <dsp:txXfrm>
        <a:off x="2234914" y="3621817"/>
        <a:ext cx="8160035" cy="1131817"/>
      </dsp:txXfrm>
    </dsp:sp>
    <dsp:sp modelId="{44C8C6A5-DFB0-4852-BDE5-4AC149C9C507}">
      <dsp:nvSpPr>
        <dsp:cNvPr id="0" name=""/>
        <dsp:cNvSpPr/>
      </dsp:nvSpPr>
      <dsp:spPr>
        <a:xfrm>
          <a:off x="2078990" y="4753635"/>
          <a:ext cx="8315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2298A-6421-401C-8171-9863F7596EC9}">
      <dsp:nvSpPr>
        <dsp:cNvPr id="0" name=""/>
        <dsp:cNvSpPr/>
      </dsp:nvSpPr>
      <dsp:spPr>
        <a:xfrm rot="16200000">
          <a:off x="851740" y="-846537"/>
          <a:ext cx="3311524" cy="50045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0" tIns="0" rIns="262806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100" kern="1200" dirty="0" smtClean="0"/>
            <a:t>Constitución </a:t>
          </a:r>
          <a:endParaRPr lang="es-PE" sz="41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200" kern="1200" dirty="0" smtClean="0"/>
            <a:t>Material normativo a trabajar</a:t>
          </a:r>
          <a:endParaRPr lang="es-PE" sz="3200" kern="1200" dirty="0"/>
        </a:p>
      </dsp:txBody>
      <dsp:txXfrm rot="5400000">
        <a:off x="5203" y="662305"/>
        <a:ext cx="5004599" cy="1986914"/>
      </dsp:txXfrm>
    </dsp:sp>
    <dsp:sp modelId="{18B27F6C-7565-445B-8BDF-9ADBB8604C7D}">
      <dsp:nvSpPr>
        <dsp:cNvPr id="0" name=""/>
        <dsp:cNvSpPr/>
      </dsp:nvSpPr>
      <dsp:spPr>
        <a:xfrm rot="16200000">
          <a:off x="6231684" y="-846537"/>
          <a:ext cx="3311524" cy="50045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0" tIns="0" rIns="262806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100" kern="1200" dirty="0" smtClean="0"/>
            <a:t>Material sociológico </a:t>
          </a:r>
          <a:endParaRPr lang="es-PE" sz="41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200" kern="1200" dirty="0" smtClean="0"/>
            <a:t>Realidad específica a interpretar</a:t>
          </a:r>
          <a:endParaRPr lang="es-PE" sz="3200" kern="1200" dirty="0"/>
        </a:p>
      </dsp:txBody>
      <dsp:txXfrm rot="5400000">
        <a:off x="5385147" y="662305"/>
        <a:ext cx="5004599" cy="19869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36FC7-E965-4DCE-BACA-31ACB46EEE0E}">
      <dsp:nvSpPr>
        <dsp:cNvPr id="0" name=""/>
        <dsp:cNvSpPr/>
      </dsp:nvSpPr>
      <dsp:spPr>
        <a:xfrm rot="16200000">
          <a:off x="-642693" y="644702"/>
          <a:ext cx="3832411" cy="25430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53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Concreción en base a la realidad constitucional</a:t>
          </a:r>
          <a:endParaRPr lang="es-PE" sz="2100" kern="1200" dirty="0"/>
        </a:p>
      </dsp:txBody>
      <dsp:txXfrm rot="5400000">
        <a:off x="2010" y="766481"/>
        <a:ext cx="2543005" cy="2299447"/>
      </dsp:txXfrm>
    </dsp:sp>
    <dsp:sp modelId="{12B9EC15-E609-4DD5-87C7-8A8D5520836D}">
      <dsp:nvSpPr>
        <dsp:cNvPr id="0" name=""/>
        <dsp:cNvSpPr/>
      </dsp:nvSpPr>
      <dsp:spPr>
        <a:xfrm rot="16200000">
          <a:off x="2769762" y="142222"/>
          <a:ext cx="3832411" cy="35479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53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Primer paso:</a:t>
          </a:r>
          <a:endParaRPr lang="es-PE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err="1" smtClean="0"/>
            <a:t>Precomprensión</a:t>
          </a:r>
          <a:r>
            <a:rPr lang="es-PE" sz="1600" kern="1200" dirty="0" smtClean="0"/>
            <a:t>: ubicar al sujeto en su contexto socio cultural, sin arbitrariedad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Comprensión: ubicar el objeto de la interpretación, el problema  </a:t>
          </a:r>
          <a:endParaRPr lang="es-PE" sz="1600" kern="1200" dirty="0"/>
        </a:p>
      </dsp:txBody>
      <dsp:txXfrm rot="5400000">
        <a:off x="2911985" y="766481"/>
        <a:ext cx="3547965" cy="2299447"/>
      </dsp:txXfrm>
    </dsp:sp>
    <dsp:sp modelId="{53695D23-7B61-41A2-B7C3-FED062141FB1}">
      <dsp:nvSpPr>
        <dsp:cNvPr id="0" name=""/>
        <dsp:cNvSpPr/>
      </dsp:nvSpPr>
      <dsp:spPr>
        <a:xfrm rot="16200000">
          <a:off x="6693725" y="133195"/>
          <a:ext cx="3832411" cy="356602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53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Segundo paso:</a:t>
          </a:r>
          <a:endParaRPr lang="es-PE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Programa normativo: texto a interpretar, acudir a métodos tradicionales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Ámbito normativo: aprehender las realidades en el marco del programa normativo (formal y material)</a:t>
          </a:r>
          <a:endParaRPr lang="es-PE" sz="1600" kern="1200" dirty="0"/>
        </a:p>
      </dsp:txBody>
      <dsp:txXfrm rot="5400000">
        <a:off x="6826921" y="766481"/>
        <a:ext cx="3566020" cy="22994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6B8B4-C431-4AC6-B900-E76472990D57}">
      <dsp:nvSpPr>
        <dsp:cNvPr id="0" name=""/>
        <dsp:cNvSpPr/>
      </dsp:nvSpPr>
      <dsp:spPr>
        <a:xfrm>
          <a:off x="0" y="0"/>
          <a:ext cx="10394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88F5D-F368-4BF0-9676-6A9A5CAF7ECE}">
      <dsp:nvSpPr>
        <dsp:cNvPr id="0" name=""/>
        <dsp:cNvSpPr/>
      </dsp:nvSpPr>
      <dsp:spPr>
        <a:xfrm>
          <a:off x="0" y="0"/>
          <a:ext cx="2078990" cy="3635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300" kern="1200" dirty="0" smtClean="0"/>
            <a:t>Elementos teóricos</a:t>
          </a:r>
          <a:endParaRPr lang="es-PE" sz="3300" kern="1200" dirty="0"/>
        </a:p>
      </dsp:txBody>
      <dsp:txXfrm>
        <a:off x="0" y="0"/>
        <a:ext cx="2078990" cy="3635187"/>
      </dsp:txXfrm>
    </dsp:sp>
    <dsp:sp modelId="{A1A1A563-44C4-49C4-80D6-034302BACAA1}">
      <dsp:nvSpPr>
        <dsp:cNvPr id="0" name=""/>
        <dsp:cNvSpPr/>
      </dsp:nvSpPr>
      <dsp:spPr>
        <a:xfrm>
          <a:off x="2234914" y="42732"/>
          <a:ext cx="8160035" cy="85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Se funda en la realidad social</a:t>
          </a:r>
          <a:endParaRPr lang="es-PE" sz="2400" kern="1200" dirty="0"/>
        </a:p>
      </dsp:txBody>
      <dsp:txXfrm>
        <a:off x="2234914" y="42732"/>
        <a:ext cx="8160035" cy="854659"/>
      </dsp:txXfrm>
    </dsp:sp>
    <dsp:sp modelId="{CDC03634-1A0F-46A4-A26A-4D9FEE63E4B3}">
      <dsp:nvSpPr>
        <dsp:cNvPr id="0" name=""/>
        <dsp:cNvSpPr/>
      </dsp:nvSpPr>
      <dsp:spPr>
        <a:xfrm>
          <a:off x="2078990" y="897392"/>
          <a:ext cx="8315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49796-B7B5-4E06-92E2-2C5DB7590D71}">
      <dsp:nvSpPr>
        <dsp:cNvPr id="0" name=""/>
        <dsp:cNvSpPr/>
      </dsp:nvSpPr>
      <dsp:spPr>
        <a:xfrm>
          <a:off x="2234914" y="940125"/>
          <a:ext cx="8160035" cy="85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Constitución = expresión de la integración estatal, que reside en el desarrollo dinámico de la sociedad</a:t>
          </a:r>
          <a:endParaRPr lang="es-PE" sz="2400" kern="1200" dirty="0"/>
        </a:p>
      </dsp:txBody>
      <dsp:txXfrm>
        <a:off x="2234914" y="940125"/>
        <a:ext cx="8160035" cy="854659"/>
      </dsp:txXfrm>
    </dsp:sp>
    <dsp:sp modelId="{90375BED-B4C1-4339-AE23-7008A9BD5E80}">
      <dsp:nvSpPr>
        <dsp:cNvPr id="0" name=""/>
        <dsp:cNvSpPr/>
      </dsp:nvSpPr>
      <dsp:spPr>
        <a:xfrm>
          <a:off x="2078990" y="1794784"/>
          <a:ext cx="8315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DDC18-BABB-41FF-917B-C4A1DE57C9B9}">
      <dsp:nvSpPr>
        <dsp:cNvPr id="0" name=""/>
        <dsp:cNvSpPr/>
      </dsp:nvSpPr>
      <dsp:spPr>
        <a:xfrm>
          <a:off x="2234914" y="1837517"/>
          <a:ext cx="8160035" cy="85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Const. Formal (texto normativo) / Const. Material (expresión de los reales operadores del poder) </a:t>
          </a:r>
          <a:endParaRPr lang="es-PE" sz="2400" kern="1200" dirty="0"/>
        </a:p>
      </dsp:txBody>
      <dsp:txXfrm>
        <a:off x="2234914" y="1837517"/>
        <a:ext cx="8160035" cy="854659"/>
      </dsp:txXfrm>
    </dsp:sp>
    <dsp:sp modelId="{AB87F3A3-C98C-4454-AD69-7523271F5F45}">
      <dsp:nvSpPr>
        <dsp:cNvPr id="0" name=""/>
        <dsp:cNvSpPr/>
      </dsp:nvSpPr>
      <dsp:spPr>
        <a:xfrm>
          <a:off x="2078990" y="2692177"/>
          <a:ext cx="8315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20BE2-02CB-4492-8B8D-399D61CE3F96}">
      <dsp:nvSpPr>
        <dsp:cNvPr id="0" name=""/>
        <dsp:cNvSpPr/>
      </dsp:nvSpPr>
      <dsp:spPr>
        <a:xfrm>
          <a:off x="2234914" y="2734910"/>
          <a:ext cx="8160035" cy="85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Objeto de la interpretación = norma expresión de la normalidad constitucional</a:t>
          </a:r>
          <a:endParaRPr lang="es-PE" sz="2400" kern="1200" dirty="0"/>
        </a:p>
      </dsp:txBody>
      <dsp:txXfrm>
        <a:off x="2234914" y="2734910"/>
        <a:ext cx="8160035" cy="854659"/>
      </dsp:txXfrm>
    </dsp:sp>
    <dsp:sp modelId="{6A9CF02D-660D-4E7F-9F3C-1856BD250BCC}">
      <dsp:nvSpPr>
        <dsp:cNvPr id="0" name=""/>
        <dsp:cNvSpPr/>
      </dsp:nvSpPr>
      <dsp:spPr>
        <a:xfrm>
          <a:off x="2078990" y="3589569"/>
          <a:ext cx="8315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904259" y="662314"/>
            <a:ext cx="9755187" cy="3265530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TEORÍAS DE LA INTERPRETACIÓN  constitucional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0599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68878100"/>
              </p:ext>
            </p:extLst>
          </p:nvPr>
        </p:nvGraphicFramePr>
        <p:xfrm>
          <a:off x="685800" y="860612"/>
          <a:ext cx="10394950" cy="451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60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1.- interpretación </a:t>
            </a:r>
            <a:r>
              <a:rPr lang="es-PE" smtClean="0"/>
              <a:t>herméutica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1694330"/>
            <a:ext cx="10396882" cy="3872752"/>
          </a:xfrm>
        </p:spPr>
        <p:txBody>
          <a:bodyPr>
            <a:normAutofit/>
          </a:bodyPr>
          <a:lstStyle/>
          <a:p>
            <a:r>
              <a:rPr lang="es-PE" sz="2200" dirty="0" smtClean="0"/>
              <a:t>Equipara la constitución a una norma jurídica </a:t>
            </a:r>
          </a:p>
          <a:p>
            <a:pPr lvl="1"/>
            <a:r>
              <a:rPr lang="es-PE" dirty="0" smtClean="0"/>
              <a:t>propone aplicar métodos de interpretación literal, histórico, teleológico, sistemático.</a:t>
            </a:r>
          </a:p>
          <a:p>
            <a:r>
              <a:rPr lang="es-PE" sz="2200" dirty="0" smtClean="0"/>
              <a:t>la estructura lógico formal de la ley no se aplica a la constitución </a:t>
            </a:r>
          </a:p>
          <a:p>
            <a:pPr lvl="1"/>
            <a:r>
              <a:rPr lang="es-PE" sz="2200" dirty="0" smtClean="0"/>
              <a:t>Ordenamiento marco</a:t>
            </a:r>
          </a:p>
          <a:p>
            <a:pPr lvl="1"/>
            <a:r>
              <a:rPr lang="es-PE" sz="2200" dirty="0" smtClean="0"/>
              <a:t>Norma jurídico-política de carácter abierto</a:t>
            </a:r>
          </a:p>
          <a:p>
            <a:r>
              <a:rPr lang="es-PE" sz="2200" dirty="0" smtClean="0"/>
              <a:t>no se puede aplicar métodos tradicionales </a:t>
            </a:r>
          </a:p>
          <a:p>
            <a:pPr lvl="1"/>
            <a:r>
              <a:rPr lang="es-PE" dirty="0" smtClean="0"/>
              <a:t>buscan develar intención </a:t>
            </a:r>
            <a:r>
              <a:rPr lang="es-PE" dirty="0" smtClean="0"/>
              <a:t>objetiva </a:t>
            </a:r>
            <a:r>
              <a:rPr lang="es-PE" dirty="0" smtClean="0"/>
              <a:t>de la ley o la subjetiva del legislador.</a:t>
            </a:r>
          </a:p>
        </p:txBody>
      </p:sp>
    </p:spTree>
    <p:extLst>
      <p:ext uri="{BB962C8B-B14F-4D97-AF65-F5344CB8AC3E}">
        <p14:creationId xmlns:p14="http://schemas.microsoft.com/office/powerpoint/2010/main" val="196532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2.- interpretación tópica</a:t>
            </a: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01115883"/>
              </p:ext>
            </p:extLst>
          </p:nvPr>
        </p:nvGraphicFramePr>
        <p:xfrm>
          <a:off x="228600" y="2063750"/>
          <a:ext cx="11322424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11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Razonamiento tópico</a:t>
            </a: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10325488"/>
              </p:ext>
            </p:extLst>
          </p:nvPr>
        </p:nvGraphicFramePr>
        <p:xfrm>
          <a:off x="295835" y="2063750"/>
          <a:ext cx="11080377" cy="353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70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4066638"/>
              </p:ext>
            </p:extLst>
          </p:nvPr>
        </p:nvGraphicFramePr>
        <p:xfrm>
          <a:off x="685800" y="658907"/>
          <a:ext cx="10394950" cy="481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79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3.- interpretación institucional</a:t>
            </a: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8396045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21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Interpretación = concretización</a:t>
            </a: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020095"/>
              </p:ext>
            </p:extLst>
          </p:nvPr>
        </p:nvGraphicFramePr>
        <p:xfrm>
          <a:off x="685800" y="1694329"/>
          <a:ext cx="10394950" cy="3832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989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Interpretación alternativa</a:t>
            </a: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3630601"/>
              </p:ext>
            </p:extLst>
          </p:nvPr>
        </p:nvGraphicFramePr>
        <p:xfrm>
          <a:off x="685800" y="1837765"/>
          <a:ext cx="10394950" cy="363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266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107</TotalTime>
  <Words>331</Words>
  <Application>Microsoft Office PowerPoint</Application>
  <PresentationFormat>Panorámica</PresentationFormat>
  <Paragraphs>46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Impact</vt:lpstr>
      <vt:lpstr>Evento principal</vt:lpstr>
      <vt:lpstr>TEORÍAS DE LA INTERPRETACIÓN  constitucional</vt:lpstr>
      <vt:lpstr>Presentación de PowerPoint</vt:lpstr>
      <vt:lpstr>1.- interpretación herméutica</vt:lpstr>
      <vt:lpstr>2.- interpretación tópica</vt:lpstr>
      <vt:lpstr>Razonamiento tópico</vt:lpstr>
      <vt:lpstr>Presentación de PowerPoint</vt:lpstr>
      <vt:lpstr>3.- interpretación institucional</vt:lpstr>
      <vt:lpstr>Interpretación = concretización</vt:lpstr>
      <vt:lpstr>Interpretación alternativa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Filosofía política e interpretación constitucional</dc:title>
  <dc:creator>JUAN CARLOS</dc:creator>
  <cp:lastModifiedBy>JUAN CARLOS</cp:lastModifiedBy>
  <cp:revision>12</cp:revision>
  <dcterms:created xsi:type="dcterms:W3CDTF">2015-11-04T23:37:53Z</dcterms:created>
  <dcterms:modified xsi:type="dcterms:W3CDTF">2015-11-28T04:32:36Z</dcterms:modified>
</cp:coreProperties>
</file>