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79E63-D7B1-4C43-AABC-DFC57B2CC80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E107A261-5C4F-4997-A204-A9FD001F869E}">
      <dgm:prSet phldrT="[Texto]"/>
      <dgm:spPr/>
      <dgm:t>
        <a:bodyPr/>
        <a:lstStyle/>
        <a:p>
          <a:r>
            <a:rPr lang="es-PE" dirty="0" smtClean="0"/>
            <a:t>Positivismo jurídico y su ¿crisis?</a:t>
          </a:r>
          <a:endParaRPr lang="es-PE" dirty="0"/>
        </a:p>
      </dgm:t>
    </dgm:pt>
    <dgm:pt modelId="{3FA2858C-EDAC-4BFC-A428-68C8C8C10027}" type="parTrans" cxnId="{8879C48E-800D-45AA-B38F-A63380532B94}">
      <dgm:prSet/>
      <dgm:spPr/>
      <dgm:t>
        <a:bodyPr/>
        <a:lstStyle/>
        <a:p>
          <a:endParaRPr lang="es-PE"/>
        </a:p>
      </dgm:t>
    </dgm:pt>
    <dgm:pt modelId="{049004EF-92D4-4C3F-B937-7D1F173C26F9}" type="sibTrans" cxnId="{8879C48E-800D-45AA-B38F-A63380532B94}">
      <dgm:prSet/>
      <dgm:spPr/>
      <dgm:t>
        <a:bodyPr/>
        <a:lstStyle/>
        <a:p>
          <a:endParaRPr lang="es-PE"/>
        </a:p>
      </dgm:t>
    </dgm:pt>
    <dgm:pt modelId="{16203B6A-C704-485E-82C1-94B77C1BB9DE}">
      <dgm:prSet phldrT="[Texto]"/>
      <dgm:spPr/>
      <dgm:t>
        <a:bodyPr/>
        <a:lstStyle/>
        <a:p>
          <a:r>
            <a:rPr lang="es-PE" dirty="0" smtClean="0"/>
            <a:t>N. </a:t>
          </a:r>
          <a:r>
            <a:rPr lang="es-PE" dirty="0" err="1" smtClean="0"/>
            <a:t>Bobbio</a:t>
          </a:r>
          <a:r>
            <a:rPr lang="es-PE" dirty="0" smtClean="0"/>
            <a:t>, positivismo </a:t>
          </a:r>
          <a:r>
            <a:rPr lang="es-PE" dirty="0" smtClean="0"/>
            <a:t>debe entenderse en tres aspectos: teórico, metodológico, ético </a:t>
          </a:r>
          <a:endParaRPr lang="es-PE" dirty="0"/>
        </a:p>
      </dgm:t>
    </dgm:pt>
    <dgm:pt modelId="{BE94ADAA-C708-47BA-A2F5-2F37A26E68B5}" type="parTrans" cxnId="{C8C2A40A-38C3-4AC9-894D-9B17362370C2}">
      <dgm:prSet/>
      <dgm:spPr/>
      <dgm:t>
        <a:bodyPr/>
        <a:lstStyle/>
        <a:p>
          <a:endParaRPr lang="es-PE"/>
        </a:p>
      </dgm:t>
    </dgm:pt>
    <dgm:pt modelId="{AD5AE305-0629-4138-996F-F2EEB9B4FBE6}" type="sibTrans" cxnId="{C8C2A40A-38C3-4AC9-894D-9B17362370C2}">
      <dgm:prSet/>
      <dgm:spPr/>
      <dgm:t>
        <a:bodyPr/>
        <a:lstStyle/>
        <a:p>
          <a:endParaRPr lang="es-PE"/>
        </a:p>
      </dgm:t>
    </dgm:pt>
    <dgm:pt modelId="{DE21E3A9-CA97-48AA-8B9B-663B9C445AAD}">
      <dgm:prSet phldrT="[Texto]"/>
      <dgm:spPr/>
      <dgm:t>
        <a:bodyPr/>
        <a:lstStyle/>
        <a:p>
          <a:r>
            <a:rPr lang="es-PE" dirty="0" err="1" smtClean="0"/>
            <a:t>Hart</a:t>
          </a:r>
          <a:r>
            <a:rPr lang="es-PE" dirty="0" smtClean="0"/>
            <a:t>, </a:t>
          </a:r>
          <a:r>
            <a:rPr lang="es-PE" dirty="0" smtClean="0"/>
            <a:t>derecho como sistema de reglas (primarias/ secundarias), propone tres </a:t>
          </a:r>
          <a:r>
            <a:rPr lang="es-PE" dirty="0" smtClean="0"/>
            <a:t>tesis: a) fuentes sociales, b) separación </a:t>
          </a:r>
          <a:r>
            <a:rPr lang="es-PE" dirty="0" smtClean="0"/>
            <a:t>derecho </a:t>
          </a:r>
          <a:r>
            <a:rPr lang="es-PE" dirty="0" smtClean="0"/>
            <a:t>y moral, c) discrecionalidad judicial</a:t>
          </a:r>
          <a:endParaRPr lang="es-PE" dirty="0"/>
        </a:p>
      </dgm:t>
    </dgm:pt>
    <dgm:pt modelId="{DCB83232-7C1E-41C7-B927-083A17EA5EE1}" type="parTrans" cxnId="{58FE27E1-2E3B-4859-B6AC-98802D16DAC7}">
      <dgm:prSet/>
      <dgm:spPr/>
      <dgm:t>
        <a:bodyPr/>
        <a:lstStyle/>
        <a:p>
          <a:endParaRPr lang="es-PE"/>
        </a:p>
      </dgm:t>
    </dgm:pt>
    <dgm:pt modelId="{DD65F5D0-B13D-4CDB-B5E2-A65CBC1DA229}" type="sibTrans" cxnId="{58FE27E1-2E3B-4859-B6AC-98802D16DAC7}">
      <dgm:prSet/>
      <dgm:spPr/>
      <dgm:t>
        <a:bodyPr/>
        <a:lstStyle/>
        <a:p>
          <a:endParaRPr lang="es-PE"/>
        </a:p>
      </dgm:t>
    </dgm:pt>
    <dgm:pt modelId="{54200FC0-E9BD-47D1-A767-6CE32B65D8AA}">
      <dgm:prSet phldrT="[Texto]"/>
      <dgm:spPr/>
      <dgm:t>
        <a:bodyPr/>
        <a:lstStyle/>
        <a:p>
          <a:r>
            <a:rPr lang="es-PE" dirty="0" err="1" smtClean="0"/>
            <a:t>Dworkin</a:t>
          </a:r>
          <a:r>
            <a:rPr lang="es-PE" dirty="0" smtClean="0"/>
            <a:t>: positivismo es insuficiente para explicar la práctica del derecho: además de reglas hay principios y directrices de acción política. Los principios tienen peso, apertura a la moral, no hay discrecionalidad judicial</a:t>
          </a:r>
          <a:endParaRPr lang="es-PE" dirty="0"/>
        </a:p>
      </dgm:t>
    </dgm:pt>
    <dgm:pt modelId="{812D194E-7423-4DE1-B0B9-1AF9AEA76558}" type="parTrans" cxnId="{E6048043-EF74-4F4A-8426-52FF2600AEFA}">
      <dgm:prSet/>
      <dgm:spPr/>
      <dgm:t>
        <a:bodyPr/>
        <a:lstStyle/>
        <a:p>
          <a:endParaRPr lang="es-PE"/>
        </a:p>
      </dgm:t>
    </dgm:pt>
    <dgm:pt modelId="{498E416E-5CFD-475A-8CDA-1A69C0137B15}" type="sibTrans" cxnId="{E6048043-EF74-4F4A-8426-52FF2600AEFA}">
      <dgm:prSet/>
      <dgm:spPr/>
      <dgm:t>
        <a:bodyPr/>
        <a:lstStyle/>
        <a:p>
          <a:endParaRPr lang="es-PE"/>
        </a:p>
      </dgm:t>
    </dgm:pt>
    <dgm:pt modelId="{C81ACC76-6F16-4611-BAF7-448483DEFF53}" type="pres">
      <dgm:prSet presAssocID="{F1E79E63-D7B1-4C43-AABC-DFC57B2CC8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307123AE-EE39-430C-894B-A7C85C7650BA}" type="pres">
      <dgm:prSet presAssocID="{E107A261-5C4F-4997-A204-A9FD001F869E}" presName="thickLine" presStyleLbl="alignNode1" presStyleIdx="0" presStyleCnt="1"/>
      <dgm:spPr/>
    </dgm:pt>
    <dgm:pt modelId="{3B609AFC-A419-49F1-839A-46DDAEFC4ED7}" type="pres">
      <dgm:prSet presAssocID="{E107A261-5C4F-4997-A204-A9FD001F869E}" presName="horz1" presStyleCnt="0"/>
      <dgm:spPr/>
    </dgm:pt>
    <dgm:pt modelId="{6FB44C05-592B-4089-BDF8-7224C2007CE9}" type="pres">
      <dgm:prSet presAssocID="{E107A261-5C4F-4997-A204-A9FD001F869E}" presName="tx1" presStyleLbl="revTx" presStyleIdx="0" presStyleCnt="4"/>
      <dgm:spPr/>
      <dgm:t>
        <a:bodyPr/>
        <a:lstStyle/>
        <a:p>
          <a:endParaRPr lang="es-PE"/>
        </a:p>
      </dgm:t>
    </dgm:pt>
    <dgm:pt modelId="{C709B8A7-A06D-45A1-AAAC-C181596045A0}" type="pres">
      <dgm:prSet presAssocID="{E107A261-5C4F-4997-A204-A9FD001F869E}" presName="vert1" presStyleCnt="0"/>
      <dgm:spPr/>
    </dgm:pt>
    <dgm:pt modelId="{9EBE0224-CF55-4D5B-B2D7-797A84C49AAB}" type="pres">
      <dgm:prSet presAssocID="{16203B6A-C704-485E-82C1-94B77C1BB9DE}" presName="vertSpace2a" presStyleCnt="0"/>
      <dgm:spPr/>
    </dgm:pt>
    <dgm:pt modelId="{F108357D-FF7E-4B71-8C11-8FC5542DBB89}" type="pres">
      <dgm:prSet presAssocID="{16203B6A-C704-485E-82C1-94B77C1BB9DE}" presName="horz2" presStyleCnt="0"/>
      <dgm:spPr/>
    </dgm:pt>
    <dgm:pt modelId="{15D2CC5B-0C96-45CF-A609-1E9254ACECEF}" type="pres">
      <dgm:prSet presAssocID="{16203B6A-C704-485E-82C1-94B77C1BB9DE}" presName="horzSpace2" presStyleCnt="0"/>
      <dgm:spPr/>
    </dgm:pt>
    <dgm:pt modelId="{3635F95A-67F0-4F1C-9DD3-93615067141A}" type="pres">
      <dgm:prSet presAssocID="{16203B6A-C704-485E-82C1-94B77C1BB9DE}" presName="tx2" presStyleLbl="revTx" presStyleIdx="1" presStyleCnt="4" custScaleY="74655"/>
      <dgm:spPr/>
      <dgm:t>
        <a:bodyPr/>
        <a:lstStyle/>
        <a:p>
          <a:endParaRPr lang="es-PE"/>
        </a:p>
      </dgm:t>
    </dgm:pt>
    <dgm:pt modelId="{A9E66FA6-58C1-4961-9272-0256EC528729}" type="pres">
      <dgm:prSet presAssocID="{16203B6A-C704-485E-82C1-94B77C1BB9DE}" presName="vert2" presStyleCnt="0"/>
      <dgm:spPr/>
    </dgm:pt>
    <dgm:pt modelId="{085D778E-5A39-4CB6-B687-E2C4240B1671}" type="pres">
      <dgm:prSet presAssocID="{16203B6A-C704-485E-82C1-94B77C1BB9DE}" presName="thinLine2b" presStyleLbl="callout" presStyleIdx="0" presStyleCnt="3"/>
      <dgm:spPr/>
    </dgm:pt>
    <dgm:pt modelId="{F8788EB8-A982-49EB-AC26-EAE4E897378F}" type="pres">
      <dgm:prSet presAssocID="{16203B6A-C704-485E-82C1-94B77C1BB9DE}" presName="vertSpace2b" presStyleCnt="0"/>
      <dgm:spPr/>
    </dgm:pt>
    <dgm:pt modelId="{FD05FB77-67B3-4D81-87CC-26605D8F59A6}" type="pres">
      <dgm:prSet presAssocID="{DE21E3A9-CA97-48AA-8B9B-663B9C445AAD}" presName="horz2" presStyleCnt="0"/>
      <dgm:spPr/>
    </dgm:pt>
    <dgm:pt modelId="{5B826FF7-86EC-4C87-B367-E4E843FB9232}" type="pres">
      <dgm:prSet presAssocID="{DE21E3A9-CA97-48AA-8B9B-663B9C445AAD}" presName="horzSpace2" presStyleCnt="0"/>
      <dgm:spPr/>
    </dgm:pt>
    <dgm:pt modelId="{6D68489F-B065-48F5-A8DB-FA3422C0980A}" type="pres">
      <dgm:prSet presAssocID="{DE21E3A9-CA97-48AA-8B9B-663B9C445AAD}" presName="tx2" presStyleLbl="revTx" presStyleIdx="2" presStyleCnt="4" custScaleY="73645"/>
      <dgm:spPr/>
      <dgm:t>
        <a:bodyPr/>
        <a:lstStyle/>
        <a:p>
          <a:endParaRPr lang="es-PE"/>
        </a:p>
      </dgm:t>
    </dgm:pt>
    <dgm:pt modelId="{0576C8A7-7532-4F09-A8C4-E62D1DE42EAD}" type="pres">
      <dgm:prSet presAssocID="{DE21E3A9-CA97-48AA-8B9B-663B9C445AAD}" presName="vert2" presStyleCnt="0"/>
      <dgm:spPr/>
    </dgm:pt>
    <dgm:pt modelId="{5BD8C062-AF60-41BA-8E23-E223C55CDAB4}" type="pres">
      <dgm:prSet presAssocID="{DE21E3A9-CA97-48AA-8B9B-663B9C445AAD}" presName="thinLine2b" presStyleLbl="callout" presStyleIdx="1" presStyleCnt="3"/>
      <dgm:spPr/>
    </dgm:pt>
    <dgm:pt modelId="{00ADFE95-6613-4AE7-B008-224E6851D60A}" type="pres">
      <dgm:prSet presAssocID="{DE21E3A9-CA97-48AA-8B9B-663B9C445AAD}" presName="vertSpace2b" presStyleCnt="0"/>
      <dgm:spPr/>
    </dgm:pt>
    <dgm:pt modelId="{BF615FBC-E3AE-406D-BC31-A9C9181954CE}" type="pres">
      <dgm:prSet presAssocID="{54200FC0-E9BD-47D1-A767-6CE32B65D8AA}" presName="horz2" presStyleCnt="0"/>
      <dgm:spPr/>
    </dgm:pt>
    <dgm:pt modelId="{1AE0EAB9-8ADC-47D9-AD78-6BAEA30B7AD1}" type="pres">
      <dgm:prSet presAssocID="{54200FC0-E9BD-47D1-A767-6CE32B65D8AA}" presName="horzSpace2" presStyleCnt="0"/>
      <dgm:spPr/>
    </dgm:pt>
    <dgm:pt modelId="{5D24150A-4E6F-4CD5-AF1C-93BDDBCCD6B6}" type="pres">
      <dgm:prSet presAssocID="{54200FC0-E9BD-47D1-A767-6CE32B65D8AA}" presName="tx2" presStyleLbl="revTx" presStyleIdx="3" presStyleCnt="4"/>
      <dgm:spPr/>
      <dgm:t>
        <a:bodyPr/>
        <a:lstStyle/>
        <a:p>
          <a:endParaRPr lang="es-PE"/>
        </a:p>
      </dgm:t>
    </dgm:pt>
    <dgm:pt modelId="{17CDF69C-541A-4880-B281-3A20ED2AE847}" type="pres">
      <dgm:prSet presAssocID="{54200FC0-E9BD-47D1-A767-6CE32B65D8AA}" presName="vert2" presStyleCnt="0"/>
      <dgm:spPr/>
    </dgm:pt>
    <dgm:pt modelId="{F55C132E-0DCA-4E2D-806C-F0A92F889517}" type="pres">
      <dgm:prSet presAssocID="{54200FC0-E9BD-47D1-A767-6CE32B65D8AA}" presName="thinLine2b" presStyleLbl="callout" presStyleIdx="2" presStyleCnt="3"/>
      <dgm:spPr/>
    </dgm:pt>
    <dgm:pt modelId="{6F953101-6242-4A7C-A9C9-D5F0B45CE735}" type="pres">
      <dgm:prSet presAssocID="{54200FC0-E9BD-47D1-A767-6CE32B65D8AA}" presName="vertSpace2b" presStyleCnt="0"/>
      <dgm:spPr/>
    </dgm:pt>
  </dgm:ptLst>
  <dgm:cxnLst>
    <dgm:cxn modelId="{0441B22B-3923-4AA6-89DE-FE4931980C1D}" type="presOf" srcId="{E107A261-5C4F-4997-A204-A9FD001F869E}" destId="{6FB44C05-592B-4089-BDF8-7224C2007CE9}" srcOrd="0" destOrd="0" presId="urn:microsoft.com/office/officeart/2008/layout/LinedList"/>
    <dgm:cxn modelId="{8879C48E-800D-45AA-B38F-A63380532B94}" srcId="{F1E79E63-D7B1-4C43-AABC-DFC57B2CC80F}" destId="{E107A261-5C4F-4997-A204-A9FD001F869E}" srcOrd="0" destOrd="0" parTransId="{3FA2858C-EDAC-4BFC-A428-68C8C8C10027}" sibTransId="{049004EF-92D4-4C3F-B937-7D1F173C26F9}"/>
    <dgm:cxn modelId="{E6048043-EF74-4F4A-8426-52FF2600AEFA}" srcId="{E107A261-5C4F-4997-A204-A9FD001F869E}" destId="{54200FC0-E9BD-47D1-A767-6CE32B65D8AA}" srcOrd="2" destOrd="0" parTransId="{812D194E-7423-4DE1-B0B9-1AF9AEA76558}" sibTransId="{498E416E-5CFD-475A-8CDA-1A69C0137B15}"/>
    <dgm:cxn modelId="{C8C2A40A-38C3-4AC9-894D-9B17362370C2}" srcId="{E107A261-5C4F-4997-A204-A9FD001F869E}" destId="{16203B6A-C704-485E-82C1-94B77C1BB9DE}" srcOrd="0" destOrd="0" parTransId="{BE94ADAA-C708-47BA-A2F5-2F37A26E68B5}" sibTransId="{AD5AE305-0629-4138-996F-F2EEB9B4FBE6}"/>
    <dgm:cxn modelId="{EE55032C-9FC1-46C2-8E64-31B414E9CAED}" type="presOf" srcId="{F1E79E63-D7B1-4C43-AABC-DFC57B2CC80F}" destId="{C81ACC76-6F16-4611-BAF7-448483DEFF53}" srcOrd="0" destOrd="0" presId="urn:microsoft.com/office/officeart/2008/layout/LinedList"/>
    <dgm:cxn modelId="{58FE27E1-2E3B-4859-B6AC-98802D16DAC7}" srcId="{E107A261-5C4F-4997-A204-A9FD001F869E}" destId="{DE21E3A9-CA97-48AA-8B9B-663B9C445AAD}" srcOrd="1" destOrd="0" parTransId="{DCB83232-7C1E-41C7-B927-083A17EA5EE1}" sibTransId="{DD65F5D0-B13D-4CDB-B5E2-A65CBC1DA229}"/>
    <dgm:cxn modelId="{A1620DB4-85A2-4FCB-90F3-3F130675EE88}" type="presOf" srcId="{16203B6A-C704-485E-82C1-94B77C1BB9DE}" destId="{3635F95A-67F0-4F1C-9DD3-93615067141A}" srcOrd="0" destOrd="0" presId="urn:microsoft.com/office/officeart/2008/layout/LinedList"/>
    <dgm:cxn modelId="{3DB289FF-5CBE-44C8-94F6-03BCCE1E99B7}" type="presOf" srcId="{54200FC0-E9BD-47D1-A767-6CE32B65D8AA}" destId="{5D24150A-4E6F-4CD5-AF1C-93BDDBCCD6B6}" srcOrd="0" destOrd="0" presId="urn:microsoft.com/office/officeart/2008/layout/LinedList"/>
    <dgm:cxn modelId="{BF378C23-362C-4DDB-98EF-5C21C9FDEC79}" type="presOf" srcId="{DE21E3A9-CA97-48AA-8B9B-663B9C445AAD}" destId="{6D68489F-B065-48F5-A8DB-FA3422C0980A}" srcOrd="0" destOrd="0" presId="urn:microsoft.com/office/officeart/2008/layout/LinedList"/>
    <dgm:cxn modelId="{72681946-9FEE-4E91-A0EE-A767A56D4C21}" type="presParOf" srcId="{C81ACC76-6F16-4611-BAF7-448483DEFF53}" destId="{307123AE-EE39-430C-894B-A7C85C7650BA}" srcOrd="0" destOrd="0" presId="urn:microsoft.com/office/officeart/2008/layout/LinedList"/>
    <dgm:cxn modelId="{E80BEE7E-D6F4-4513-93C7-27ABB26779C3}" type="presParOf" srcId="{C81ACC76-6F16-4611-BAF7-448483DEFF53}" destId="{3B609AFC-A419-49F1-839A-46DDAEFC4ED7}" srcOrd="1" destOrd="0" presId="urn:microsoft.com/office/officeart/2008/layout/LinedList"/>
    <dgm:cxn modelId="{22DEC787-E759-47A1-9794-FD291887B897}" type="presParOf" srcId="{3B609AFC-A419-49F1-839A-46DDAEFC4ED7}" destId="{6FB44C05-592B-4089-BDF8-7224C2007CE9}" srcOrd="0" destOrd="0" presId="urn:microsoft.com/office/officeart/2008/layout/LinedList"/>
    <dgm:cxn modelId="{75DDA807-E976-485B-A07F-E1BD13CB2EC0}" type="presParOf" srcId="{3B609AFC-A419-49F1-839A-46DDAEFC4ED7}" destId="{C709B8A7-A06D-45A1-AAAC-C181596045A0}" srcOrd="1" destOrd="0" presId="urn:microsoft.com/office/officeart/2008/layout/LinedList"/>
    <dgm:cxn modelId="{397FB087-C3D1-45CB-88B0-9508A47D555B}" type="presParOf" srcId="{C709B8A7-A06D-45A1-AAAC-C181596045A0}" destId="{9EBE0224-CF55-4D5B-B2D7-797A84C49AAB}" srcOrd="0" destOrd="0" presId="urn:microsoft.com/office/officeart/2008/layout/LinedList"/>
    <dgm:cxn modelId="{6A59D4DA-27BF-4276-B559-F528F68F7FCA}" type="presParOf" srcId="{C709B8A7-A06D-45A1-AAAC-C181596045A0}" destId="{F108357D-FF7E-4B71-8C11-8FC5542DBB89}" srcOrd="1" destOrd="0" presId="urn:microsoft.com/office/officeart/2008/layout/LinedList"/>
    <dgm:cxn modelId="{48E5CDC3-9D80-4280-9A75-D881A1708EDA}" type="presParOf" srcId="{F108357D-FF7E-4B71-8C11-8FC5542DBB89}" destId="{15D2CC5B-0C96-45CF-A609-1E9254ACECEF}" srcOrd="0" destOrd="0" presId="urn:microsoft.com/office/officeart/2008/layout/LinedList"/>
    <dgm:cxn modelId="{BFE75803-13D7-42C9-906C-E50BAC04C788}" type="presParOf" srcId="{F108357D-FF7E-4B71-8C11-8FC5542DBB89}" destId="{3635F95A-67F0-4F1C-9DD3-93615067141A}" srcOrd="1" destOrd="0" presId="urn:microsoft.com/office/officeart/2008/layout/LinedList"/>
    <dgm:cxn modelId="{21F40BB0-85D7-4DE5-A5C7-B418D4C6621C}" type="presParOf" srcId="{F108357D-FF7E-4B71-8C11-8FC5542DBB89}" destId="{A9E66FA6-58C1-4961-9272-0256EC528729}" srcOrd="2" destOrd="0" presId="urn:microsoft.com/office/officeart/2008/layout/LinedList"/>
    <dgm:cxn modelId="{F8A113A3-B11D-4ABB-8238-6C72324D1B7B}" type="presParOf" srcId="{C709B8A7-A06D-45A1-AAAC-C181596045A0}" destId="{085D778E-5A39-4CB6-B687-E2C4240B1671}" srcOrd="2" destOrd="0" presId="urn:microsoft.com/office/officeart/2008/layout/LinedList"/>
    <dgm:cxn modelId="{8C9F1504-776D-4CC6-B375-DDE0C0544AB5}" type="presParOf" srcId="{C709B8A7-A06D-45A1-AAAC-C181596045A0}" destId="{F8788EB8-A982-49EB-AC26-EAE4E897378F}" srcOrd="3" destOrd="0" presId="urn:microsoft.com/office/officeart/2008/layout/LinedList"/>
    <dgm:cxn modelId="{3ACD989E-1CBC-46F1-9889-C9D453A81ACD}" type="presParOf" srcId="{C709B8A7-A06D-45A1-AAAC-C181596045A0}" destId="{FD05FB77-67B3-4D81-87CC-26605D8F59A6}" srcOrd="4" destOrd="0" presId="urn:microsoft.com/office/officeart/2008/layout/LinedList"/>
    <dgm:cxn modelId="{0B5799EE-EB31-436A-829B-F3AC918DCA49}" type="presParOf" srcId="{FD05FB77-67B3-4D81-87CC-26605D8F59A6}" destId="{5B826FF7-86EC-4C87-B367-E4E843FB9232}" srcOrd="0" destOrd="0" presId="urn:microsoft.com/office/officeart/2008/layout/LinedList"/>
    <dgm:cxn modelId="{5A289248-2305-4581-9394-59FD4AC6482E}" type="presParOf" srcId="{FD05FB77-67B3-4D81-87CC-26605D8F59A6}" destId="{6D68489F-B065-48F5-A8DB-FA3422C0980A}" srcOrd="1" destOrd="0" presId="urn:microsoft.com/office/officeart/2008/layout/LinedList"/>
    <dgm:cxn modelId="{9FC76140-361B-463E-BFE3-1E002513C101}" type="presParOf" srcId="{FD05FB77-67B3-4D81-87CC-26605D8F59A6}" destId="{0576C8A7-7532-4F09-A8C4-E62D1DE42EAD}" srcOrd="2" destOrd="0" presId="urn:microsoft.com/office/officeart/2008/layout/LinedList"/>
    <dgm:cxn modelId="{43C1ED2B-E1FA-4B85-BD85-9EC50374CA1D}" type="presParOf" srcId="{C709B8A7-A06D-45A1-AAAC-C181596045A0}" destId="{5BD8C062-AF60-41BA-8E23-E223C55CDAB4}" srcOrd="5" destOrd="0" presId="urn:microsoft.com/office/officeart/2008/layout/LinedList"/>
    <dgm:cxn modelId="{13D463D8-0E8F-4027-8A68-1B8B88AB3C70}" type="presParOf" srcId="{C709B8A7-A06D-45A1-AAAC-C181596045A0}" destId="{00ADFE95-6613-4AE7-B008-224E6851D60A}" srcOrd="6" destOrd="0" presId="urn:microsoft.com/office/officeart/2008/layout/LinedList"/>
    <dgm:cxn modelId="{00858DA7-89AA-4EC7-9B48-1C57E4435579}" type="presParOf" srcId="{C709B8A7-A06D-45A1-AAAC-C181596045A0}" destId="{BF615FBC-E3AE-406D-BC31-A9C9181954CE}" srcOrd="7" destOrd="0" presId="urn:microsoft.com/office/officeart/2008/layout/LinedList"/>
    <dgm:cxn modelId="{CE95ED8E-8326-4C73-A864-6C0B47B9D19D}" type="presParOf" srcId="{BF615FBC-E3AE-406D-BC31-A9C9181954CE}" destId="{1AE0EAB9-8ADC-47D9-AD78-6BAEA30B7AD1}" srcOrd="0" destOrd="0" presId="urn:microsoft.com/office/officeart/2008/layout/LinedList"/>
    <dgm:cxn modelId="{410EDE72-BA0A-4741-B127-4CAA4C984357}" type="presParOf" srcId="{BF615FBC-E3AE-406D-BC31-A9C9181954CE}" destId="{5D24150A-4E6F-4CD5-AF1C-93BDDBCCD6B6}" srcOrd="1" destOrd="0" presId="urn:microsoft.com/office/officeart/2008/layout/LinedList"/>
    <dgm:cxn modelId="{7970BDAE-FA24-4CE1-AD3E-E85857BEA0EB}" type="presParOf" srcId="{BF615FBC-E3AE-406D-BC31-A9C9181954CE}" destId="{17CDF69C-541A-4880-B281-3A20ED2AE847}" srcOrd="2" destOrd="0" presId="urn:microsoft.com/office/officeart/2008/layout/LinedList"/>
    <dgm:cxn modelId="{2EE75FA8-9156-436D-9BD1-3B3AA18367D6}" type="presParOf" srcId="{C709B8A7-A06D-45A1-AAAC-C181596045A0}" destId="{F55C132E-0DCA-4E2D-806C-F0A92F889517}" srcOrd="8" destOrd="0" presId="urn:microsoft.com/office/officeart/2008/layout/LinedList"/>
    <dgm:cxn modelId="{8DB82A6D-B270-4EA8-888E-F166AD21D19B}" type="presParOf" srcId="{C709B8A7-A06D-45A1-AAAC-C181596045A0}" destId="{6F953101-6242-4A7C-A9C9-D5F0B45CE73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6C89B7-D3AE-41C7-B01D-CB05E6374A2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B346E49-E39F-47C5-B5F8-C497D08377B2}">
      <dgm:prSet phldrT="[Texto]"/>
      <dgm:spPr/>
      <dgm:t>
        <a:bodyPr/>
        <a:lstStyle/>
        <a:p>
          <a:r>
            <a:rPr lang="es-PE" dirty="0" smtClean="0"/>
            <a:t>Se agrupa autores como </a:t>
          </a:r>
          <a:r>
            <a:rPr lang="es-PE" dirty="0" err="1" smtClean="0"/>
            <a:t>Dworkin</a:t>
          </a:r>
          <a:r>
            <a:rPr lang="es-PE" dirty="0" smtClean="0"/>
            <a:t>, </a:t>
          </a:r>
          <a:r>
            <a:rPr lang="es-PE" dirty="0" err="1" smtClean="0"/>
            <a:t>Alexy</a:t>
          </a:r>
          <a:r>
            <a:rPr lang="es-PE" dirty="0" smtClean="0"/>
            <a:t>, Nino</a:t>
          </a:r>
          <a:endParaRPr lang="es-PE" dirty="0"/>
        </a:p>
      </dgm:t>
    </dgm:pt>
    <dgm:pt modelId="{CA276E50-BE70-48F9-A41E-08790DE9B9C6}" type="parTrans" cxnId="{391238DC-8F3A-49C7-AB7F-BB67F2CB5DCB}">
      <dgm:prSet/>
      <dgm:spPr/>
      <dgm:t>
        <a:bodyPr/>
        <a:lstStyle/>
        <a:p>
          <a:endParaRPr lang="es-PE"/>
        </a:p>
      </dgm:t>
    </dgm:pt>
    <dgm:pt modelId="{0F2D8FF4-E1D5-4F51-892E-B12793D1CB19}" type="sibTrans" cxnId="{391238DC-8F3A-49C7-AB7F-BB67F2CB5DCB}">
      <dgm:prSet/>
      <dgm:spPr/>
      <dgm:t>
        <a:bodyPr/>
        <a:lstStyle/>
        <a:p>
          <a:endParaRPr lang="es-PE"/>
        </a:p>
      </dgm:t>
    </dgm:pt>
    <dgm:pt modelId="{28E23333-21DF-46EE-AB45-2483BA10FB81}">
      <dgm:prSet phldrT="[Texto]"/>
      <dgm:spPr/>
      <dgm:t>
        <a:bodyPr/>
        <a:lstStyle/>
        <a:p>
          <a:r>
            <a:rPr lang="es-PE" dirty="0" smtClean="0"/>
            <a:t>Defienden ciertas tesis: presencia de principios, aplicación vía ponderación, conexión Derecho y moral</a:t>
          </a:r>
          <a:endParaRPr lang="es-PE" dirty="0"/>
        </a:p>
      </dgm:t>
    </dgm:pt>
    <dgm:pt modelId="{16BEC13D-4585-4F40-9321-DC086AAC32BC}" type="parTrans" cxnId="{146EA7A1-4930-4B2A-8F7E-6BEFE3E5F48A}">
      <dgm:prSet/>
      <dgm:spPr/>
      <dgm:t>
        <a:bodyPr/>
        <a:lstStyle/>
        <a:p>
          <a:endParaRPr lang="es-PE"/>
        </a:p>
      </dgm:t>
    </dgm:pt>
    <dgm:pt modelId="{8EEEC54D-4E10-4937-A931-E0A3A3E5097D}" type="sibTrans" cxnId="{146EA7A1-4930-4B2A-8F7E-6BEFE3E5F48A}">
      <dgm:prSet/>
      <dgm:spPr/>
      <dgm:t>
        <a:bodyPr/>
        <a:lstStyle/>
        <a:p>
          <a:endParaRPr lang="es-PE"/>
        </a:p>
      </dgm:t>
    </dgm:pt>
    <dgm:pt modelId="{32E34424-5D64-4CDF-BA12-6CB45E55BB58}">
      <dgm:prSet phldrT="[Texto]"/>
      <dgm:spPr/>
      <dgm:t>
        <a:bodyPr/>
        <a:lstStyle/>
        <a:p>
          <a:r>
            <a:rPr lang="es-PE" dirty="0" smtClean="0"/>
            <a:t>Efecto irradiación de lo derechos y </a:t>
          </a:r>
          <a:r>
            <a:rPr lang="es-PE" dirty="0" err="1" smtClean="0"/>
            <a:t>constitucionalización</a:t>
          </a:r>
          <a:endParaRPr lang="es-PE" dirty="0"/>
        </a:p>
      </dgm:t>
    </dgm:pt>
    <dgm:pt modelId="{3488CAD7-DE2B-4C99-B7BB-F1FB10B06145}" type="parTrans" cxnId="{E5D2AC3A-5BFD-493B-B81B-B7E4DB49B131}">
      <dgm:prSet/>
      <dgm:spPr/>
      <dgm:t>
        <a:bodyPr/>
        <a:lstStyle/>
        <a:p>
          <a:endParaRPr lang="es-PE"/>
        </a:p>
      </dgm:t>
    </dgm:pt>
    <dgm:pt modelId="{94BC899D-5DE8-4326-856C-69BA7CA0A2BA}" type="sibTrans" cxnId="{E5D2AC3A-5BFD-493B-B81B-B7E4DB49B131}">
      <dgm:prSet/>
      <dgm:spPr/>
      <dgm:t>
        <a:bodyPr/>
        <a:lstStyle/>
        <a:p>
          <a:endParaRPr lang="es-PE"/>
        </a:p>
      </dgm:t>
    </dgm:pt>
    <dgm:pt modelId="{F509E9AC-AE1E-4D6A-9127-F1E977985A09}" type="pres">
      <dgm:prSet presAssocID="{D06C89B7-D3AE-41C7-B01D-CB05E6374A2F}" presName="CompostProcess" presStyleCnt="0">
        <dgm:presLayoutVars>
          <dgm:dir/>
          <dgm:resizeHandles val="exact"/>
        </dgm:presLayoutVars>
      </dgm:prSet>
      <dgm:spPr/>
    </dgm:pt>
    <dgm:pt modelId="{B7E54D94-DFD5-4B0C-8B6C-5FA3969EB1D8}" type="pres">
      <dgm:prSet presAssocID="{D06C89B7-D3AE-41C7-B01D-CB05E6374A2F}" presName="arrow" presStyleLbl="bgShp" presStyleIdx="0" presStyleCnt="1"/>
      <dgm:spPr/>
    </dgm:pt>
    <dgm:pt modelId="{776F2C57-DDA1-4714-9E73-7A7BED8CA099}" type="pres">
      <dgm:prSet presAssocID="{D06C89B7-D3AE-41C7-B01D-CB05E6374A2F}" presName="linearProcess" presStyleCnt="0"/>
      <dgm:spPr/>
    </dgm:pt>
    <dgm:pt modelId="{146B8EB7-75CC-4F19-821A-C99967E85188}" type="pres">
      <dgm:prSet presAssocID="{BB346E49-E39F-47C5-B5F8-C497D08377B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8AFFA3B-15D2-456E-9E3A-243BF8BC03F3}" type="pres">
      <dgm:prSet presAssocID="{0F2D8FF4-E1D5-4F51-892E-B12793D1CB19}" presName="sibTrans" presStyleCnt="0"/>
      <dgm:spPr/>
    </dgm:pt>
    <dgm:pt modelId="{9CE053BF-34C9-4C9D-BBCF-00E82852FABB}" type="pres">
      <dgm:prSet presAssocID="{28E23333-21DF-46EE-AB45-2483BA10FB8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920DE26-A748-4DF7-9906-C0EB52F07C3F}" type="pres">
      <dgm:prSet presAssocID="{8EEEC54D-4E10-4937-A931-E0A3A3E5097D}" presName="sibTrans" presStyleCnt="0"/>
      <dgm:spPr/>
    </dgm:pt>
    <dgm:pt modelId="{5CF75319-7C8F-4469-9F0A-86A42BD67F05}" type="pres">
      <dgm:prSet presAssocID="{32E34424-5D64-4CDF-BA12-6CB45E55BB5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2DE6496-2C99-4B94-9E18-CC065CECDACD}" type="presOf" srcId="{28E23333-21DF-46EE-AB45-2483BA10FB81}" destId="{9CE053BF-34C9-4C9D-BBCF-00E82852FABB}" srcOrd="0" destOrd="0" presId="urn:microsoft.com/office/officeart/2005/8/layout/hProcess9"/>
    <dgm:cxn modelId="{E5D2AC3A-5BFD-493B-B81B-B7E4DB49B131}" srcId="{D06C89B7-D3AE-41C7-B01D-CB05E6374A2F}" destId="{32E34424-5D64-4CDF-BA12-6CB45E55BB58}" srcOrd="2" destOrd="0" parTransId="{3488CAD7-DE2B-4C99-B7BB-F1FB10B06145}" sibTransId="{94BC899D-5DE8-4326-856C-69BA7CA0A2BA}"/>
    <dgm:cxn modelId="{C4D225A9-101E-46E5-9BBF-FD33AC2B4A20}" type="presOf" srcId="{BB346E49-E39F-47C5-B5F8-C497D08377B2}" destId="{146B8EB7-75CC-4F19-821A-C99967E85188}" srcOrd="0" destOrd="0" presId="urn:microsoft.com/office/officeart/2005/8/layout/hProcess9"/>
    <dgm:cxn modelId="{146EA7A1-4930-4B2A-8F7E-6BEFE3E5F48A}" srcId="{D06C89B7-D3AE-41C7-B01D-CB05E6374A2F}" destId="{28E23333-21DF-46EE-AB45-2483BA10FB81}" srcOrd="1" destOrd="0" parTransId="{16BEC13D-4585-4F40-9321-DC086AAC32BC}" sibTransId="{8EEEC54D-4E10-4937-A931-E0A3A3E5097D}"/>
    <dgm:cxn modelId="{391238DC-8F3A-49C7-AB7F-BB67F2CB5DCB}" srcId="{D06C89B7-D3AE-41C7-B01D-CB05E6374A2F}" destId="{BB346E49-E39F-47C5-B5F8-C497D08377B2}" srcOrd="0" destOrd="0" parTransId="{CA276E50-BE70-48F9-A41E-08790DE9B9C6}" sibTransId="{0F2D8FF4-E1D5-4F51-892E-B12793D1CB19}"/>
    <dgm:cxn modelId="{716F377D-FF8A-4BDE-A45D-5FE864F5F689}" type="presOf" srcId="{32E34424-5D64-4CDF-BA12-6CB45E55BB58}" destId="{5CF75319-7C8F-4469-9F0A-86A42BD67F05}" srcOrd="0" destOrd="0" presId="urn:microsoft.com/office/officeart/2005/8/layout/hProcess9"/>
    <dgm:cxn modelId="{9CB654FC-6038-4FED-96F5-DB0621870499}" type="presOf" srcId="{D06C89B7-D3AE-41C7-B01D-CB05E6374A2F}" destId="{F509E9AC-AE1E-4D6A-9127-F1E977985A09}" srcOrd="0" destOrd="0" presId="urn:microsoft.com/office/officeart/2005/8/layout/hProcess9"/>
    <dgm:cxn modelId="{311212ED-D31E-407A-86E8-341B560B3CBE}" type="presParOf" srcId="{F509E9AC-AE1E-4D6A-9127-F1E977985A09}" destId="{B7E54D94-DFD5-4B0C-8B6C-5FA3969EB1D8}" srcOrd="0" destOrd="0" presId="urn:microsoft.com/office/officeart/2005/8/layout/hProcess9"/>
    <dgm:cxn modelId="{261CA272-B543-41B4-9037-C89F7082A74A}" type="presParOf" srcId="{F509E9AC-AE1E-4D6A-9127-F1E977985A09}" destId="{776F2C57-DDA1-4714-9E73-7A7BED8CA099}" srcOrd="1" destOrd="0" presId="urn:microsoft.com/office/officeart/2005/8/layout/hProcess9"/>
    <dgm:cxn modelId="{9BF0A037-B7AA-4EDC-A76D-801FE5B7C840}" type="presParOf" srcId="{776F2C57-DDA1-4714-9E73-7A7BED8CA099}" destId="{146B8EB7-75CC-4F19-821A-C99967E85188}" srcOrd="0" destOrd="0" presId="urn:microsoft.com/office/officeart/2005/8/layout/hProcess9"/>
    <dgm:cxn modelId="{4AB025AC-05D8-4E60-B0EA-AF50814BEEB2}" type="presParOf" srcId="{776F2C57-DDA1-4714-9E73-7A7BED8CA099}" destId="{B8AFFA3B-15D2-456E-9E3A-243BF8BC03F3}" srcOrd="1" destOrd="0" presId="urn:microsoft.com/office/officeart/2005/8/layout/hProcess9"/>
    <dgm:cxn modelId="{F162A7C7-6528-4919-9E11-3DB2FD66D9FB}" type="presParOf" srcId="{776F2C57-DDA1-4714-9E73-7A7BED8CA099}" destId="{9CE053BF-34C9-4C9D-BBCF-00E82852FABB}" srcOrd="2" destOrd="0" presId="urn:microsoft.com/office/officeart/2005/8/layout/hProcess9"/>
    <dgm:cxn modelId="{03A85637-83A3-4B80-B918-9D84504C0C43}" type="presParOf" srcId="{776F2C57-DDA1-4714-9E73-7A7BED8CA099}" destId="{B920DE26-A748-4DF7-9906-C0EB52F07C3F}" srcOrd="3" destOrd="0" presId="urn:microsoft.com/office/officeart/2005/8/layout/hProcess9"/>
    <dgm:cxn modelId="{BCE3C8CA-F88E-483C-A0DD-9B201B23D950}" type="presParOf" srcId="{776F2C57-DDA1-4714-9E73-7A7BED8CA099}" destId="{5CF75319-7C8F-4469-9F0A-86A42BD67F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17FD12-DB02-4F78-95B8-6852ABE0AE5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67DDBF50-2456-45BF-97B9-57093FCBDEBF}">
      <dgm:prSet phldrT="[Texto]"/>
      <dgm:spPr/>
      <dgm:t>
        <a:bodyPr/>
        <a:lstStyle/>
        <a:p>
          <a:r>
            <a:rPr lang="es-PE" dirty="0" smtClean="0"/>
            <a:t>Confrontación entre</a:t>
          </a:r>
          <a:endParaRPr lang="es-PE" dirty="0"/>
        </a:p>
      </dgm:t>
    </dgm:pt>
    <dgm:pt modelId="{E72FCEA7-94FF-42B9-9359-9AAC606454F9}" type="parTrans" cxnId="{3043B522-9F2C-43E5-AA64-48D23B1D2421}">
      <dgm:prSet/>
      <dgm:spPr/>
      <dgm:t>
        <a:bodyPr/>
        <a:lstStyle/>
        <a:p>
          <a:endParaRPr lang="es-PE"/>
        </a:p>
      </dgm:t>
    </dgm:pt>
    <dgm:pt modelId="{AF8DB12B-F685-4864-A201-6E2EB7BBF172}" type="sibTrans" cxnId="{3043B522-9F2C-43E5-AA64-48D23B1D2421}">
      <dgm:prSet/>
      <dgm:spPr/>
      <dgm:t>
        <a:bodyPr/>
        <a:lstStyle/>
        <a:p>
          <a:endParaRPr lang="es-PE"/>
        </a:p>
      </dgm:t>
    </dgm:pt>
    <dgm:pt modelId="{9028C894-3297-4103-99C8-A3D931E10A7E}">
      <dgm:prSet phldrT="[Texto]"/>
      <dgm:spPr/>
      <dgm:t>
        <a:bodyPr/>
        <a:lstStyle/>
        <a:p>
          <a:r>
            <a:rPr lang="es-PE" dirty="0" smtClean="0"/>
            <a:t>Modelo de reglas a un modelo de reglas, principios y procedimiento</a:t>
          </a:r>
        </a:p>
      </dgm:t>
    </dgm:pt>
    <dgm:pt modelId="{1730E8B3-E480-4DBE-8CFC-6548636FC2E3}" type="parTrans" cxnId="{01FDA5D1-A557-48F5-AB2B-27A96369DD17}">
      <dgm:prSet/>
      <dgm:spPr/>
      <dgm:t>
        <a:bodyPr/>
        <a:lstStyle/>
        <a:p>
          <a:endParaRPr lang="es-PE"/>
        </a:p>
      </dgm:t>
    </dgm:pt>
    <dgm:pt modelId="{A73A63F8-7E0D-49FD-86B1-7D252A3CF0C8}" type="sibTrans" cxnId="{01FDA5D1-A557-48F5-AB2B-27A96369DD17}">
      <dgm:prSet/>
      <dgm:spPr/>
      <dgm:t>
        <a:bodyPr/>
        <a:lstStyle/>
        <a:p>
          <a:endParaRPr lang="es-PE"/>
        </a:p>
      </dgm:t>
    </dgm:pt>
    <dgm:pt modelId="{F02A7AA8-2791-4691-81C0-F57D1BE60743}">
      <dgm:prSet phldrT="[Texto]"/>
      <dgm:spPr/>
      <dgm:t>
        <a:bodyPr/>
        <a:lstStyle/>
        <a:p>
          <a:r>
            <a:rPr lang="es-PE" dirty="0" smtClean="0"/>
            <a:t>Modelo de relaciones lógicas entre normas a un modelo de relaciones lógicas y de justificación</a:t>
          </a:r>
        </a:p>
      </dgm:t>
    </dgm:pt>
    <dgm:pt modelId="{CA67FC3B-4ACB-4D74-BEED-0DE9E709F640}" type="parTrans" cxnId="{EFD65A60-DDFA-4F12-8575-2F8A447C6930}">
      <dgm:prSet/>
      <dgm:spPr/>
      <dgm:t>
        <a:bodyPr/>
        <a:lstStyle/>
        <a:p>
          <a:endParaRPr lang="es-PE"/>
        </a:p>
      </dgm:t>
    </dgm:pt>
    <dgm:pt modelId="{59D9E753-2D73-4BBB-AE79-CB9AFCEEA2BE}" type="sibTrans" cxnId="{EFD65A60-DDFA-4F12-8575-2F8A447C6930}">
      <dgm:prSet/>
      <dgm:spPr/>
      <dgm:t>
        <a:bodyPr/>
        <a:lstStyle/>
        <a:p>
          <a:endParaRPr lang="es-PE"/>
        </a:p>
      </dgm:t>
    </dgm:pt>
    <dgm:pt modelId="{C8C5F60B-C894-45BA-9EFC-88D56A32C5E3}">
      <dgm:prSet phldrT="[Texto]"/>
      <dgm:spPr/>
      <dgm:t>
        <a:bodyPr/>
        <a:lstStyle/>
        <a:p>
          <a:r>
            <a:rPr lang="es-PE" dirty="0" smtClean="0"/>
            <a:t>Correlación entre derechos y deberes, hacia prioridad justificativa de los derechos</a:t>
          </a:r>
        </a:p>
      </dgm:t>
    </dgm:pt>
    <dgm:pt modelId="{C24918AD-F2A8-4BD0-9366-819CE1D9FDD0}" type="parTrans" cxnId="{40A08FD3-3940-4711-BEEC-417FD0AED356}">
      <dgm:prSet/>
      <dgm:spPr/>
      <dgm:t>
        <a:bodyPr/>
        <a:lstStyle/>
        <a:p>
          <a:endParaRPr lang="es-PE"/>
        </a:p>
      </dgm:t>
    </dgm:pt>
    <dgm:pt modelId="{37A62762-1521-4F56-99EC-2009ED315306}" type="sibTrans" cxnId="{40A08FD3-3940-4711-BEEC-417FD0AED356}">
      <dgm:prSet/>
      <dgm:spPr/>
      <dgm:t>
        <a:bodyPr/>
        <a:lstStyle/>
        <a:p>
          <a:endParaRPr lang="es-PE"/>
        </a:p>
      </dgm:t>
    </dgm:pt>
    <dgm:pt modelId="{8CFBA0E3-4099-4F48-A543-1E33140857D9}" type="pres">
      <dgm:prSet presAssocID="{9D17FD12-DB02-4F78-95B8-6852ABE0AE5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4824F8A0-C01F-49B1-9456-0A7479DE952E}" type="pres">
      <dgm:prSet presAssocID="{67DDBF50-2456-45BF-97B9-57093FCBDEBF}" presName="thickLine" presStyleLbl="alignNode1" presStyleIdx="0" presStyleCnt="1"/>
      <dgm:spPr/>
    </dgm:pt>
    <dgm:pt modelId="{AD8C2109-FC71-46A2-AB10-2431E099FBBF}" type="pres">
      <dgm:prSet presAssocID="{67DDBF50-2456-45BF-97B9-57093FCBDEBF}" presName="horz1" presStyleCnt="0"/>
      <dgm:spPr/>
    </dgm:pt>
    <dgm:pt modelId="{17A242B4-EC99-4B0A-ADE9-873875BB2CD1}" type="pres">
      <dgm:prSet presAssocID="{67DDBF50-2456-45BF-97B9-57093FCBDEBF}" presName="tx1" presStyleLbl="revTx" presStyleIdx="0" presStyleCnt="4"/>
      <dgm:spPr/>
      <dgm:t>
        <a:bodyPr/>
        <a:lstStyle/>
        <a:p>
          <a:endParaRPr lang="es-PE"/>
        </a:p>
      </dgm:t>
    </dgm:pt>
    <dgm:pt modelId="{47AED69B-4648-4E47-B2E6-4B5FF10CA608}" type="pres">
      <dgm:prSet presAssocID="{67DDBF50-2456-45BF-97B9-57093FCBDEBF}" presName="vert1" presStyleCnt="0"/>
      <dgm:spPr/>
    </dgm:pt>
    <dgm:pt modelId="{46F26502-18C9-4C70-BFA9-58F721186785}" type="pres">
      <dgm:prSet presAssocID="{9028C894-3297-4103-99C8-A3D931E10A7E}" presName="vertSpace2a" presStyleCnt="0"/>
      <dgm:spPr/>
    </dgm:pt>
    <dgm:pt modelId="{16908128-FC56-4E98-AF23-61373AA37CCC}" type="pres">
      <dgm:prSet presAssocID="{9028C894-3297-4103-99C8-A3D931E10A7E}" presName="horz2" presStyleCnt="0"/>
      <dgm:spPr/>
    </dgm:pt>
    <dgm:pt modelId="{C264866D-51AA-4EBF-83F7-D86D1874EFFA}" type="pres">
      <dgm:prSet presAssocID="{9028C894-3297-4103-99C8-A3D931E10A7E}" presName="horzSpace2" presStyleCnt="0"/>
      <dgm:spPr/>
    </dgm:pt>
    <dgm:pt modelId="{733DB309-61BA-4F36-9C1C-F4E259BAD9F3}" type="pres">
      <dgm:prSet presAssocID="{9028C894-3297-4103-99C8-A3D931E10A7E}" presName="tx2" presStyleLbl="revTx" presStyleIdx="1" presStyleCnt="4"/>
      <dgm:spPr/>
      <dgm:t>
        <a:bodyPr/>
        <a:lstStyle/>
        <a:p>
          <a:endParaRPr lang="es-PE"/>
        </a:p>
      </dgm:t>
    </dgm:pt>
    <dgm:pt modelId="{BD0F48BB-3DC9-4E87-A97B-E4F4E49B4545}" type="pres">
      <dgm:prSet presAssocID="{9028C894-3297-4103-99C8-A3D931E10A7E}" presName="vert2" presStyleCnt="0"/>
      <dgm:spPr/>
    </dgm:pt>
    <dgm:pt modelId="{AFA0AE2A-8D22-4292-A29B-9AB43F4002E8}" type="pres">
      <dgm:prSet presAssocID="{9028C894-3297-4103-99C8-A3D931E10A7E}" presName="thinLine2b" presStyleLbl="callout" presStyleIdx="0" presStyleCnt="3"/>
      <dgm:spPr/>
    </dgm:pt>
    <dgm:pt modelId="{D078D4ED-1461-46F1-B159-EF39678D9E42}" type="pres">
      <dgm:prSet presAssocID="{9028C894-3297-4103-99C8-A3D931E10A7E}" presName="vertSpace2b" presStyleCnt="0"/>
      <dgm:spPr/>
    </dgm:pt>
    <dgm:pt modelId="{F8280D4A-0C2A-4679-B130-F749F19E9384}" type="pres">
      <dgm:prSet presAssocID="{F02A7AA8-2791-4691-81C0-F57D1BE60743}" presName="horz2" presStyleCnt="0"/>
      <dgm:spPr/>
    </dgm:pt>
    <dgm:pt modelId="{EC34F390-4486-4441-BED2-527127E1C39A}" type="pres">
      <dgm:prSet presAssocID="{F02A7AA8-2791-4691-81C0-F57D1BE60743}" presName="horzSpace2" presStyleCnt="0"/>
      <dgm:spPr/>
    </dgm:pt>
    <dgm:pt modelId="{A71D9802-E103-4BCA-A57B-DC3D5B39F7B0}" type="pres">
      <dgm:prSet presAssocID="{F02A7AA8-2791-4691-81C0-F57D1BE60743}" presName="tx2" presStyleLbl="revTx" presStyleIdx="2" presStyleCnt="4"/>
      <dgm:spPr/>
      <dgm:t>
        <a:bodyPr/>
        <a:lstStyle/>
        <a:p>
          <a:endParaRPr lang="es-PE"/>
        </a:p>
      </dgm:t>
    </dgm:pt>
    <dgm:pt modelId="{4BFC098E-0E18-4820-884C-B3949F410CCB}" type="pres">
      <dgm:prSet presAssocID="{F02A7AA8-2791-4691-81C0-F57D1BE60743}" presName="vert2" presStyleCnt="0"/>
      <dgm:spPr/>
    </dgm:pt>
    <dgm:pt modelId="{9CA7C91C-2D16-4EE1-92EC-1C866B9BBDD9}" type="pres">
      <dgm:prSet presAssocID="{F02A7AA8-2791-4691-81C0-F57D1BE60743}" presName="thinLine2b" presStyleLbl="callout" presStyleIdx="1" presStyleCnt="3"/>
      <dgm:spPr/>
    </dgm:pt>
    <dgm:pt modelId="{1A9C34DF-3B0A-4BF4-A96C-DB77495EBD33}" type="pres">
      <dgm:prSet presAssocID="{F02A7AA8-2791-4691-81C0-F57D1BE60743}" presName="vertSpace2b" presStyleCnt="0"/>
      <dgm:spPr/>
    </dgm:pt>
    <dgm:pt modelId="{BCBD591C-1465-4559-BC28-E4036C97D421}" type="pres">
      <dgm:prSet presAssocID="{C8C5F60B-C894-45BA-9EFC-88D56A32C5E3}" presName="horz2" presStyleCnt="0"/>
      <dgm:spPr/>
    </dgm:pt>
    <dgm:pt modelId="{2E19F0A1-DB73-4CC6-96F8-EB3F4E94881F}" type="pres">
      <dgm:prSet presAssocID="{C8C5F60B-C894-45BA-9EFC-88D56A32C5E3}" presName="horzSpace2" presStyleCnt="0"/>
      <dgm:spPr/>
    </dgm:pt>
    <dgm:pt modelId="{1907A9D8-C5CE-4C01-BC95-9E843C7D0A70}" type="pres">
      <dgm:prSet presAssocID="{C8C5F60B-C894-45BA-9EFC-88D56A32C5E3}" presName="tx2" presStyleLbl="revTx" presStyleIdx="3" presStyleCnt="4"/>
      <dgm:spPr/>
      <dgm:t>
        <a:bodyPr/>
        <a:lstStyle/>
        <a:p>
          <a:endParaRPr lang="es-PE"/>
        </a:p>
      </dgm:t>
    </dgm:pt>
    <dgm:pt modelId="{6E6CFF0B-4F72-441D-A5F0-22A2D773AA6C}" type="pres">
      <dgm:prSet presAssocID="{C8C5F60B-C894-45BA-9EFC-88D56A32C5E3}" presName="vert2" presStyleCnt="0"/>
      <dgm:spPr/>
    </dgm:pt>
    <dgm:pt modelId="{F0C29A74-1045-4DE7-BCB2-FA5ADBFC5E0B}" type="pres">
      <dgm:prSet presAssocID="{C8C5F60B-C894-45BA-9EFC-88D56A32C5E3}" presName="thinLine2b" presStyleLbl="callout" presStyleIdx="2" presStyleCnt="3"/>
      <dgm:spPr/>
    </dgm:pt>
    <dgm:pt modelId="{2038AB4E-3ABD-4F65-BE8B-2D23F31DA778}" type="pres">
      <dgm:prSet presAssocID="{C8C5F60B-C894-45BA-9EFC-88D56A32C5E3}" presName="vertSpace2b" presStyleCnt="0"/>
      <dgm:spPr/>
    </dgm:pt>
  </dgm:ptLst>
  <dgm:cxnLst>
    <dgm:cxn modelId="{11C12CE8-3EB5-46B0-BF32-22D806825194}" type="presOf" srcId="{C8C5F60B-C894-45BA-9EFC-88D56A32C5E3}" destId="{1907A9D8-C5CE-4C01-BC95-9E843C7D0A70}" srcOrd="0" destOrd="0" presId="urn:microsoft.com/office/officeart/2008/layout/LinedList"/>
    <dgm:cxn modelId="{40A08FD3-3940-4711-BEEC-417FD0AED356}" srcId="{67DDBF50-2456-45BF-97B9-57093FCBDEBF}" destId="{C8C5F60B-C894-45BA-9EFC-88D56A32C5E3}" srcOrd="2" destOrd="0" parTransId="{C24918AD-F2A8-4BD0-9366-819CE1D9FDD0}" sibTransId="{37A62762-1521-4F56-99EC-2009ED315306}"/>
    <dgm:cxn modelId="{25DF1DCC-60B7-45C9-9B5A-9621CFD1F26E}" type="presOf" srcId="{9028C894-3297-4103-99C8-A3D931E10A7E}" destId="{733DB309-61BA-4F36-9C1C-F4E259BAD9F3}" srcOrd="0" destOrd="0" presId="urn:microsoft.com/office/officeart/2008/layout/LinedList"/>
    <dgm:cxn modelId="{8A18A365-95EC-415C-AF7E-48E8D09C2F51}" type="presOf" srcId="{67DDBF50-2456-45BF-97B9-57093FCBDEBF}" destId="{17A242B4-EC99-4B0A-ADE9-873875BB2CD1}" srcOrd="0" destOrd="0" presId="urn:microsoft.com/office/officeart/2008/layout/LinedList"/>
    <dgm:cxn modelId="{EFD65A60-DDFA-4F12-8575-2F8A447C6930}" srcId="{67DDBF50-2456-45BF-97B9-57093FCBDEBF}" destId="{F02A7AA8-2791-4691-81C0-F57D1BE60743}" srcOrd="1" destOrd="0" parTransId="{CA67FC3B-4ACB-4D74-BEED-0DE9E709F640}" sibTransId="{59D9E753-2D73-4BBB-AE79-CB9AFCEEA2BE}"/>
    <dgm:cxn modelId="{01FDA5D1-A557-48F5-AB2B-27A96369DD17}" srcId="{67DDBF50-2456-45BF-97B9-57093FCBDEBF}" destId="{9028C894-3297-4103-99C8-A3D931E10A7E}" srcOrd="0" destOrd="0" parTransId="{1730E8B3-E480-4DBE-8CFC-6548636FC2E3}" sibTransId="{A73A63F8-7E0D-49FD-86B1-7D252A3CF0C8}"/>
    <dgm:cxn modelId="{3043B522-9F2C-43E5-AA64-48D23B1D2421}" srcId="{9D17FD12-DB02-4F78-95B8-6852ABE0AE5C}" destId="{67DDBF50-2456-45BF-97B9-57093FCBDEBF}" srcOrd="0" destOrd="0" parTransId="{E72FCEA7-94FF-42B9-9359-9AAC606454F9}" sibTransId="{AF8DB12B-F685-4864-A201-6E2EB7BBF172}"/>
    <dgm:cxn modelId="{7B12F43C-2167-4ED1-8CED-9297CEADC124}" type="presOf" srcId="{F02A7AA8-2791-4691-81C0-F57D1BE60743}" destId="{A71D9802-E103-4BCA-A57B-DC3D5B39F7B0}" srcOrd="0" destOrd="0" presId="urn:microsoft.com/office/officeart/2008/layout/LinedList"/>
    <dgm:cxn modelId="{0794607B-740B-46C8-8E27-B2248A537BAC}" type="presOf" srcId="{9D17FD12-DB02-4F78-95B8-6852ABE0AE5C}" destId="{8CFBA0E3-4099-4F48-A543-1E33140857D9}" srcOrd="0" destOrd="0" presId="urn:microsoft.com/office/officeart/2008/layout/LinedList"/>
    <dgm:cxn modelId="{571798F5-78FA-46E0-BA64-8174F764F545}" type="presParOf" srcId="{8CFBA0E3-4099-4F48-A543-1E33140857D9}" destId="{4824F8A0-C01F-49B1-9456-0A7479DE952E}" srcOrd="0" destOrd="0" presId="urn:microsoft.com/office/officeart/2008/layout/LinedList"/>
    <dgm:cxn modelId="{613E9ADC-6DD1-414F-8CB8-AC35A1E50382}" type="presParOf" srcId="{8CFBA0E3-4099-4F48-A543-1E33140857D9}" destId="{AD8C2109-FC71-46A2-AB10-2431E099FBBF}" srcOrd="1" destOrd="0" presId="urn:microsoft.com/office/officeart/2008/layout/LinedList"/>
    <dgm:cxn modelId="{306980CD-4361-4BAD-ABCD-4DA5BEE0FEEE}" type="presParOf" srcId="{AD8C2109-FC71-46A2-AB10-2431E099FBBF}" destId="{17A242B4-EC99-4B0A-ADE9-873875BB2CD1}" srcOrd="0" destOrd="0" presId="urn:microsoft.com/office/officeart/2008/layout/LinedList"/>
    <dgm:cxn modelId="{0D80AD33-F18F-45E3-90FE-C2B47AD04227}" type="presParOf" srcId="{AD8C2109-FC71-46A2-AB10-2431E099FBBF}" destId="{47AED69B-4648-4E47-B2E6-4B5FF10CA608}" srcOrd="1" destOrd="0" presId="urn:microsoft.com/office/officeart/2008/layout/LinedList"/>
    <dgm:cxn modelId="{216BB526-1376-4634-80A9-F3C3DA463859}" type="presParOf" srcId="{47AED69B-4648-4E47-B2E6-4B5FF10CA608}" destId="{46F26502-18C9-4C70-BFA9-58F721186785}" srcOrd="0" destOrd="0" presId="urn:microsoft.com/office/officeart/2008/layout/LinedList"/>
    <dgm:cxn modelId="{447AC5EE-8AB9-4D99-9DD6-7FB0EAE37184}" type="presParOf" srcId="{47AED69B-4648-4E47-B2E6-4B5FF10CA608}" destId="{16908128-FC56-4E98-AF23-61373AA37CCC}" srcOrd="1" destOrd="0" presId="urn:microsoft.com/office/officeart/2008/layout/LinedList"/>
    <dgm:cxn modelId="{71A387FB-9C0F-46F2-BC7D-02EC6F9666B9}" type="presParOf" srcId="{16908128-FC56-4E98-AF23-61373AA37CCC}" destId="{C264866D-51AA-4EBF-83F7-D86D1874EFFA}" srcOrd="0" destOrd="0" presId="urn:microsoft.com/office/officeart/2008/layout/LinedList"/>
    <dgm:cxn modelId="{8C736778-18D8-4720-B6F1-9B4E0B8E6A10}" type="presParOf" srcId="{16908128-FC56-4E98-AF23-61373AA37CCC}" destId="{733DB309-61BA-4F36-9C1C-F4E259BAD9F3}" srcOrd="1" destOrd="0" presId="urn:microsoft.com/office/officeart/2008/layout/LinedList"/>
    <dgm:cxn modelId="{BC985019-C410-4F26-8A36-9620A57EBC59}" type="presParOf" srcId="{16908128-FC56-4E98-AF23-61373AA37CCC}" destId="{BD0F48BB-3DC9-4E87-A97B-E4F4E49B4545}" srcOrd="2" destOrd="0" presId="urn:microsoft.com/office/officeart/2008/layout/LinedList"/>
    <dgm:cxn modelId="{F8D3D27A-F860-4E21-AD99-259257C334EF}" type="presParOf" srcId="{47AED69B-4648-4E47-B2E6-4B5FF10CA608}" destId="{AFA0AE2A-8D22-4292-A29B-9AB43F4002E8}" srcOrd="2" destOrd="0" presId="urn:microsoft.com/office/officeart/2008/layout/LinedList"/>
    <dgm:cxn modelId="{6F245202-5360-42E0-A923-208C72407C4D}" type="presParOf" srcId="{47AED69B-4648-4E47-B2E6-4B5FF10CA608}" destId="{D078D4ED-1461-46F1-B159-EF39678D9E42}" srcOrd="3" destOrd="0" presId="urn:microsoft.com/office/officeart/2008/layout/LinedList"/>
    <dgm:cxn modelId="{2404B0F2-DF95-4B4E-BB1A-2FC34A91CC43}" type="presParOf" srcId="{47AED69B-4648-4E47-B2E6-4B5FF10CA608}" destId="{F8280D4A-0C2A-4679-B130-F749F19E9384}" srcOrd="4" destOrd="0" presId="urn:microsoft.com/office/officeart/2008/layout/LinedList"/>
    <dgm:cxn modelId="{64225D57-05CC-4C44-ABFE-7AE4E29A6711}" type="presParOf" srcId="{F8280D4A-0C2A-4679-B130-F749F19E9384}" destId="{EC34F390-4486-4441-BED2-527127E1C39A}" srcOrd="0" destOrd="0" presId="urn:microsoft.com/office/officeart/2008/layout/LinedList"/>
    <dgm:cxn modelId="{DCC2CCF8-D3DC-4921-9596-A73473FB1743}" type="presParOf" srcId="{F8280D4A-0C2A-4679-B130-F749F19E9384}" destId="{A71D9802-E103-4BCA-A57B-DC3D5B39F7B0}" srcOrd="1" destOrd="0" presId="urn:microsoft.com/office/officeart/2008/layout/LinedList"/>
    <dgm:cxn modelId="{22B1C8BB-A820-432F-BB01-D642321B1198}" type="presParOf" srcId="{F8280D4A-0C2A-4679-B130-F749F19E9384}" destId="{4BFC098E-0E18-4820-884C-B3949F410CCB}" srcOrd="2" destOrd="0" presId="urn:microsoft.com/office/officeart/2008/layout/LinedList"/>
    <dgm:cxn modelId="{1DB47BAD-91AB-4563-82EC-AD9AA4E3D225}" type="presParOf" srcId="{47AED69B-4648-4E47-B2E6-4B5FF10CA608}" destId="{9CA7C91C-2D16-4EE1-92EC-1C866B9BBDD9}" srcOrd="5" destOrd="0" presId="urn:microsoft.com/office/officeart/2008/layout/LinedList"/>
    <dgm:cxn modelId="{163E13E0-DE37-4C77-B636-E0869CEE5E96}" type="presParOf" srcId="{47AED69B-4648-4E47-B2E6-4B5FF10CA608}" destId="{1A9C34DF-3B0A-4BF4-A96C-DB77495EBD33}" srcOrd="6" destOrd="0" presId="urn:microsoft.com/office/officeart/2008/layout/LinedList"/>
    <dgm:cxn modelId="{D12DFC52-B447-4402-9D4D-01E3AE3150CE}" type="presParOf" srcId="{47AED69B-4648-4E47-B2E6-4B5FF10CA608}" destId="{BCBD591C-1465-4559-BC28-E4036C97D421}" srcOrd="7" destOrd="0" presId="urn:microsoft.com/office/officeart/2008/layout/LinedList"/>
    <dgm:cxn modelId="{8A87C250-61CB-4476-A3BB-A9325CD1B6B8}" type="presParOf" srcId="{BCBD591C-1465-4559-BC28-E4036C97D421}" destId="{2E19F0A1-DB73-4CC6-96F8-EB3F4E94881F}" srcOrd="0" destOrd="0" presId="urn:microsoft.com/office/officeart/2008/layout/LinedList"/>
    <dgm:cxn modelId="{8A85D123-E71D-4EBD-A893-C122ED426B55}" type="presParOf" srcId="{BCBD591C-1465-4559-BC28-E4036C97D421}" destId="{1907A9D8-C5CE-4C01-BC95-9E843C7D0A70}" srcOrd="1" destOrd="0" presId="urn:microsoft.com/office/officeart/2008/layout/LinedList"/>
    <dgm:cxn modelId="{84E99627-DC4E-462A-A2BE-6B57C0C4B5C9}" type="presParOf" srcId="{BCBD591C-1465-4559-BC28-E4036C97D421}" destId="{6E6CFF0B-4F72-441D-A5F0-22A2D773AA6C}" srcOrd="2" destOrd="0" presId="urn:microsoft.com/office/officeart/2008/layout/LinedList"/>
    <dgm:cxn modelId="{F6CC8FDF-8416-4ABF-9BA3-11B5D4FD32BE}" type="presParOf" srcId="{47AED69B-4648-4E47-B2E6-4B5FF10CA608}" destId="{F0C29A74-1045-4DE7-BCB2-FA5ADBFC5E0B}" srcOrd="8" destOrd="0" presId="urn:microsoft.com/office/officeart/2008/layout/LinedList"/>
    <dgm:cxn modelId="{42DEACBC-D959-4AF2-8C6D-FE5DFA488258}" type="presParOf" srcId="{47AED69B-4648-4E47-B2E6-4B5FF10CA608}" destId="{2038AB4E-3ABD-4F65-BE8B-2D23F31DA77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6DC465-EDBD-453C-874C-8B79927574C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855EA93-5D01-46ED-9E24-F1D6A6AC1F2F}">
      <dgm:prSet phldrT="[Texto]"/>
      <dgm:spPr/>
      <dgm:t>
        <a:bodyPr/>
        <a:lstStyle/>
        <a:p>
          <a:r>
            <a:rPr lang="es-PE" dirty="0" smtClean="0"/>
            <a:t>Confrontación entre</a:t>
          </a:r>
          <a:endParaRPr lang="es-PE" dirty="0"/>
        </a:p>
      </dgm:t>
    </dgm:pt>
    <dgm:pt modelId="{111E11AB-6F5D-4FA5-B27A-D6EF50A265F0}" type="parTrans" cxnId="{9D6CDF43-1635-476A-8630-04414D82A0EB}">
      <dgm:prSet/>
      <dgm:spPr/>
      <dgm:t>
        <a:bodyPr/>
        <a:lstStyle/>
        <a:p>
          <a:endParaRPr lang="es-PE"/>
        </a:p>
      </dgm:t>
    </dgm:pt>
    <dgm:pt modelId="{57C3B4E4-1203-4B41-AD8C-42CFA4CFB56C}" type="sibTrans" cxnId="{9D6CDF43-1635-476A-8630-04414D82A0EB}">
      <dgm:prSet/>
      <dgm:spPr/>
      <dgm:t>
        <a:bodyPr/>
        <a:lstStyle/>
        <a:p>
          <a:endParaRPr lang="es-PE"/>
        </a:p>
      </dgm:t>
    </dgm:pt>
    <dgm:pt modelId="{FDF6A1B3-3E7C-49E3-88B1-B14ADA93D908}">
      <dgm:prSet phldrT="[Texto]"/>
      <dgm:spPr/>
      <dgm:t>
        <a:bodyPr/>
        <a:lstStyle/>
        <a:p>
          <a:r>
            <a:rPr lang="es-PE" dirty="0" smtClean="0"/>
            <a:t>Modelo de solo </a:t>
          </a:r>
          <a:r>
            <a:rPr lang="es-PE" dirty="0" smtClean="0"/>
            <a:t>subsunción a subsunción + ponderación</a:t>
          </a:r>
        </a:p>
      </dgm:t>
    </dgm:pt>
    <dgm:pt modelId="{0E343B0D-8B85-4CDB-91AA-0B16FBA1D942}" type="parTrans" cxnId="{442252DD-DEED-4EB5-AA81-995692E756F3}">
      <dgm:prSet/>
      <dgm:spPr/>
      <dgm:t>
        <a:bodyPr/>
        <a:lstStyle/>
        <a:p>
          <a:endParaRPr lang="es-PE"/>
        </a:p>
      </dgm:t>
    </dgm:pt>
    <dgm:pt modelId="{AA6BFEFB-F8FF-4468-9658-00C6B32640F4}" type="sibTrans" cxnId="{442252DD-DEED-4EB5-AA81-995692E756F3}">
      <dgm:prSet/>
      <dgm:spPr/>
      <dgm:t>
        <a:bodyPr/>
        <a:lstStyle/>
        <a:p>
          <a:endParaRPr lang="es-PE"/>
        </a:p>
      </dgm:t>
    </dgm:pt>
    <dgm:pt modelId="{9FD204B1-BDCB-45EE-B69E-9D0CDBAC50D3}">
      <dgm:prSet phldrT="[Texto]"/>
      <dgm:spPr/>
      <dgm:t>
        <a:bodyPr/>
        <a:lstStyle/>
        <a:p>
          <a:r>
            <a:rPr lang="es-PE" dirty="0" smtClean="0"/>
            <a:t>División fuerte entre “crear” y “aplicar” normas hacia un modelo continuidad práctica de las operaciones normativas</a:t>
          </a:r>
          <a:endParaRPr lang="es-PE" dirty="0"/>
        </a:p>
      </dgm:t>
    </dgm:pt>
    <dgm:pt modelId="{A8FD0715-5C9D-490A-9147-CEEBE2129CFC}" type="parTrans" cxnId="{6DDA0594-E22E-48BC-9CAE-E37EF713373C}">
      <dgm:prSet/>
      <dgm:spPr/>
      <dgm:t>
        <a:bodyPr/>
        <a:lstStyle/>
        <a:p>
          <a:endParaRPr lang="es-PE"/>
        </a:p>
      </dgm:t>
    </dgm:pt>
    <dgm:pt modelId="{26044993-2953-449E-86E0-ECCBC70837F1}" type="sibTrans" cxnId="{6DDA0594-E22E-48BC-9CAE-E37EF713373C}">
      <dgm:prSet/>
      <dgm:spPr/>
      <dgm:t>
        <a:bodyPr/>
        <a:lstStyle/>
        <a:p>
          <a:endParaRPr lang="es-PE"/>
        </a:p>
      </dgm:t>
    </dgm:pt>
    <dgm:pt modelId="{45C42F72-EF07-4B12-85E0-1EA5F63BCE4D}">
      <dgm:prSet phldrT="[Texto]"/>
      <dgm:spPr/>
      <dgm:t>
        <a:bodyPr/>
        <a:lstStyle/>
        <a:p>
          <a:r>
            <a:rPr lang="es-PE" dirty="0" smtClean="0"/>
            <a:t>Modelo de validez formal de las normas a la distinción entre validez formal y validez material de las normas</a:t>
          </a:r>
          <a:endParaRPr lang="es-PE" dirty="0"/>
        </a:p>
      </dgm:t>
    </dgm:pt>
    <dgm:pt modelId="{31E8F656-C53A-42BF-A91F-EE37F08B3912}" type="parTrans" cxnId="{B7EAC8BF-161F-46CA-8206-8D20F57C067D}">
      <dgm:prSet/>
      <dgm:spPr/>
      <dgm:t>
        <a:bodyPr/>
        <a:lstStyle/>
        <a:p>
          <a:endParaRPr lang="es-PE"/>
        </a:p>
      </dgm:t>
    </dgm:pt>
    <dgm:pt modelId="{7EF99DB4-966C-4A38-8637-FC856FDCE8A5}" type="sibTrans" cxnId="{B7EAC8BF-161F-46CA-8206-8D20F57C067D}">
      <dgm:prSet/>
      <dgm:spPr/>
      <dgm:t>
        <a:bodyPr/>
        <a:lstStyle/>
        <a:p>
          <a:endParaRPr lang="es-PE"/>
        </a:p>
      </dgm:t>
    </dgm:pt>
    <dgm:pt modelId="{84465D4C-BD71-4FF0-9677-BA077327459C}">
      <dgm:prSet phldrT="[Texto]"/>
      <dgm:spPr/>
      <dgm:t>
        <a:bodyPr/>
        <a:lstStyle/>
        <a:p>
          <a:r>
            <a:rPr lang="es-PE" dirty="0" smtClean="0"/>
            <a:t>De la distinción casos regulados/no regulados, a los casos fáciles/difíciles</a:t>
          </a:r>
          <a:endParaRPr lang="es-PE" dirty="0"/>
        </a:p>
      </dgm:t>
    </dgm:pt>
    <dgm:pt modelId="{D30FBA7D-EB25-4852-A603-22E6F57E3815}" type="parTrans" cxnId="{16C93B2C-FE7D-4EE2-B1FF-FDA1A3F6329D}">
      <dgm:prSet/>
      <dgm:spPr/>
      <dgm:t>
        <a:bodyPr/>
        <a:lstStyle/>
        <a:p>
          <a:endParaRPr lang="es-PE"/>
        </a:p>
      </dgm:t>
    </dgm:pt>
    <dgm:pt modelId="{F69FD925-1C9B-4BF6-BE3F-45A0DB12A396}" type="sibTrans" cxnId="{16C93B2C-FE7D-4EE2-B1FF-FDA1A3F6329D}">
      <dgm:prSet/>
      <dgm:spPr/>
      <dgm:t>
        <a:bodyPr/>
        <a:lstStyle/>
        <a:p>
          <a:endParaRPr lang="es-PE"/>
        </a:p>
      </dgm:t>
    </dgm:pt>
    <dgm:pt modelId="{BA542A96-364D-40F8-9222-F1E6FFD0ABE5}" type="pres">
      <dgm:prSet presAssocID="{3E6DC465-EDBD-453C-874C-8B79927574C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66043133-DF7A-4F17-9FE8-C79B38925B97}" type="pres">
      <dgm:prSet presAssocID="{A855EA93-5D01-46ED-9E24-F1D6A6AC1F2F}" presName="thickLine" presStyleLbl="alignNode1" presStyleIdx="0" presStyleCnt="1"/>
      <dgm:spPr/>
    </dgm:pt>
    <dgm:pt modelId="{26216697-E839-49C7-85D3-7A3A740F067B}" type="pres">
      <dgm:prSet presAssocID="{A855EA93-5D01-46ED-9E24-F1D6A6AC1F2F}" presName="horz1" presStyleCnt="0"/>
      <dgm:spPr/>
    </dgm:pt>
    <dgm:pt modelId="{89FC7DCA-AAB6-42B2-A68B-C309732CA781}" type="pres">
      <dgm:prSet presAssocID="{A855EA93-5D01-46ED-9E24-F1D6A6AC1F2F}" presName="tx1" presStyleLbl="revTx" presStyleIdx="0" presStyleCnt="5"/>
      <dgm:spPr/>
      <dgm:t>
        <a:bodyPr/>
        <a:lstStyle/>
        <a:p>
          <a:endParaRPr lang="es-PE"/>
        </a:p>
      </dgm:t>
    </dgm:pt>
    <dgm:pt modelId="{95A88B46-4BFC-4010-8116-F5557364ADF1}" type="pres">
      <dgm:prSet presAssocID="{A855EA93-5D01-46ED-9E24-F1D6A6AC1F2F}" presName="vert1" presStyleCnt="0"/>
      <dgm:spPr/>
    </dgm:pt>
    <dgm:pt modelId="{67AE8CB3-25FD-47AA-B5DC-FD57B40B8DAD}" type="pres">
      <dgm:prSet presAssocID="{FDF6A1B3-3E7C-49E3-88B1-B14ADA93D908}" presName="vertSpace2a" presStyleCnt="0"/>
      <dgm:spPr/>
    </dgm:pt>
    <dgm:pt modelId="{E0E8B700-8A17-4964-8143-3AE9B26CF73C}" type="pres">
      <dgm:prSet presAssocID="{FDF6A1B3-3E7C-49E3-88B1-B14ADA93D908}" presName="horz2" presStyleCnt="0"/>
      <dgm:spPr/>
    </dgm:pt>
    <dgm:pt modelId="{BEC04074-697A-4F0E-B3ED-CD087CE3B416}" type="pres">
      <dgm:prSet presAssocID="{FDF6A1B3-3E7C-49E3-88B1-B14ADA93D908}" presName="horzSpace2" presStyleCnt="0"/>
      <dgm:spPr/>
    </dgm:pt>
    <dgm:pt modelId="{4F29EEB9-9195-4303-AB26-CE13B1306FCC}" type="pres">
      <dgm:prSet presAssocID="{FDF6A1B3-3E7C-49E3-88B1-B14ADA93D908}" presName="tx2" presStyleLbl="revTx" presStyleIdx="1" presStyleCnt="5" custScaleY="67568"/>
      <dgm:spPr/>
      <dgm:t>
        <a:bodyPr/>
        <a:lstStyle/>
        <a:p>
          <a:endParaRPr lang="es-PE"/>
        </a:p>
      </dgm:t>
    </dgm:pt>
    <dgm:pt modelId="{698D0AC8-B272-4966-AA30-5C570FC3651C}" type="pres">
      <dgm:prSet presAssocID="{FDF6A1B3-3E7C-49E3-88B1-B14ADA93D908}" presName="vert2" presStyleCnt="0"/>
      <dgm:spPr/>
    </dgm:pt>
    <dgm:pt modelId="{24C773EA-D654-4B00-A7B1-4277F6398037}" type="pres">
      <dgm:prSet presAssocID="{FDF6A1B3-3E7C-49E3-88B1-B14ADA93D908}" presName="thinLine2b" presStyleLbl="callout" presStyleIdx="0" presStyleCnt="4"/>
      <dgm:spPr/>
    </dgm:pt>
    <dgm:pt modelId="{00D5AB14-38CE-40C4-BC1A-9360AE6989F1}" type="pres">
      <dgm:prSet presAssocID="{FDF6A1B3-3E7C-49E3-88B1-B14ADA93D908}" presName="vertSpace2b" presStyleCnt="0"/>
      <dgm:spPr/>
    </dgm:pt>
    <dgm:pt modelId="{BD46A919-FCFE-456B-AD24-106EFE1C0A01}" type="pres">
      <dgm:prSet presAssocID="{9FD204B1-BDCB-45EE-B69E-9D0CDBAC50D3}" presName="horz2" presStyleCnt="0"/>
      <dgm:spPr/>
    </dgm:pt>
    <dgm:pt modelId="{3AA1F533-9B17-4B91-B62D-E802E8E70D2E}" type="pres">
      <dgm:prSet presAssocID="{9FD204B1-BDCB-45EE-B69E-9D0CDBAC50D3}" presName="horzSpace2" presStyleCnt="0"/>
      <dgm:spPr/>
    </dgm:pt>
    <dgm:pt modelId="{0A49F616-85B7-4D21-BEDC-18B4771FC609}" type="pres">
      <dgm:prSet presAssocID="{9FD204B1-BDCB-45EE-B69E-9D0CDBAC50D3}" presName="tx2" presStyleLbl="revTx" presStyleIdx="2" presStyleCnt="5"/>
      <dgm:spPr/>
      <dgm:t>
        <a:bodyPr/>
        <a:lstStyle/>
        <a:p>
          <a:endParaRPr lang="es-PE"/>
        </a:p>
      </dgm:t>
    </dgm:pt>
    <dgm:pt modelId="{D1AA3677-EE2E-46C8-A9B0-FB44E515F642}" type="pres">
      <dgm:prSet presAssocID="{9FD204B1-BDCB-45EE-B69E-9D0CDBAC50D3}" presName="vert2" presStyleCnt="0"/>
      <dgm:spPr/>
    </dgm:pt>
    <dgm:pt modelId="{3330DD0A-6734-458A-9102-598D8DA263FE}" type="pres">
      <dgm:prSet presAssocID="{9FD204B1-BDCB-45EE-B69E-9D0CDBAC50D3}" presName="thinLine2b" presStyleLbl="callout" presStyleIdx="1" presStyleCnt="4"/>
      <dgm:spPr/>
    </dgm:pt>
    <dgm:pt modelId="{5D3CF29A-9F0B-4FE2-8D60-974DE544FB03}" type="pres">
      <dgm:prSet presAssocID="{9FD204B1-BDCB-45EE-B69E-9D0CDBAC50D3}" presName="vertSpace2b" presStyleCnt="0"/>
      <dgm:spPr/>
    </dgm:pt>
    <dgm:pt modelId="{2FC0CD03-7CA3-43D6-813A-19220C6431C7}" type="pres">
      <dgm:prSet presAssocID="{45C42F72-EF07-4B12-85E0-1EA5F63BCE4D}" presName="horz2" presStyleCnt="0"/>
      <dgm:spPr/>
    </dgm:pt>
    <dgm:pt modelId="{E5114A44-8891-40CE-A21F-C8927955A1A3}" type="pres">
      <dgm:prSet presAssocID="{45C42F72-EF07-4B12-85E0-1EA5F63BCE4D}" presName="horzSpace2" presStyleCnt="0"/>
      <dgm:spPr/>
    </dgm:pt>
    <dgm:pt modelId="{91FCC322-4470-4350-9D56-6F1E625F9723}" type="pres">
      <dgm:prSet presAssocID="{45C42F72-EF07-4B12-85E0-1EA5F63BCE4D}" presName="tx2" presStyleLbl="revTx" presStyleIdx="3" presStyleCnt="5"/>
      <dgm:spPr/>
      <dgm:t>
        <a:bodyPr/>
        <a:lstStyle/>
        <a:p>
          <a:endParaRPr lang="es-PE"/>
        </a:p>
      </dgm:t>
    </dgm:pt>
    <dgm:pt modelId="{B579FC35-0C22-4E60-8BD3-DF1DF059144A}" type="pres">
      <dgm:prSet presAssocID="{45C42F72-EF07-4B12-85E0-1EA5F63BCE4D}" presName="vert2" presStyleCnt="0"/>
      <dgm:spPr/>
    </dgm:pt>
    <dgm:pt modelId="{215023F2-D3C6-40D7-94C8-6BC71BA13B1D}" type="pres">
      <dgm:prSet presAssocID="{45C42F72-EF07-4B12-85E0-1EA5F63BCE4D}" presName="thinLine2b" presStyleLbl="callout" presStyleIdx="2" presStyleCnt="4"/>
      <dgm:spPr/>
    </dgm:pt>
    <dgm:pt modelId="{B786A5B7-0801-4A5A-A4E1-018BF3FF6D1D}" type="pres">
      <dgm:prSet presAssocID="{45C42F72-EF07-4B12-85E0-1EA5F63BCE4D}" presName="vertSpace2b" presStyleCnt="0"/>
      <dgm:spPr/>
    </dgm:pt>
    <dgm:pt modelId="{41E9A998-F44D-4D7C-9B48-800F7FB83B6F}" type="pres">
      <dgm:prSet presAssocID="{84465D4C-BD71-4FF0-9677-BA077327459C}" presName="horz2" presStyleCnt="0"/>
      <dgm:spPr/>
    </dgm:pt>
    <dgm:pt modelId="{B8128128-4AAD-4A91-9E22-AF1E46C0FB98}" type="pres">
      <dgm:prSet presAssocID="{84465D4C-BD71-4FF0-9677-BA077327459C}" presName="horzSpace2" presStyleCnt="0"/>
      <dgm:spPr/>
    </dgm:pt>
    <dgm:pt modelId="{0FBE1BFE-9ADF-4F8D-A765-D1481105D010}" type="pres">
      <dgm:prSet presAssocID="{84465D4C-BD71-4FF0-9677-BA077327459C}" presName="tx2" presStyleLbl="revTx" presStyleIdx="4" presStyleCnt="5"/>
      <dgm:spPr/>
      <dgm:t>
        <a:bodyPr/>
        <a:lstStyle/>
        <a:p>
          <a:endParaRPr lang="es-PE"/>
        </a:p>
      </dgm:t>
    </dgm:pt>
    <dgm:pt modelId="{F6A58686-9E8C-4B98-97DE-ACB34BBF8FA5}" type="pres">
      <dgm:prSet presAssocID="{84465D4C-BD71-4FF0-9677-BA077327459C}" presName="vert2" presStyleCnt="0"/>
      <dgm:spPr/>
    </dgm:pt>
    <dgm:pt modelId="{C385CA70-1EF2-4D79-A5F6-BB83C1855F9A}" type="pres">
      <dgm:prSet presAssocID="{84465D4C-BD71-4FF0-9677-BA077327459C}" presName="thinLine2b" presStyleLbl="callout" presStyleIdx="3" presStyleCnt="4"/>
      <dgm:spPr/>
    </dgm:pt>
    <dgm:pt modelId="{65CF86B6-7DA0-4C8F-8AE5-FC8DCB189D2D}" type="pres">
      <dgm:prSet presAssocID="{84465D4C-BD71-4FF0-9677-BA077327459C}" presName="vertSpace2b" presStyleCnt="0"/>
      <dgm:spPr/>
    </dgm:pt>
  </dgm:ptLst>
  <dgm:cxnLst>
    <dgm:cxn modelId="{38DBD01A-F78F-4C45-A349-C5820DD0109A}" type="presOf" srcId="{FDF6A1B3-3E7C-49E3-88B1-B14ADA93D908}" destId="{4F29EEB9-9195-4303-AB26-CE13B1306FCC}" srcOrd="0" destOrd="0" presId="urn:microsoft.com/office/officeart/2008/layout/LinedList"/>
    <dgm:cxn modelId="{9D6CDF43-1635-476A-8630-04414D82A0EB}" srcId="{3E6DC465-EDBD-453C-874C-8B79927574CB}" destId="{A855EA93-5D01-46ED-9E24-F1D6A6AC1F2F}" srcOrd="0" destOrd="0" parTransId="{111E11AB-6F5D-4FA5-B27A-D6EF50A265F0}" sibTransId="{57C3B4E4-1203-4B41-AD8C-42CFA4CFB56C}"/>
    <dgm:cxn modelId="{75D84EA8-52E2-43F5-8364-97FC9B3E434A}" type="presOf" srcId="{84465D4C-BD71-4FF0-9677-BA077327459C}" destId="{0FBE1BFE-9ADF-4F8D-A765-D1481105D010}" srcOrd="0" destOrd="0" presId="urn:microsoft.com/office/officeart/2008/layout/LinedList"/>
    <dgm:cxn modelId="{6687563D-00A0-4779-ABFD-3341E32DFBAC}" type="presOf" srcId="{45C42F72-EF07-4B12-85E0-1EA5F63BCE4D}" destId="{91FCC322-4470-4350-9D56-6F1E625F9723}" srcOrd="0" destOrd="0" presId="urn:microsoft.com/office/officeart/2008/layout/LinedList"/>
    <dgm:cxn modelId="{16C93B2C-FE7D-4EE2-B1FF-FDA1A3F6329D}" srcId="{A855EA93-5D01-46ED-9E24-F1D6A6AC1F2F}" destId="{84465D4C-BD71-4FF0-9677-BA077327459C}" srcOrd="3" destOrd="0" parTransId="{D30FBA7D-EB25-4852-A603-22E6F57E3815}" sibTransId="{F69FD925-1C9B-4BF6-BE3F-45A0DB12A396}"/>
    <dgm:cxn modelId="{B7EAC8BF-161F-46CA-8206-8D20F57C067D}" srcId="{A855EA93-5D01-46ED-9E24-F1D6A6AC1F2F}" destId="{45C42F72-EF07-4B12-85E0-1EA5F63BCE4D}" srcOrd="2" destOrd="0" parTransId="{31E8F656-C53A-42BF-A91F-EE37F08B3912}" sibTransId="{7EF99DB4-966C-4A38-8637-FC856FDCE8A5}"/>
    <dgm:cxn modelId="{0779227F-12A8-4DE5-8854-19957128BF80}" type="presOf" srcId="{A855EA93-5D01-46ED-9E24-F1D6A6AC1F2F}" destId="{89FC7DCA-AAB6-42B2-A68B-C309732CA781}" srcOrd="0" destOrd="0" presId="urn:microsoft.com/office/officeart/2008/layout/LinedList"/>
    <dgm:cxn modelId="{519C7F23-DEC6-4145-B401-A65E9C89CA96}" type="presOf" srcId="{3E6DC465-EDBD-453C-874C-8B79927574CB}" destId="{BA542A96-364D-40F8-9222-F1E6FFD0ABE5}" srcOrd="0" destOrd="0" presId="urn:microsoft.com/office/officeart/2008/layout/LinedList"/>
    <dgm:cxn modelId="{DEA9F806-0D9A-4DE0-831F-4C221CA07675}" type="presOf" srcId="{9FD204B1-BDCB-45EE-B69E-9D0CDBAC50D3}" destId="{0A49F616-85B7-4D21-BEDC-18B4771FC609}" srcOrd="0" destOrd="0" presId="urn:microsoft.com/office/officeart/2008/layout/LinedList"/>
    <dgm:cxn modelId="{442252DD-DEED-4EB5-AA81-995692E756F3}" srcId="{A855EA93-5D01-46ED-9E24-F1D6A6AC1F2F}" destId="{FDF6A1B3-3E7C-49E3-88B1-B14ADA93D908}" srcOrd="0" destOrd="0" parTransId="{0E343B0D-8B85-4CDB-91AA-0B16FBA1D942}" sibTransId="{AA6BFEFB-F8FF-4468-9658-00C6B32640F4}"/>
    <dgm:cxn modelId="{6DDA0594-E22E-48BC-9CAE-E37EF713373C}" srcId="{A855EA93-5D01-46ED-9E24-F1D6A6AC1F2F}" destId="{9FD204B1-BDCB-45EE-B69E-9D0CDBAC50D3}" srcOrd="1" destOrd="0" parTransId="{A8FD0715-5C9D-490A-9147-CEEBE2129CFC}" sibTransId="{26044993-2953-449E-86E0-ECCBC70837F1}"/>
    <dgm:cxn modelId="{682C6599-5E68-4FC0-BD65-6790844DE938}" type="presParOf" srcId="{BA542A96-364D-40F8-9222-F1E6FFD0ABE5}" destId="{66043133-DF7A-4F17-9FE8-C79B38925B97}" srcOrd="0" destOrd="0" presId="urn:microsoft.com/office/officeart/2008/layout/LinedList"/>
    <dgm:cxn modelId="{6165C29D-C4ED-410B-A99E-37686AF182C2}" type="presParOf" srcId="{BA542A96-364D-40F8-9222-F1E6FFD0ABE5}" destId="{26216697-E839-49C7-85D3-7A3A740F067B}" srcOrd="1" destOrd="0" presId="urn:microsoft.com/office/officeart/2008/layout/LinedList"/>
    <dgm:cxn modelId="{6131B2D7-6A15-4839-BEED-C63C68F0BDE8}" type="presParOf" srcId="{26216697-E839-49C7-85D3-7A3A740F067B}" destId="{89FC7DCA-AAB6-42B2-A68B-C309732CA781}" srcOrd="0" destOrd="0" presId="urn:microsoft.com/office/officeart/2008/layout/LinedList"/>
    <dgm:cxn modelId="{267EEDDB-3695-45F9-AAEB-2170D8579962}" type="presParOf" srcId="{26216697-E839-49C7-85D3-7A3A740F067B}" destId="{95A88B46-4BFC-4010-8116-F5557364ADF1}" srcOrd="1" destOrd="0" presId="urn:microsoft.com/office/officeart/2008/layout/LinedList"/>
    <dgm:cxn modelId="{D4E892EF-0693-4B5E-A1C7-A041B514E074}" type="presParOf" srcId="{95A88B46-4BFC-4010-8116-F5557364ADF1}" destId="{67AE8CB3-25FD-47AA-B5DC-FD57B40B8DAD}" srcOrd="0" destOrd="0" presId="urn:microsoft.com/office/officeart/2008/layout/LinedList"/>
    <dgm:cxn modelId="{820BA0B0-0EC1-482C-9F33-3527CF8F7B69}" type="presParOf" srcId="{95A88B46-4BFC-4010-8116-F5557364ADF1}" destId="{E0E8B700-8A17-4964-8143-3AE9B26CF73C}" srcOrd="1" destOrd="0" presId="urn:microsoft.com/office/officeart/2008/layout/LinedList"/>
    <dgm:cxn modelId="{5FC82F23-2731-4AF9-AA43-80A31CD6F6C9}" type="presParOf" srcId="{E0E8B700-8A17-4964-8143-3AE9B26CF73C}" destId="{BEC04074-697A-4F0E-B3ED-CD087CE3B416}" srcOrd="0" destOrd="0" presId="urn:microsoft.com/office/officeart/2008/layout/LinedList"/>
    <dgm:cxn modelId="{5B3A6BB5-AC22-4DDC-84C3-C97A154DA010}" type="presParOf" srcId="{E0E8B700-8A17-4964-8143-3AE9B26CF73C}" destId="{4F29EEB9-9195-4303-AB26-CE13B1306FCC}" srcOrd="1" destOrd="0" presId="urn:microsoft.com/office/officeart/2008/layout/LinedList"/>
    <dgm:cxn modelId="{37151C83-BED3-44CA-95FF-D390BB4008AE}" type="presParOf" srcId="{E0E8B700-8A17-4964-8143-3AE9B26CF73C}" destId="{698D0AC8-B272-4966-AA30-5C570FC3651C}" srcOrd="2" destOrd="0" presId="urn:microsoft.com/office/officeart/2008/layout/LinedList"/>
    <dgm:cxn modelId="{7D0E03C3-1365-44BA-A3CF-F9A8A5862316}" type="presParOf" srcId="{95A88B46-4BFC-4010-8116-F5557364ADF1}" destId="{24C773EA-D654-4B00-A7B1-4277F6398037}" srcOrd="2" destOrd="0" presId="urn:microsoft.com/office/officeart/2008/layout/LinedList"/>
    <dgm:cxn modelId="{78C2DCFD-6CCD-4DD4-AE86-64651E171835}" type="presParOf" srcId="{95A88B46-4BFC-4010-8116-F5557364ADF1}" destId="{00D5AB14-38CE-40C4-BC1A-9360AE6989F1}" srcOrd="3" destOrd="0" presId="urn:microsoft.com/office/officeart/2008/layout/LinedList"/>
    <dgm:cxn modelId="{289F8C92-E948-4274-8E40-F4771C966794}" type="presParOf" srcId="{95A88B46-4BFC-4010-8116-F5557364ADF1}" destId="{BD46A919-FCFE-456B-AD24-106EFE1C0A01}" srcOrd="4" destOrd="0" presId="urn:microsoft.com/office/officeart/2008/layout/LinedList"/>
    <dgm:cxn modelId="{BF1EF89E-1B8E-456A-AC5A-83DB8348853D}" type="presParOf" srcId="{BD46A919-FCFE-456B-AD24-106EFE1C0A01}" destId="{3AA1F533-9B17-4B91-B62D-E802E8E70D2E}" srcOrd="0" destOrd="0" presId="urn:microsoft.com/office/officeart/2008/layout/LinedList"/>
    <dgm:cxn modelId="{3D1E1AA4-E759-43A8-B483-D9B473C12AAD}" type="presParOf" srcId="{BD46A919-FCFE-456B-AD24-106EFE1C0A01}" destId="{0A49F616-85B7-4D21-BEDC-18B4771FC609}" srcOrd="1" destOrd="0" presId="urn:microsoft.com/office/officeart/2008/layout/LinedList"/>
    <dgm:cxn modelId="{05C864C6-B8D6-48BF-A4A2-18F63B46140A}" type="presParOf" srcId="{BD46A919-FCFE-456B-AD24-106EFE1C0A01}" destId="{D1AA3677-EE2E-46C8-A9B0-FB44E515F642}" srcOrd="2" destOrd="0" presId="urn:microsoft.com/office/officeart/2008/layout/LinedList"/>
    <dgm:cxn modelId="{B48DAF62-714A-4B8A-8A8B-0BCB244358C8}" type="presParOf" srcId="{95A88B46-4BFC-4010-8116-F5557364ADF1}" destId="{3330DD0A-6734-458A-9102-598D8DA263FE}" srcOrd="5" destOrd="0" presId="urn:microsoft.com/office/officeart/2008/layout/LinedList"/>
    <dgm:cxn modelId="{F535CB1F-0CCC-4859-8574-616C9BDAAD78}" type="presParOf" srcId="{95A88B46-4BFC-4010-8116-F5557364ADF1}" destId="{5D3CF29A-9F0B-4FE2-8D60-974DE544FB03}" srcOrd="6" destOrd="0" presId="urn:microsoft.com/office/officeart/2008/layout/LinedList"/>
    <dgm:cxn modelId="{248962F6-FC5E-4F6B-82AC-7455598E0996}" type="presParOf" srcId="{95A88B46-4BFC-4010-8116-F5557364ADF1}" destId="{2FC0CD03-7CA3-43D6-813A-19220C6431C7}" srcOrd="7" destOrd="0" presId="urn:microsoft.com/office/officeart/2008/layout/LinedList"/>
    <dgm:cxn modelId="{5E580B06-CBDB-4F00-A85A-43AADAA22519}" type="presParOf" srcId="{2FC0CD03-7CA3-43D6-813A-19220C6431C7}" destId="{E5114A44-8891-40CE-A21F-C8927955A1A3}" srcOrd="0" destOrd="0" presId="urn:microsoft.com/office/officeart/2008/layout/LinedList"/>
    <dgm:cxn modelId="{4125A752-47E6-4847-BF8E-F4C017361701}" type="presParOf" srcId="{2FC0CD03-7CA3-43D6-813A-19220C6431C7}" destId="{91FCC322-4470-4350-9D56-6F1E625F9723}" srcOrd="1" destOrd="0" presId="urn:microsoft.com/office/officeart/2008/layout/LinedList"/>
    <dgm:cxn modelId="{E99D0CC8-8DBF-4918-AE58-B02F402F6D09}" type="presParOf" srcId="{2FC0CD03-7CA3-43D6-813A-19220C6431C7}" destId="{B579FC35-0C22-4E60-8BD3-DF1DF059144A}" srcOrd="2" destOrd="0" presId="urn:microsoft.com/office/officeart/2008/layout/LinedList"/>
    <dgm:cxn modelId="{788363F6-0DFB-4081-BD7F-0E0F21433E9F}" type="presParOf" srcId="{95A88B46-4BFC-4010-8116-F5557364ADF1}" destId="{215023F2-D3C6-40D7-94C8-6BC71BA13B1D}" srcOrd="8" destOrd="0" presId="urn:microsoft.com/office/officeart/2008/layout/LinedList"/>
    <dgm:cxn modelId="{2C140DA5-A771-4755-B524-4E4A0D3764FC}" type="presParOf" srcId="{95A88B46-4BFC-4010-8116-F5557364ADF1}" destId="{B786A5B7-0801-4A5A-A4E1-018BF3FF6D1D}" srcOrd="9" destOrd="0" presId="urn:microsoft.com/office/officeart/2008/layout/LinedList"/>
    <dgm:cxn modelId="{F48A8A98-6E42-4942-92D5-92707A6877C0}" type="presParOf" srcId="{95A88B46-4BFC-4010-8116-F5557364ADF1}" destId="{41E9A998-F44D-4D7C-9B48-800F7FB83B6F}" srcOrd="10" destOrd="0" presId="urn:microsoft.com/office/officeart/2008/layout/LinedList"/>
    <dgm:cxn modelId="{82824997-3635-484E-94FB-5446D09EE51D}" type="presParOf" srcId="{41E9A998-F44D-4D7C-9B48-800F7FB83B6F}" destId="{B8128128-4AAD-4A91-9E22-AF1E46C0FB98}" srcOrd="0" destOrd="0" presId="urn:microsoft.com/office/officeart/2008/layout/LinedList"/>
    <dgm:cxn modelId="{A0D92E58-A076-425B-9F99-14C216E60361}" type="presParOf" srcId="{41E9A998-F44D-4D7C-9B48-800F7FB83B6F}" destId="{0FBE1BFE-9ADF-4F8D-A765-D1481105D010}" srcOrd="1" destOrd="0" presId="urn:microsoft.com/office/officeart/2008/layout/LinedList"/>
    <dgm:cxn modelId="{7C4C7656-8075-4390-9585-F88F725E8DC5}" type="presParOf" srcId="{41E9A998-F44D-4D7C-9B48-800F7FB83B6F}" destId="{F6A58686-9E8C-4B98-97DE-ACB34BBF8FA5}" srcOrd="2" destOrd="0" presId="urn:microsoft.com/office/officeart/2008/layout/LinedList"/>
    <dgm:cxn modelId="{CD919145-0696-426D-919D-6A1D6308DD76}" type="presParOf" srcId="{95A88B46-4BFC-4010-8116-F5557364ADF1}" destId="{C385CA70-1EF2-4D79-A5F6-BB83C1855F9A}" srcOrd="11" destOrd="0" presId="urn:microsoft.com/office/officeart/2008/layout/LinedList"/>
    <dgm:cxn modelId="{D57649BC-1558-4168-86AF-D25A120A69D4}" type="presParOf" srcId="{95A88B46-4BFC-4010-8116-F5557364ADF1}" destId="{65CF86B6-7DA0-4C8F-8AE5-FC8DCB189D2D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26F3A6-FFC6-4852-BE1E-68CE4A4B6F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9467ADB0-70D8-4A12-90C6-A4C4135F4046}">
      <dgm:prSet phldrT="[Texto]"/>
      <dgm:spPr/>
      <dgm:t>
        <a:bodyPr/>
        <a:lstStyle/>
        <a:p>
          <a:r>
            <a:rPr lang="es-PE" dirty="0" smtClean="0"/>
            <a:t>Confrontación entre</a:t>
          </a:r>
          <a:endParaRPr lang="es-PE" dirty="0"/>
        </a:p>
      </dgm:t>
    </dgm:pt>
    <dgm:pt modelId="{B90C815E-2A9B-4031-87D8-454EEE115B09}" type="parTrans" cxnId="{B804DCD4-5418-439A-9109-EB00D5DF365B}">
      <dgm:prSet/>
      <dgm:spPr/>
      <dgm:t>
        <a:bodyPr/>
        <a:lstStyle/>
        <a:p>
          <a:endParaRPr lang="es-PE"/>
        </a:p>
      </dgm:t>
    </dgm:pt>
    <dgm:pt modelId="{BBA01B96-6AAA-4DA3-91D5-1FD5E77A327A}" type="sibTrans" cxnId="{B804DCD4-5418-439A-9109-EB00D5DF365B}">
      <dgm:prSet/>
      <dgm:spPr/>
      <dgm:t>
        <a:bodyPr/>
        <a:lstStyle/>
        <a:p>
          <a:endParaRPr lang="es-PE"/>
        </a:p>
      </dgm:t>
    </dgm:pt>
    <dgm:pt modelId="{3EE6229E-A0B5-400F-A8EF-9F9173A22D1A}">
      <dgm:prSet phldrT="[Texto]"/>
      <dgm:spPr/>
      <dgm:t>
        <a:bodyPr/>
        <a:lstStyle/>
        <a:p>
          <a:r>
            <a:rPr lang="es-PE" dirty="0" smtClean="0"/>
            <a:t>Modelo de separación </a:t>
          </a:r>
          <a:r>
            <a:rPr lang="es-PE" dirty="0" smtClean="0"/>
            <a:t>del lenguaje del derecho / lenguaje sobre el derecho a un discurso reconstructivo del derecho</a:t>
          </a:r>
          <a:endParaRPr lang="es-PE" dirty="0"/>
        </a:p>
      </dgm:t>
    </dgm:pt>
    <dgm:pt modelId="{D73F2019-8B60-4CA4-9CC5-7C0BBCC39DDB}" type="parTrans" cxnId="{E363DF0E-82A8-4C41-B70C-0CE52EF73FBC}">
      <dgm:prSet/>
      <dgm:spPr/>
      <dgm:t>
        <a:bodyPr/>
        <a:lstStyle/>
        <a:p>
          <a:endParaRPr lang="es-PE"/>
        </a:p>
      </dgm:t>
    </dgm:pt>
    <dgm:pt modelId="{62193006-AFBD-49DF-B0C1-BDF004D6D70D}" type="sibTrans" cxnId="{E363DF0E-82A8-4C41-B70C-0CE52EF73FBC}">
      <dgm:prSet/>
      <dgm:spPr/>
      <dgm:t>
        <a:bodyPr/>
        <a:lstStyle/>
        <a:p>
          <a:endParaRPr lang="es-PE"/>
        </a:p>
      </dgm:t>
    </dgm:pt>
    <dgm:pt modelId="{9EAF871D-1A5F-46F4-985F-F1992BAD09F6}">
      <dgm:prSet phldrT="[Texto]"/>
      <dgm:spPr/>
      <dgm:t>
        <a:bodyPr/>
        <a:lstStyle/>
        <a:p>
          <a:r>
            <a:rPr lang="es-PE" dirty="0" smtClean="0"/>
            <a:t>De la distinción entre estática y dinámica jurídica hacia la concepción del derecho como práctica.</a:t>
          </a:r>
          <a:endParaRPr lang="es-PE" dirty="0"/>
        </a:p>
      </dgm:t>
    </dgm:pt>
    <dgm:pt modelId="{D1682F09-9284-49BF-95AF-2772AA82F271}" type="parTrans" cxnId="{27DAE5AA-710C-45F2-96E0-03F10A9EED7E}">
      <dgm:prSet/>
      <dgm:spPr/>
      <dgm:t>
        <a:bodyPr/>
        <a:lstStyle/>
        <a:p>
          <a:endParaRPr lang="es-PE"/>
        </a:p>
      </dgm:t>
    </dgm:pt>
    <dgm:pt modelId="{A3635FC8-5269-4DD1-A99E-A5E074740274}" type="sibTrans" cxnId="{27DAE5AA-710C-45F2-96E0-03F10A9EED7E}">
      <dgm:prSet/>
      <dgm:spPr/>
      <dgm:t>
        <a:bodyPr/>
        <a:lstStyle/>
        <a:p>
          <a:endParaRPr lang="es-PE"/>
        </a:p>
      </dgm:t>
    </dgm:pt>
    <dgm:pt modelId="{8ADEC707-E8FA-4FFD-B301-C8564FD3157A}">
      <dgm:prSet phldrT="[Texto]"/>
      <dgm:spPr/>
      <dgm:t>
        <a:bodyPr/>
        <a:lstStyle/>
        <a:p>
          <a:r>
            <a:rPr lang="es-PE" dirty="0" smtClean="0"/>
            <a:t>De “enseñar el Derecho es transmitir normas” a “enseñar el Derecho es desarrollar ciertas habilidades</a:t>
          </a:r>
          <a:endParaRPr lang="es-PE" dirty="0"/>
        </a:p>
      </dgm:t>
    </dgm:pt>
    <dgm:pt modelId="{E0978880-598C-4088-BE9B-F57C8EC223E4}" type="parTrans" cxnId="{D100924E-7837-48AE-8E44-B43F64A51970}">
      <dgm:prSet/>
      <dgm:spPr/>
      <dgm:t>
        <a:bodyPr/>
        <a:lstStyle/>
        <a:p>
          <a:endParaRPr lang="es-PE"/>
        </a:p>
      </dgm:t>
    </dgm:pt>
    <dgm:pt modelId="{5ED201D3-DFA9-4DDB-8EA3-95759349FD06}" type="sibTrans" cxnId="{D100924E-7837-48AE-8E44-B43F64A51970}">
      <dgm:prSet/>
      <dgm:spPr/>
      <dgm:t>
        <a:bodyPr/>
        <a:lstStyle/>
        <a:p>
          <a:endParaRPr lang="es-PE"/>
        </a:p>
      </dgm:t>
    </dgm:pt>
    <dgm:pt modelId="{7796277E-4E53-4B61-B725-CA04445963BC}" type="pres">
      <dgm:prSet presAssocID="{2926F3A6-FFC6-4852-BE1E-68CE4A4B6F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77568B1D-552F-4C4C-82DE-2C7A6764D91E}" type="pres">
      <dgm:prSet presAssocID="{9467ADB0-70D8-4A12-90C6-A4C4135F4046}" presName="thickLine" presStyleLbl="alignNode1" presStyleIdx="0" presStyleCnt="1"/>
      <dgm:spPr/>
    </dgm:pt>
    <dgm:pt modelId="{27931183-55E6-4E0F-8A5F-2EA2EB44FCDB}" type="pres">
      <dgm:prSet presAssocID="{9467ADB0-70D8-4A12-90C6-A4C4135F4046}" presName="horz1" presStyleCnt="0"/>
      <dgm:spPr/>
    </dgm:pt>
    <dgm:pt modelId="{FDA7EE51-3EEE-47DC-8499-697AFCC84C1D}" type="pres">
      <dgm:prSet presAssocID="{9467ADB0-70D8-4A12-90C6-A4C4135F4046}" presName="tx1" presStyleLbl="revTx" presStyleIdx="0" presStyleCnt="4"/>
      <dgm:spPr/>
      <dgm:t>
        <a:bodyPr/>
        <a:lstStyle/>
        <a:p>
          <a:endParaRPr lang="es-PE"/>
        </a:p>
      </dgm:t>
    </dgm:pt>
    <dgm:pt modelId="{387BD6AE-B08D-475E-96F5-19174D765E87}" type="pres">
      <dgm:prSet presAssocID="{9467ADB0-70D8-4A12-90C6-A4C4135F4046}" presName="vert1" presStyleCnt="0"/>
      <dgm:spPr/>
    </dgm:pt>
    <dgm:pt modelId="{5F852326-A435-4797-95D4-D975CD28FC3F}" type="pres">
      <dgm:prSet presAssocID="{3EE6229E-A0B5-400F-A8EF-9F9173A22D1A}" presName="vertSpace2a" presStyleCnt="0"/>
      <dgm:spPr/>
    </dgm:pt>
    <dgm:pt modelId="{C81237B4-1394-49F3-9E44-2A7C71C8837C}" type="pres">
      <dgm:prSet presAssocID="{3EE6229E-A0B5-400F-A8EF-9F9173A22D1A}" presName="horz2" presStyleCnt="0"/>
      <dgm:spPr/>
    </dgm:pt>
    <dgm:pt modelId="{B759FBEC-7326-480F-A21B-45479EB606EA}" type="pres">
      <dgm:prSet presAssocID="{3EE6229E-A0B5-400F-A8EF-9F9173A22D1A}" presName="horzSpace2" presStyleCnt="0"/>
      <dgm:spPr/>
    </dgm:pt>
    <dgm:pt modelId="{7E7CCF41-DF9D-45D0-8A84-DBC4E9E774A9}" type="pres">
      <dgm:prSet presAssocID="{3EE6229E-A0B5-400F-A8EF-9F9173A22D1A}" presName="tx2" presStyleLbl="revTx" presStyleIdx="1" presStyleCnt="4"/>
      <dgm:spPr/>
      <dgm:t>
        <a:bodyPr/>
        <a:lstStyle/>
        <a:p>
          <a:endParaRPr lang="es-PE"/>
        </a:p>
      </dgm:t>
    </dgm:pt>
    <dgm:pt modelId="{8289DDBC-272F-4416-8718-2CF8F0C216EA}" type="pres">
      <dgm:prSet presAssocID="{3EE6229E-A0B5-400F-A8EF-9F9173A22D1A}" presName="vert2" presStyleCnt="0"/>
      <dgm:spPr/>
    </dgm:pt>
    <dgm:pt modelId="{C2111468-F4D8-47C0-8E4A-7C23FEB33469}" type="pres">
      <dgm:prSet presAssocID="{3EE6229E-A0B5-400F-A8EF-9F9173A22D1A}" presName="thinLine2b" presStyleLbl="callout" presStyleIdx="0" presStyleCnt="3"/>
      <dgm:spPr/>
    </dgm:pt>
    <dgm:pt modelId="{85156FAC-ED63-4163-ACDA-D2703EEB3563}" type="pres">
      <dgm:prSet presAssocID="{3EE6229E-A0B5-400F-A8EF-9F9173A22D1A}" presName="vertSpace2b" presStyleCnt="0"/>
      <dgm:spPr/>
    </dgm:pt>
    <dgm:pt modelId="{29536314-13C6-4E97-B77A-281CC217ADAD}" type="pres">
      <dgm:prSet presAssocID="{9EAF871D-1A5F-46F4-985F-F1992BAD09F6}" presName="horz2" presStyleCnt="0"/>
      <dgm:spPr/>
    </dgm:pt>
    <dgm:pt modelId="{1A4B1B50-23B4-4275-9C7E-A2BDCBC42724}" type="pres">
      <dgm:prSet presAssocID="{9EAF871D-1A5F-46F4-985F-F1992BAD09F6}" presName="horzSpace2" presStyleCnt="0"/>
      <dgm:spPr/>
    </dgm:pt>
    <dgm:pt modelId="{8ED293BA-B342-4E17-9788-5FF762FE413E}" type="pres">
      <dgm:prSet presAssocID="{9EAF871D-1A5F-46F4-985F-F1992BAD09F6}" presName="tx2" presStyleLbl="revTx" presStyleIdx="2" presStyleCnt="4"/>
      <dgm:spPr/>
      <dgm:t>
        <a:bodyPr/>
        <a:lstStyle/>
        <a:p>
          <a:endParaRPr lang="es-PE"/>
        </a:p>
      </dgm:t>
    </dgm:pt>
    <dgm:pt modelId="{DCA97EA8-5BD3-47B7-803B-C555521E59B7}" type="pres">
      <dgm:prSet presAssocID="{9EAF871D-1A5F-46F4-985F-F1992BAD09F6}" presName="vert2" presStyleCnt="0"/>
      <dgm:spPr/>
    </dgm:pt>
    <dgm:pt modelId="{509ECEB4-91E6-4BE0-90D7-C9E4893548C9}" type="pres">
      <dgm:prSet presAssocID="{9EAF871D-1A5F-46F4-985F-F1992BAD09F6}" presName="thinLine2b" presStyleLbl="callout" presStyleIdx="1" presStyleCnt="3"/>
      <dgm:spPr/>
    </dgm:pt>
    <dgm:pt modelId="{922AAAD3-90A0-47B9-9631-EC50DDDBA1DE}" type="pres">
      <dgm:prSet presAssocID="{9EAF871D-1A5F-46F4-985F-F1992BAD09F6}" presName="vertSpace2b" presStyleCnt="0"/>
      <dgm:spPr/>
    </dgm:pt>
    <dgm:pt modelId="{238151CA-F17C-427E-9F33-39150C71CC6E}" type="pres">
      <dgm:prSet presAssocID="{8ADEC707-E8FA-4FFD-B301-C8564FD3157A}" presName="horz2" presStyleCnt="0"/>
      <dgm:spPr/>
    </dgm:pt>
    <dgm:pt modelId="{8E57F03C-94FB-4767-92C0-559BAF5D78EA}" type="pres">
      <dgm:prSet presAssocID="{8ADEC707-E8FA-4FFD-B301-C8564FD3157A}" presName="horzSpace2" presStyleCnt="0"/>
      <dgm:spPr/>
    </dgm:pt>
    <dgm:pt modelId="{BBCD22B9-1880-437D-B682-6CC045A0C225}" type="pres">
      <dgm:prSet presAssocID="{8ADEC707-E8FA-4FFD-B301-C8564FD3157A}" presName="tx2" presStyleLbl="revTx" presStyleIdx="3" presStyleCnt="4"/>
      <dgm:spPr/>
      <dgm:t>
        <a:bodyPr/>
        <a:lstStyle/>
        <a:p>
          <a:endParaRPr lang="es-PE"/>
        </a:p>
      </dgm:t>
    </dgm:pt>
    <dgm:pt modelId="{8B99AE5E-E363-4ED5-97DD-DC255395D7F5}" type="pres">
      <dgm:prSet presAssocID="{8ADEC707-E8FA-4FFD-B301-C8564FD3157A}" presName="vert2" presStyleCnt="0"/>
      <dgm:spPr/>
    </dgm:pt>
    <dgm:pt modelId="{100D98CB-6D51-4BE0-9934-FFC53FA04893}" type="pres">
      <dgm:prSet presAssocID="{8ADEC707-E8FA-4FFD-B301-C8564FD3157A}" presName="thinLine2b" presStyleLbl="callout" presStyleIdx="2" presStyleCnt="3"/>
      <dgm:spPr/>
    </dgm:pt>
    <dgm:pt modelId="{B68B587A-C56D-4EA3-8209-3056A32CF571}" type="pres">
      <dgm:prSet presAssocID="{8ADEC707-E8FA-4FFD-B301-C8564FD3157A}" presName="vertSpace2b" presStyleCnt="0"/>
      <dgm:spPr/>
    </dgm:pt>
  </dgm:ptLst>
  <dgm:cxnLst>
    <dgm:cxn modelId="{6E35A58A-5DF6-482F-87F7-3FA0848AA96E}" type="presOf" srcId="{8ADEC707-E8FA-4FFD-B301-C8564FD3157A}" destId="{BBCD22B9-1880-437D-B682-6CC045A0C225}" srcOrd="0" destOrd="0" presId="urn:microsoft.com/office/officeart/2008/layout/LinedList"/>
    <dgm:cxn modelId="{01E2E4F9-7F0F-4946-8EA3-A99ECEE90286}" type="presOf" srcId="{3EE6229E-A0B5-400F-A8EF-9F9173A22D1A}" destId="{7E7CCF41-DF9D-45D0-8A84-DBC4E9E774A9}" srcOrd="0" destOrd="0" presId="urn:microsoft.com/office/officeart/2008/layout/LinedList"/>
    <dgm:cxn modelId="{D100924E-7837-48AE-8E44-B43F64A51970}" srcId="{9467ADB0-70D8-4A12-90C6-A4C4135F4046}" destId="{8ADEC707-E8FA-4FFD-B301-C8564FD3157A}" srcOrd="2" destOrd="0" parTransId="{E0978880-598C-4088-BE9B-F57C8EC223E4}" sibTransId="{5ED201D3-DFA9-4DDB-8EA3-95759349FD06}"/>
    <dgm:cxn modelId="{27DAE5AA-710C-45F2-96E0-03F10A9EED7E}" srcId="{9467ADB0-70D8-4A12-90C6-A4C4135F4046}" destId="{9EAF871D-1A5F-46F4-985F-F1992BAD09F6}" srcOrd="1" destOrd="0" parTransId="{D1682F09-9284-49BF-95AF-2772AA82F271}" sibTransId="{A3635FC8-5269-4DD1-A99E-A5E074740274}"/>
    <dgm:cxn modelId="{D79693BB-16C8-4EA8-8AF1-F35B66A9625E}" type="presOf" srcId="{9467ADB0-70D8-4A12-90C6-A4C4135F4046}" destId="{FDA7EE51-3EEE-47DC-8499-697AFCC84C1D}" srcOrd="0" destOrd="0" presId="urn:microsoft.com/office/officeart/2008/layout/LinedList"/>
    <dgm:cxn modelId="{EAFBF15A-EB0F-41F6-B23A-94885792A9EF}" type="presOf" srcId="{2926F3A6-FFC6-4852-BE1E-68CE4A4B6F18}" destId="{7796277E-4E53-4B61-B725-CA04445963BC}" srcOrd="0" destOrd="0" presId="urn:microsoft.com/office/officeart/2008/layout/LinedList"/>
    <dgm:cxn modelId="{5DBA2293-4064-4249-8FAF-81BF58A41E51}" type="presOf" srcId="{9EAF871D-1A5F-46F4-985F-F1992BAD09F6}" destId="{8ED293BA-B342-4E17-9788-5FF762FE413E}" srcOrd="0" destOrd="0" presId="urn:microsoft.com/office/officeart/2008/layout/LinedList"/>
    <dgm:cxn modelId="{B804DCD4-5418-439A-9109-EB00D5DF365B}" srcId="{2926F3A6-FFC6-4852-BE1E-68CE4A4B6F18}" destId="{9467ADB0-70D8-4A12-90C6-A4C4135F4046}" srcOrd="0" destOrd="0" parTransId="{B90C815E-2A9B-4031-87D8-454EEE115B09}" sibTransId="{BBA01B96-6AAA-4DA3-91D5-1FD5E77A327A}"/>
    <dgm:cxn modelId="{E363DF0E-82A8-4C41-B70C-0CE52EF73FBC}" srcId="{9467ADB0-70D8-4A12-90C6-A4C4135F4046}" destId="{3EE6229E-A0B5-400F-A8EF-9F9173A22D1A}" srcOrd="0" destOrd="0" parTransId="{D73F2019-8B60-4CA4-9CC5-7C0BBCC39DDB}" sibTransId="{62193006-AFBD-49DF-B0C1-BDF004D6D70D}"/>
    <dgm:cxn modelId="{1FE09E8E-E468-460C-9A88-E00447C59F38}" type="presParOf" srcId="{7796277E-4E53-4B61-B725-CA04445963BC}" destId="{77568B1D-552F-4C4C-82DE-2C7A6764D91E}" srcOrd="0" destOrd="0" presId="urn:microsoft.com/office/officeart/2008/layout/LinedList"/>
    <dgm:cxn modelId="{B7489CBB-2D15-4E4D-99C3-1E1E762A33B5}" type="presParOf" srcId="{7796277E-4E53-4B61-B725-CA04445963BC}" destId="{27931183-55E6-4E0F-8A5F-2EA2EB44FCDB}" srcOrd="1" destOrd="0" presId="urn:microsoft.com/office/officeart/2008/layout/LinedList"/>
    <dgm:cxn modelId="{FE31448C-DC39-4A65-9E5D-21D5885E6ABC}" type="presParOf" srcId="{27931183-55E6-4E0F-8A5F-2EA2EB44FCDB}" destId="{FDA7EE51-3EEE-47DC-8499-697AFCC84C1D}" srcOrd="0" destOrd="0" presId="urn:microsoft.com/office/officeart/2008/layout/LinedList"/>
    <dgm:cxn modelId="{52DDF26F-DE17-4941-97B3-BA3CF9390753}" type="presParOf" srcId="{27931183-55E6-4E0F-8A5F-2EA2EB44FCDB}" destId="{387BD6AE-B08D-475E-96F5-19174D765E87}" srcOrd="1" destOrd="0" presId="urn:microsoft.com/office/officeart/2008/layout/LinedList"/>
    <dgm:cxn modelId="{09FD2C0D-F8F2-470F-AD12-277661F1BEE2}" type="presParOf" srcId="{387BD6AE-B08D-475E-96F5-19174D765E87}" destId="{5F852326-A435-4797-95D4-D975CD28FC3F}" srcOrd="0" destOrd="0" presId="urn:microsoft.com/office/officeart/2008/layout/LinedList"/>
    <dgm:cxn modelId="{E25D7D15-2BA0-44E2-8BA3-F0AB635D19B3}" type="presParOf" srcId="{387BD6AE-B08D-475E-96F5-19174D765E87}" destId="{C81237B4-1394-49F3-9E44-2A7C71C8837C}" srcOrd="1" destOrd="0" presId="urn:microsoft.com/office/officeart/2008/layout/LinedList"/>
    <dgm:cxn modelId="{CA59CA47-7155-4DE3-9521-7D23F1D77588}" type="presParOf" srcId="{C81237B4-1394-49F3-9E44-2A7C71C8837C}" destId="{B759FBEC-7326-480F-A21B-45479EB606EA}" srcOrd="0" destOrd="0" presId="urn:microsoft.com/office/officeart/2008/layout/LinedList"/>
    <dgm:cxn modelId="{D38CBFF2-E482-4CC2-9748-AC888DBBDB8A}" type="presParOf" srcId="{C81237B4-1394-49F3-9E44-2A7C71C8837C}" destId="{7E7CCF41-DF9D-45D0-8A84-DBC4E9E774A9}" srcOrd="1" destOrd="0" presId="urn:microsoft.com/office/officeart/2008/layout/LinedList"/>
    <dgm:cxn modelId="{A23F103F-11C2-4ECE-BDB6-8501A199AA0A}" type="presParOf" srcId="{C81237B4-1394-49F3-9E44-2A7C71C8837C}" destId="{8289DDBC-272F-4416-8718-2CF8F0C216EA}" srcOrd="2" destOrd="0" presId="urn:microsoft.com/office/officeart/2008/layout/LinedList"/>
    <dgm:cxn modelId="{BE408732-FA7D-417F-A2D1-68D2417C3F61}" type="presParOf" srcId="{387BD6AE-B08D-475E-96F5-19174D765E87}" destId="{C2111468-F4D8-47C0-8E4A-7C23FEB33469}" srcOrd="2" destOrd="0" presId="urn:microsoft.com/office/officeart/2008/layout/LinedList"/>
    <dgm:cxn modelId="{7643C0AD-F8E9-4F07-A9EF-6A771DC49170}" type="presParOf" srcId="{387BD6AE-B08D-475E-96F5-19174D765E87}" destId="{85156FAC-ED63-4163-ACDA-D2703EEB3563}" srcOrd="3" destOrd="0" presId="urn:microsoft.com/office/officeart/2008/layout/LinedList"/>
    <dgm:cxn modelId="{A9D5D461-07A8-455C-8BCD-58E6AFA9AD9C}" type="presParOf" srcId="{387BD6AE-B08D-475E-96F5-19174D765E87}" destId="{29536314-13C6-4E97-B77A-281CC217ADAD}" srcOrd="4" destOrd="0" presId="urn:microsoft.com/office/officeart/2008/layout/LinedList"/>
    <dgm:cxn modelId="{EBCCE8EA-8E9C-475D-8283-C2F610B9261B}" type="presParOf" srcId="{29536314-13C6-4E97-B77A-281CC217ADAD}" destId="{1A4B1B50-23B4-4275-9C7E-A2BDCBC42724}" srcOrd="0" destOrd="0" presId="urn:microsoft.com/office/officeart/2008/layout/LinedList"/>
    <dgm:cxn modelId="{D4F49B2F-5D24-40D4-82AD-A7C85EF116C8}" type="presParOf" srcId="{29536314-13C6-4E97-B77A-281CC217ADAD}" destId="{8ED293BA-B342-4E17-9788-5FF762FE413E}" srcOrd="1" destOrd="0" presId="urn:microsoft.com/office/officeart/2008/layout/LinedList"/>
    <dgm:cxn modelId="{358E030D-A1F4-4A2D-8560-A6D5A468A726}" type="presParOf" srcId="{29536314-13C6-4E97-B77A-281CC217ADAD}" destId="{DCA97EA8-5BD3-47B7-803B-C555521E59B7}" srcOrd="2" destOrd="0" presId="urn:microsoft.com/office/officeart/2008/layout/LinedList"/>
    <dgm:cxn modelId="{62A8A07F-980C-4C58-AA88-F8C78B5F1556}" type="presParOf" srcId="{387BD6AE-B08D-475E-96F5-19174D765E87}" destId="{509ECEB4-91E6-4BE0-90D7-C9E4893548C9}" srcOrd="5" destOrd="0" presId="urn:microsoft.com/office/officeart/2008/layout/LinedList"/>
    <dgm:cxn modelId="{561D589B-4EB6-449E-8100-F20E8A946454}" type="presParOf" srcId="{387BD6AE-B08D-475E-96F5-19174D765E87}" destId="{922AAAD3-90A0-47B9-9631-EC50DDDBA1DE}" srcOrd="6" destOrd="0" presId="urn:microsoft.com/office/officeart/2008/layout/LinedList"/>
    <dgm:cxn modelId="{7F74C277-54C0-4E5E-989A-1230E1E77564}" type="presParOf" srcId="{387BD6AE-B08D-475E-96F5-19174D765E87}" destId="{238151CA-F17C-427E-9F33-39150C71CC6E}" srcOrd="7" destOrd="0" presId="urn:microsoft.com/office/officeart/2008/layout/LinedList"/>
    <dgm:cxn modelId="{C33064FC-24D8-4512-B633-73E43A50A997}" type="presParOf" srcId="{238151CA-F17C-427E-9F33-39150C71CC6E}" destId="{8E57F03C-94FB-4767-92C0-559BAF5D78EA}" srcOrd="0" destOrd="0" presId="urn:microsoft.com/office/officeart/2008/layout/LinedList"/>
    <dgm:cxn modelId="{712868AD-7093-408C-8FAA-44BCC555921E}" type="presParOf" srcId="{238151CA-F17C-427E-9F33-39150C71CC6E}" destId="{BBCD22B9-1880-437D-B682-6CC045A0C225}" srcOrd="1" destOrd="0" presId="urn:microsoft.com/office/officeart/2008/layout/LinedList"/>
    <dgm:cxn modelId="{1CE0FAE7-67AA-4DF8-A3BD-B8508523712A}" type="presParOf" srcId="{238151CA-F17C-427E-9F33-39150C71CC6E}" destId="{8B99AE5E-E363-4ED5-97DD-DC255395D7F5}" srcOrd="2" destOrd="0" presId="urn:microsoft.com/office/officeart/2008/layout/LinedList"/>
    <dgm:cxn modelId="{7B1E2C9E-7D82-4806-BA43-FED5FBA40235}" type="presParOf" srcId="{387BD6AE-B08D-475E-96F5-19174D765E87}" destId="{100D98CB-6D51-4BE0-9934-FFC53FA04893}" srcOrd="8" destOrd="0" presId="urn:microsoft.com/office/officeart/2008/layout/LinedList"/>
    <dgm:cxn modelId="{E9AB9AA8-75B2-49D4-A003-7B293AABA74F}" type="presParOf" srcId="{387BD6AE-B08D-475E-96F5-19174D765E87}" destId="{B68B587A-C56D-4EA3-8209-3056A32CF57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A5E027-4C7F-4D35-8D28-51125EBC710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8DCB246C-55A1-458A-A931-D0F30836F89B}">
      <dgm:prSet phldrT="[Texto]"/>
      <dgm:spPr/>
      <dgm:t>
        <a:bodyPr/>
        <a:lstStyle/>
        <a:p>
          <a:r>
            <a:rPr lang="es-PE" dirty="0" smtClean="0"/>
            <a:t>¿Cuál es la relación entre derecho y moral?</a:t>
          </a:r>
          <a:endParaRPr lang="es-PE" dirty="0"/>
        </a:p>
      </dgm:t>
    </dgm:pt>
    <dgm:pt modelId="{B8B1FDD1-F5C2-49D8-9F16-341E52CDBD51}" type="parTrans" cxnId="{BC07118F-A551-4011-8E3C-C4FBADB91033}">
      <dgm:prSet/>
      <dgm:spPr/>
      <dgm:t>
        <a:bodyPr/>
        <a:lstStyle/>
        <a:p>
          <a:endParaRPr lang="es-PE"/>
        </a:p>
      </dgm:t>
    </dgm:pt>
    <dgm:pt modelId="{C042BF8F-3141-47AE-B9C2-D8A83B9041A7}" type="sibTrans" cxnId="{BC07118F-A551-4011-8E3C-C4FBADB91033}">
      <dgm:prSet/>
      <dgm:spPr/>
      <dgm:t>
        <a:bodyPr/>
        <a:lstStyle/>
        <a:p>
          <a:endParaRPr lang="es-PE"/>
        </a:p>
      </dgm:t>
    </dgm:pt>
    <dgm:pt modelId="{24188CF3-B443-472C-9380-020199FB2308}">
      <dgm:prSet phldrT="[Texto]"/>
      <dgm:spPr/>
      <dgm:t>
        <a:bodyPr/>
        <a:lstStyle/>
        <a:p>
          <a:r>
            <a:rPr lang="es-PE" dirty="0" smtClean="0"/>
            <a:t>No existe conexión conceptual = positivismo (incluyente / excluyente)</a:t>
          </a:r>
          <a:endParaRPr lang="es-PE" dirty="0"/>
        </a:p>
      </dgm:t>
    </dgm:pt>
    <dgm:pt modelId="{A19E1BA1-281F-48F4-952E-3ECBEB304234}" type="parTrans" cxnId="{7B0980FC-4806-4786-8324-7E3FBC4F94D2}">
      <dgm:prSet/>
      <dgm:spPr/>
      <dgm:t>
        <a:bodyPr/>
        <a:lstStyle/>
        <a:p>
          <a:endParaRPr lang="es-PE"/>
        </a:p>
      </dgm:t>
    </dgm:pt>
    <dgm:pt modelId="{CF5CE302-8F1C-4360-8B85-2FD58C7382C4}" type="sibTrans" cxnId="{7B0980FC-4806-4786-8324-7E3FBC4F94D2}">
      <dgm:prSet/>
      <dgm:spPr/>
      <dgm:t>
        <a:bodyPr/>
        <a:lstStyle/>
        <a:p>
          <a:endParaRPr lang="es-PE"/>
        </a:p>
      </dgm:t>
    </dgm:pt>
    <dgm:pt modelId="{FD7CBF62-B497-44FB-B92A-A17DDC4009E6}">
      <dgm:prSet phldrT="[Texto]"/>
      <dgm:spPr/>
      <dgm:t>
        <a:bodyPr/>
        <a:lstStyle/>
        <a:p>
          <a:r>
            <a:rPr lang="es-PE" dirty="0" smtClean="0"/>
            <a:t>Sí existe una conexión conceptual necesaria = </a:t>
          </a:r>
          <a:r>
            <a:rPr lang="es-PE" dirty="0" err="1" smtClean="0"/>
            <a:t>Postpositivismo</a:t>
          </a:r>
          <a:endParaRPr lang="es-PE" dirty="0"/>
        </a:p>
      </dgm:t>
    </dgm:pt>
    <dgm:pt modelId="{1574F8D2-EC6D-4C45-BA42-5CCE29A1B484}" type="parTrans" cxnId="{327D75D1-4943-468C-BC79-4C4F9EE2C829}">
      <dgm:prSet/>
      <dgm:spPr/>
      <dgm:t>
        <a:bodyPr/>
        <a:lstStyle/>
        <a:p>
          <a:endParaRPr lang="es-PE"/>
        </a:p>
      </dgm:t>
    </dgm:pt>
    <dgm:pt modelId="{0F774BE2-7769-4EEB-878B-9D91DB3FB5D1}" type="sibTrans" cxnId="{327D75D1-4943-468C-BC79-4C4F9EE2C829}">
      <dgm:prSet/>
      <dgm:spPr/>
      <dgm:t>
        <a:bodyPr/>
        <a:lstStyle/>
        <a:p>
          <a:endParaRPr lang="es-PE"/>
        </a:p>
      </dgm:t>
    </dgm:pt>
    <dgm:pt modelId="{073EF50F-EA4E-407F-A377-4D43C6829777}" type="pres">
      <dgm:prSet presAssocID="{FEA5E027-4C7F-4D35-8D28-51125EBC7100}" presName="Name0" presStyleCnt="0">
        <dgm:presLayoutVars>
          <dgm:chMax val="7"/>
          <dgm:chPref val="7"/>
          <dgm:dir/>
        </dgm:presLayoutVars>
      </dgm:prSet>
      <dgm:spPr/>
    </dgm:pt>
    <dgm:pt modelId="{EF4ED8AF-8F39-4F79-95A0-C5F62DBAF586}" type="pres">
      <dgm:prSet presAssocID="{FEA5E027-4C7F-4D35-8D28-51125EBC7100}" presName="Name1" presStyleCnt="0"/>
      <dgm:spPr/>
    </dgm:pt>
    <dgm:pt modelId="{12424467-D792-4CFD-A65F-43888022274B}" type="pres">
      <dgm:prSet presAssocID="{FEA5E027-4C7F-4D35-8D28-51125EBC7100}" presName="cycle" presStyleCnt="0"/>
      <dgm:spPr/>
    </dgm:pt>
    <dgm:pt modelId="{94358792-0B68-4844-8A01-B763C282BD4A}" type="pres">
      <dgm:prSet presAssocID="{FEA5E027-4C7F-4D35-8D28-51125EBC7100}" presName="srcNode" presStyleLbl="node1" presStyleIdx="0" presStyleCnt="3"/>
      <dgm:spPr/>
    </dgm:pt>
    <dgm:pt modelId="{F1C135A3-AC3D-464B-A5A9-76C17D33E0CD}" type="pres">
      <dgm:prSet presAssocID="{FEA5E027-4C7F-4D35-8D28-51125EBC7100}" presName="conn" presStyleLbl="parChTrans1D2" presStyleIdx="0" presStyleCnt="1"/>
      <dgm:spPr/>
    </dgm:pt>
    <dgm:pt modelId="{4A22854B-D6A3-4A3F-8D65-8566391BF70C}" type="pres">
      <dgm:prSet presAssocID="{FEA5E027-4C7F-4D35-8D28-51125EBC7100}" presName="extraNode" presStyleLbl="node1" presStyleIdx="0" presStyleCnt="3"/>
      <dgm:spPr/>
    </dgm:pt>
    <dgm:pt modelId="{1EE7B065-9DF0-4ECD-8B48-C18194694621}" type="pres">
      <dgm:prSet presAssocID="{FEA5E027-4C7F-4D35-8D28-51125EBC7100}" presName="dstNode" presStyleLbl="node1" presStyleIdx="0" presStyleCnt="3"/>
      <dgm:spPr/>
    </dgm:pt>
    <dgm:pt modelId="{3D93846E-ADEA-4887-8F8F-2470CED325BF}" type="pres">
      <dgm:prSet presAssocID="{8DCB246C-55A1-458A-A931-D0F30836F89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B8C21AA-8586-4D52-A9DC-523425CEBF1C}" type="pres">
      <dgm:prSet presAssocID="{8DCB246C-55A1-458A-A931-D0F30836F89B}" presName="accent_1" presStyleCnt="0"/>
      <dgm:spPr/>
    </dgm:pt>
    <dgm:pt modelId="{E027C8CA-BB3C-43D3-9223-CBA14DB47555}" type="pres">
      <dgm:prSet presAssocID="{8DCB246C-55A1-458A-A931-D0F30836F89B}" presName="accentRepeatNode" presStyleLbl="solidFgAcc1" presStyleIdx="0" presStyleCnt="3"/>
      <dgm:spPr/>
    </dgm:pt>
    <dgm:pt modelId="{F67FD099-E1CC-48A0-A425-90FD63D94FB8}" type="pres">
      <dgm:prSet presAssocID="{24188CF3-B443-472C-9380-020199FB230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AE61983-39A8-4ADB-8A2A-EB0C8F73420E}" type="pres">
      <dgm:prSet presAssocID="{24188CF3-B443-472C-9380-020199FB2308}" presName="accent_2" presStyleCnt="0"/>
      <dgm:spPr/>
    </dgm:pt>
    <dgm:pt modelId="{6F411CCB-A82F-4BBA-8937-3F78BEAF643F}" type="pres">
      <dgm:prSet presAssocID="{24188CF3-B443-472C-9380-020199FB2308}" presName="accentRepeatNode" presStyleLbl="solidFgAcc1" presStyleIdx="1" presStyleCnt="3"/>
      <dgm:spPr/>
    </dgm:pt>
    <dgm:pt modelId="{9302EC8C-5588-400E-BCBB-711444C2B7DA}" type="pres">
      <dgm:prSet presAssocID="{FD7CBF62-B497-44FB-B92A-A17DDC4009E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16A56B-3D9B-435B-91E2-E3AB04B0B656}" type="pres">
      <dgm:prSet presAssocID="{FD7CBF62-B497-44FB-B92A-A17DDC4009E6}" presName="accent_3" presStyleCnt="0"/>
      <dgm:spPr/>
    </dgm:pt>
    <dgm:pt modelId="{E35CA6CD-D051-4F68-B3E1-A381E6880C3C}" type="pres">
      <dgm:prSet presAssocID="{FD7CBF62-B497-44FB-B92A-A17DDC4009E6}" presName="accentRepeatNode" presStyleLbl="solidFgAcc1" presStyleIdx="2" presStyleCnt="3"/>
      <dgm:spPr/>
    </dgm:pt>
  </dgm:ptLst>
  <dgm:cxnLst>
    <dgm:cxn modelId="{AE92A5C4-EA9F-489E-821E-FDBFB8CC5A99}" type="presOf" srcId="{C042BF8F-3141-47AE-B9C2-D8A83B9041A7}" destId="{F1C135A3-AC3D-464B-A5A9-76C17D33E0CD}" srcOrd="0" destOrd="0" presId="urn:microsoft.com/office/officeart/2008/layout/VerticalCurvedList"/>
    <dgm:cxn modelId="{89810856-3245-48A0-BF69-49A19659682E}" type="presOf" srcId="{8DCB246C-55A1-458A-A931-D0F30836F89B}" destId="{3D93846E-ADEA-4887-8F8F-2470CED325BF}" srcOrd="0" destOrd="0" presId="urn:microsoft.com/office/officeart/2008/layout/VerticalCurvedList"/>
    <dgm:cxn modelId="{BC07118F-A551-4011-8E3C-C4FBADB91033}" srcId="{FEA5E027-4C7F-4D35-8D28-51125EBC7100}" destId="{8DCB246C-55A1-458A-A931-D0F30836F89B}" srcOrd="0" destOrd="0" parTransId="{B8B1FDD1-F5C2-49D8-9F16-341E52CDBD51}" sibTransId="{C042BF8F-3141-47AE-B9C2-D8A83B9041A7}"/>
    <dgm:cxn modelId="{627706F4-A3A9-45C8-B751-47C16B94B53C}" type="presOf" srcId="{FD7CBF62-B497-44FB-B92A-A17DDC4009E6}" destId="{9302EC8C-5588-400E-BCBB-711444C2B7DA}" srcOrd="0" destOrd="0" presId="urn:microsoft.com/office/officeart/2008/layout/VerticalCurvedList"/>
    <dgm:cxn modelId="{D43FE193-1EEB-4131-981B-2A4A5E4473CC}" type="presOf" srcId="{24188CF3-B443-472C-9380-020199FB2308}" destId="{F67FD099-E1CC-48A0-A425-90FD63D94FB8}" srcOrd="0" destOrd="0" presId="urn:microsoft.com/office/officeart/2008/layout/VerticalCurvedList"/>
    <dgm:cxn modelId="{B0820A1A-1B81-431E-B3CD-298F2D0CC8F7}" type="presOf" srcId="{FEA5E027-4C7F-4D35-8D28-51125EBC7100}" destId="{073EF50F-EA4E-407F-A377-4D43C6829777}" srcOrd="0" destOrd="0" presId="urn:microsoft.com/office/officeart/2008/layout/VerticalCurvedList"/>
    <dgm:cxn modelId="{327D75D1-4943-468C-BC79-4C4F9EE2C829}" srcId="{FEA5E027-4C7F-4D35-8D28-51125EBC7100}" destId="{FD7CBF62-B497-44FB-B92A-A17DDC4009E6}" srcOrd="2" destOrd="0" parTransId="{1574F8D2-EC6D-4C45-BA42-5CCE29A1B484}" sibTransId="{0F774BE2-7769-4EEB-878B-9D91DB3FB5D1}"/>
    <dgm:cxn modelId="{7B0980FC-4806-4786-8324-7E3FBC4F94D2}" srcId="{FEA5E027-4C7F-4D35-8D28-51125EBC7100}" destId="{24188CF3-B443-472C-9380-020199FB2308}" srcOrd="1" destOrd="0" parTransId="{A19E1BA1-281F-48F4-952E-3ECBEB304234}" sibTransId="{CF5CE302-8F1C-4360-8B85-2FD58C7382C4}"/>
    <dgm:cxn modelId="{54B48BC6-39A6-48C8-9599-A28FB9AE7F93}" type="presParOf" srcId="{073EF50F-EA4E-407F-A377-4D43C6829777}" destId="{EF4ED8AF-8F39-4F79-95A0-C5F62DBAF586}" srcOrd="0" destOrd="0" presId="urn:microsoft.com/office/officeart/2008/layout/VerticalCurvedList"/>
    <dgm:cxn modelId="{4D39DBA0-3421-463E-B713-97F4A14332C3}" type="presParOf" srcId="{EF4ED8AF-8F39-4F79-95A0-C5F62DBAF586}" destId="{12424467-D792-4CFD-A65F-43888022274B}" srcOrd="0" destOrd="0" presId="urn:microsoft.com/office/officeart/2008/layout/VerticalCurvedList"/>
    <dgm:cxn modelId="{A6ADF25A-1AF4-409C-9EA0-9F95239DD936}" type="presParOf" srcId="{12424467-D792-4CFD-A65F-43888022274B}" destId="{94358792-0B68-4844-8A01-B763C282BD4A}" srcOrd="0" destOrd="0" presId="urn:microsoft.com/office/officeart/2008/layout/VerticalCurvedList"/>
    <dgm:cxn modelId="{7F634445-F79E-4BBF-87F9-432141B6D0DA}" type="presParOf" srcId="{12424467-D792-4CFD-A65F-43888022274B}" destId="{F1C135A3-AC3D-464B-A5A9-76C17D33E0CD}" srcOrd="1" destOrd="0" presId="urn:microsoft.com/office/officeart/2008/layout/VerticalCurvedList"/>
    <dgm:cxn modelId="{83AE882C-7290-4F40-A460-3C8EA1C0FEBB}" type="presParOf" srcId="{12424467-D792-4CFD-A65F-43888022274B}" destId="{4A22854B-D6A3-4A3F-8D65-8566391BF70C}" srcOrd="2" destOrd="0" presId="urn:microsoft.com/office/officeart/2008/layout/VerticalCurvedList"/>
    <dgm:cxn modelId="{AE8651B0-D010-40FC-9B90-9D3982A8B269}" type="presParOf" srcId="{12424467-D792-4CFD-A65F-43888022274B}" destId="{1EE7B065-9DF0-4ECD-8B48-C18194694621}" srcOrd="3" destOrd="0" presId="urn:microsoft.com/office/officeart/2008/layout/VerticalCurvedList"/>
    <dgm:cxn modelId="{DB592CD6-0B86-4F49-9AED-5D4164FC017F}" type="presParOf" srcId="{EF4ED8AF-8F39-4F79-95A0-C5F62DBAF586}" destId="{3D93846E-ADEA-4887-8F8F-2470CED325BF}" srcOrd="1" destOrd="0" presId="urn:microsoft.com/office/officeart/2008/layout/VerticalCurvedList"/>
    <dgm:cxn modelId="{3B598DF5-BC51-4455-8B40-3FD51480C94C}" type="presParOf" srcId="{EF4ED8AF-8F39-4F79-95A0-C5F62DBAF586}" destId="{1B8C21AA-8586-4D52-A9DC-523425CEBF1C}" srcOrd="2" destOrd="0" presId="urn:microsoft.com/office/officeart/2008/layout/VerticalCurvedList"/>
    <dgm:cxn modelId="{F87C4874-D3E5-427F-AF79-1DDA704D041B}" type="presParOf" srcId="{1B8C21AA-8586-4D52-A9DC-523425CEBF1C}" destId="{E027C8CA-BB3C-43D3-9223-CBA14DB47555}" srcOrd="0" destOrd="0" presId="urn:microsoft.com/office/officeart/2008/layout/VerticalCurvedList"/>
    <dgm:cxn modelId="{80552F88-0267-46CC-9DEF-53F1AAF54CB2}" type="presParOf" srcId="{EF4ED8AF-8F39-4F79-95A0-C5F62DBAF586}" destId="{F67FD099-E1CC-48A0-A425-90FD63D94FB8}" srcOrd="3" destOrd="0" presId="urn:microsoft.com/office/officeart/2008/layout/VerticalCurvedList"/>
    <dgm:cxn modelId="{D306FF89-8AAB-41D3-8EAD-36E2DC2C311A}" type="presParOf" srcId="{EF4ED8AF-8F39-4F79-95A0-C5F62DBAF586}" destId="{EAE61983-39A8-4ADB-8A2A-EB0C8F73420E}" srcOrd="4" destOrd="0" presId="urn:microsoft.com/office/officeart/2008/layout/VerticalCurvedList"/>
    <dgm:cxn modelId="{6903D4F5-B38B-4C48-A83F-D05F81EB5235}" type="presParOf" srcId="{EAE61983-39A8-4ADB-8A2A-EB0C8F73420E}" destId="{6F411CCB-A82F-4BBA-8937-3F78BEAF643F}" srcOrd="0" destOrd="0" presId="urn:microsoft.com/office/officeart/2008/layout/VerticalCurvedList"/>
    <dgm:cxn modelId="{5286B5F1-99DE-445F-BB4C-955856E0EB34}" type="presParOf" srcId="{EF4ED8AF-8F39-4F79-95A0-C5F62DBAF586}" destId="{9302EC8C-5588-400E-BCBB-711444C2B7DA}" srcOrd="5" destOrd="0" presId="urn:microsoft.com/office/officeart/2008/layout/VerticalCurvedList"/>
    <dgm:cxn modelId="{6D84AC85-944D-49D6-B5A2-F8774517FB24}" type="presParOf" srcId="{EF4ED8AF-8F39-4F79-95A0-C5F62DBAF586}" destId="{6C16A56B-3D9B-435B-91E2-E3AB04B0B656}" srcOrd="6" destOrd="0" presId="urn:microsoft.com/office/officeart/2008/layout/VerticalCurvedList"/>
    <dgm:cxn modelId="{622D1638-3B49-4265-8EF5-B7318A4124C1}" type="presParOf" srcId="{6C16A56B-3D9B-435B-91E2-E3AB04B0B656}" destId="{E35CA6CD-D051-4F68-B3E1-A381E6880C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123AE-EE39-430C-894B-A7C85C7650BA}">
      <dsp:nvSpPr>
        <dsp:cNvPr id="0" name=""/>
        <dsp:cNvSpPr/>
      </dsp:nvSpPr>
      <dsp:spPr>
        <a:xfrm>
          <a:off x="0" y="0"/>
          <a:ext cx="9720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44C05-592B-4089-BDF8-7224C2007CE9}">
      <dsp:nvSpPr>
        <dsp:cNvPr id="0" name=""/>
        <dsp:cNvSpPr/>
      </dsp:nvSpPr>
      <dsp:spPr>
        <a:xfrm>
          <a:off x="0" y="0"/>
          <a:ext cx="1944052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kern="1200" dirty="0" smtClean="0"/>
            <a:t>Positivismo jurídico y su ¿crisis?</a:t>
          </a:r>
          <a:endParaRPr lang="es-PE" sz="3200" kern="1200" dirty="0"/>
        </a:p>
      </dsp:txBody>
      <dsp:txXfrm>
        <a:off x="0" y="0"/>
        <a:ext cx="1944052" cy="4022725"/>
      </dsp:txXfrm>
    </dsp:sp>
    <dsp:sp modelId="{3635F95A-67F0-4F1C-9DD3-93615067141A}">
      <dsp:nvSpPr>
        <dsp:cNvPr id="0" name=""/>
        <dsp:cNvSpPr/>
      </dsp:nvSpPr>
      <dsp:spPr>
        <a:xfrm>
          <a:off x="2089856" y="74935"/>
          <a:ext cx="7630405" cy="11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N. </a:t>
          </a:r>
          <a:r>
            <a:rPr lang="es-PE" sz="2400" kern="1200" dirty="0" err="1" smtClean="0"/>
            <a:t>Bobbio</a:t>
          </a:r>
          <a:r>
            <a:rPr lang="es-PE" sz="2400" kern="1200" dirty="0" smtClean="0"/>
            <a:t>, positivismo </a:t>
          </a:r>
          <a:r>
            <a:rPr lang="es-PE" sz="2400" kern="1200" dirty="0" smtClean="0"/>
            <a:t>debe entenderse en tres aspectos: teórico, metodológico, ético </a:t>
          </a:r>
          <a:endParaRPr lang="es-PE" sz="2400" kern="1200" dirty="0"/>
        </a:p>
      </dsp:txBody>
      <dsp:txXfrm>
        <a:off x="2089856" y="74935"/>
        <a:ext cx="7630405" cy="1118855"/>
      </dsp:txXfrm>
    </dsp:sp>
    <dsp:sp modelId="{085D778E-5A39-4CB6-B687-E2C4240B1671}">
      <dsp:nvSpPr>
        <dsp:cNvPr id="0" name=""/>
        <dsp:cNvSpPr/>
      </dsp:nvSpPr>
      <dsp:spPr>
        <a:xfrm>
          <a:off x="1944052" y="1193790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8489F-B065-48F5-A8DB-FA3422C0980A}">
      <dsp:nvSpPr>
        <dsp:cNvPr id="0" name=""/>
        <dsp:cNvSpPr/>
      </dsp:nvSpPr>
      <dsp:spPr>
        <a:xfrm>
          <a:off x="2089856" y="1268725"/>
          <a:ext cx="7630405" cy="110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err="1" smtClean="0"/>
            <a:t>Hart</a:t>
          </a:r>
          <a:r>
            <a:rPr lang="es-PE" sz="2400" kern="1200" dirty="0" smtClean="0"/>
            <a:t>, </a:t>
          </a:r>
          <a:r>
            <a:rPr lang="es-PE" sz="2400" kern="1200" dirty="0" smtClean="0"/>
            <a:t>derecho como sistema de reglas (primarias/ secundarias), propone tres </a:t>
          </a:r>
          <a:r>
            <a:rPr lang="es-PE" sz="2400" kern="1200" dirty="0" smtClean="0"/>
            <a:t>tesis: a) fuentes sociales, b) separación </a:t>
          </a:r>
          <a:r>
            <a:rPr lang="es-PE" sz="2400" kern="1200" dirty="0" smtClean="0"/>
            <a:t>derecho </a:t>
          </a:r>
          <a:r>
            <a:rPr lang="es-PE" sz="2400" kern="1200" dirty="0" smtClean="0"/>
            <a:t>y moral, c) discrecionalidad judicial</a:t>
          </a:r>
          <a:endParaRPr lang="es-PE" sz="2400" kern="1200" dirty="0"/>
        </a:p>
      </dsp:txBody>
      <dsp:txXfrm>
        <a:off x="2089856" y="1268725"/>
        <a:ext cx="7630405" cy="1103718"/>
      </dsp:txXfrm>
    </dsp:sp>
    <dsp:sp modelId="{5BD8C062-AF60-41BA-8E23-E223C55CDAB4}">
      <dsp:nvSpPr>
        <dsp:cNvPr id="0" name=""/>
        <dsp:cNvSpPr/>
      </dsp:nvSpPr>
      <dsp:spPr>
        <a:xfrm>
          <a:off x="1944052" y="2372443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4150A-4E6F-4CD5-AF1C-93BDDBCCD6B6}">
      <dsp:nvSpPr>
        <dsp:cNvPr id="0" name=""/>
        <dsp:cNvSpPr/>
      </dsp:nvSpPr>
      <dsp:spPr>
        <a:xfrm>
          <a:off x="2089856" y="2447378"/>
          <a:ext cx="7630405" cy="1498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err="1" smtClean="0"/>
            <a:t>Dworkin</a:t>
          </a:r>
          <a:r>
            <a:rPr lang="es-PE" sz="2400" kern="1200" dirty="0" smtClean="0"/>
            <a:t>: positivismo es insuficiente para explicar la práctica del derecho: además de reglas hay principios y directrices de acción política. Los principios tienen peso, apertura a la moral, no hay discrecionalidad judicial</a:t>
          </a:r>
          <a:endParaRPr lang="es-PE" sz="2400" kern="1200" dirty="0"/>
        </a:p>
      </dsp:txBody>
      <dsp:txXfrm>
        <a:off x="2089856" y="2447378"/>
        <a:ext cx="7630405" cy="1498700"/>
      </dsp:txXfrm>
    </dsp:sp>
    <dsp:sp modelId="{F55C132E-0DCA-4E2D-806C-F0A92F889517}">
      <dsp:nvSpPr>
        <dsp:cNvPr id="0" name=""/>
        <dsp:cNvSpPr/>
      </dsp:nvSpPr>
      <dsp:spPr>
        <a:xfrm>
          <a:off x="1944052" y="3946079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54D94-DFD5-4B0C-8B6C-5FA3969EB1D8}">
      <dsp:nvSpPr>
        <dsp:cNvPr id="0" name=""/>
        <dsp:cNvSpPr/>
      </dsp:nvSpPr>
      <dsp:spPr>
        <a:xfrm>
          <a:off x="729019" y="0"/>
          <a:ext cx="8262222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B8EB7-75CC-4F19-821A-C99967E85188}">
      <dsp:nvSpPr>
        <dsp:cNvPr id="0" name=""/>
        <dsp:cNvSpPr/>
      </dsp:nvSpPr>
      <dsp:spPr>
        <a:xfrm>
          <a:off x="329387" y="1206817"/>
          <a:ext cx="291607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Se agrupa autores como </a:t>
          </a:r>
          <a:r>
            <a:rPr lang="es-PE" sz="2000" kern="1200" dirty="0" err="1" smtClean="0"/>
            <a:t>Dworkin</a:t>
          </a:r>
          <a:r>
            <a:rPr lang="es-PE" sz="2000" kern="1200" dirty="0" smtClean="0"/>
            <a:t>, </a:t>
          </a:r>
          <a:r>
            <a:rPr lang="es-PE" sz="2000" kern="1200" dirty="0" err="1" smtClean="0"/>
            <a:t>Alexy</a:t>
          </a:r>
          <a:r>
            <a:rPr lang="es-PE" sz="2000" kern="1200" dirty="0" smtClean="0"/>
            <a:t>, Nino</a:t>
          </a:r>
          <a:endParaRPr lang="es-PE" sz="2000" kern="1200" dirty="0"/>
        </a:p>
      </dsp:txBody>
      <dsp:txXfrm>
        <a:off x="407936" y="1285366"/>
        <a:ext cx="2758980" cy="1451992"/>
      </dsp:txXfrm>
    </dsp:sp>
    <dsp:sp modelId="{9CE053BF-34C9-4C9D-BBCF-00E82852FABB}">
      <dsp:nvSpPr>
        <dsp:cNvPr id="0" name=""/>
        <dsp:cNvSpPr/>
      </dsp:nvSpPr>
      <dsp:spPr>
        <a:xfrm>
          <a:off x="3402091" y="1206817"/>
          <a:ext cx="291607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Defienden ciertas tesis: presencia de principios, aplicación vía ponderación, conexión Derecho y moral</a:t>
          </a:r>
          <a:endParaRPr lang="es-PE" sz="2000" kern="1200" dirty="0"/>
        </a:p>
      </dsp:txBody>
      <dsp:txXfrm>
        <a:off x="3480640" y="1285366"/>
        <a:ext cx="2758980" cy="1451992"/>
      </dsp:txXfrm>
    </dsp:sp>
    <dsp:sp modelId="{5CF75319-7C8F-4469-9F0A-86A42BD67F05}">
      <dsp:nvSpPr>
        <dsp:cNvPr id="0" name=""/>
        <dsp:cNvSpPr/>
      </dsp:nvSpPr>
      <dsp:spPr>
        <a:xfrm>
          <a:off x="6474795" y="1206817"/>
          <a:ext cx="291607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Efecto irradiación de lo derechos y </a:t>
          </a:r>
          <a:r>
            <a:rPr lang="es-PE" sz="2000" kern="1200" dirty="0" err="1" smtClean="0"/>
            <a:t>constitucionalización</a:t>
          </a:r>
          <a:endParaRPr lang="es-PE" sz="2000" kern="1200" dirty="0"/>
        </a:p>
      </dsp:txBody>
      <dsp:txXfrm>
        <a:off x="6553344" y="1285366"/>
        <a:ext cx="2758980" cy="14519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4F8A0-C01F-49B1-9456-0A7479DE952E}">
      <dsp:nvSpPr>
        <dsp:cNvPr id="0" name=""/>
        <dsp:cNvSpPr/>
      </dsp:nvSpPr>
      <dsp:spPr>
        <a:xfrm>
          <a:off x="0" y="0"/>
          <a:ext cx="9720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242B4-EC99-4B0A-ADE9-873875BB2CD1}">
      <dsp:nvSpPr>
        <dsp:cNvPr id="0" name=""/>
        <dsp:cNvSpPr/>
      </dsp:nvSpPr>
      <dsp:spPr>
        <a:xfrm>
          <a:off x="0" y="0"/>
          <a:ext cx="1944052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500" kern="1200" dirty="0" smtClean="0"/>
            <a:t>Confrontación entre</a:t>
          </a:r>
          <a:endParaRPr lang="es-PE" sz="2500" kern="1200" dirty="0"/>
        </a:p>
      </dsp:txBody>
      <dsp:txXfrm>
        <a:off x="0" y="0"/>
        <a:ext cx="1944052" cy="4022725"/>
      </dsp:txXfrm>
    </dsp:sp>
    <dsp:sp modelId="{733DB309-61BA-4F36-9C1C-F4E259BAD9F3}">
      <dsp:nvSpPr>
        <dsp:cNvPr id="0" name=""/>
        <dsp:cNvSpPr/>
      </dsp:nvSpPr>
      <dsp:spPr>
        <a:xfrm>
          <a:off x="2089856" y="62855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Modelo de reglas a un modelo de reglas, principios y procedimiento</a:t>
          </a:r>
        </a:p>
      </dsp:txBody>
      <dsp:txXfrm>
        <a:off x="2089856" y="62855"/>
        <a:ext cx="7630405" cy="1257101"/>
      </dsp:txXfrm>
    </dsp:sp>
    <dsp:sp modelId="{AFA0AE2A-8D22-4292-A29B-9AB43F4002E8}">
      <dsp:nvSpPr>
        <dsp:cNvPr id="0" name=""/>
        <dsp:cNvSpPr/>
      </dsp:nvSpPr>
      <dsp:spPr>
        <a:xfrm>
          <a:off x="1944052" y="1319956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D9802-E103-4BCA-A57B-DC3D5B39F7B0}">
      <dsp:nvSpPr>
        <dsp:cNvPr id="0" name=""/>
        <dsp:cNvSpPr/>
      </dsp:nvSpPr>
      <dsp:spPr>
        <a:xfrm>
          <a:off x="2089856" y="1382811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Modelo de relaciones lógicas entre normas a un modelo de relaciones lógicas y de justificación</a:t>
          </a:r>
        </a:p>
      </dsp:txBody>
      <dsp:txXfrm>
        <a:off x="2089856" y="1382811"/>
        <a:ext cx="7630405" cy="1257101"/>
      </dsp:txXfrm>
    </dsp:sp>
    <dsp:sp modelId="{9CA7C91C-2D16-4EE1-92EC-1C866B9BBDD9}">
      <dsp:nvSpPr>
        <dsp:cNvPr id="0" name=""/>
        <dsp:cNvSpPr/>
      </dsp:nvSpPr>
      <dsp:spPr>
        <a:xfrm>
          <a:off x="1944052" y="2639913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7A9D8-C5CE-4C01-BC95-9E843C7D0A70}">
      <dsp:nvSpPr>
        <dsp:cNvPr id="0" name=""/>
        <dsp:cNvSpPr/>
      </dsp:nvSpPr>
      <dsp:spPr>
        <a:xfrm>
          <a:off x="2089856" y="2702768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Correlación entre derechos y deberes, hacia prioridad justificativa de los derechos</a:t>
          </a:r>
        </a:p>
      </dsp:txBody>
      <dsp:txXfrm>
        <a:off x="2089856" y="2702768"/>
        <a:ext cx="7630405" cy="1257101"/>
      </dsp:txXfrm>
    </dsp:sp>
    <dsp:sp modelId="{F0C29A74-1045-4DE7-BCB2-FA5ADBFC5E0B}">
      <dsp:nvSpPr>
        <dsp:cNvPr id="0" name=""/>
        <dsp:cNvSpPr/>
      </dsp:nvSpPr>
      <dsp:spPr>
        <a:xfrm>
          <a:off x="1944052" y="3959869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43133-DF7A-4F17-9FE8-C79B38925B97}">
      <dsp:nvSpPr>
        <dsp:cNvPr id="0" name=""/>
        <dsp:cNvSpPr/>
      </dsp:nvSpPr>
      <dsp:spPr>
        <a:xfrm>
          <a:off x="0" y="0"/>
          <a:ext cx="9720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C7DCA-AAB6-42B2-A68B-C309732CA781}">
      <dsp:nvSpPr>
        <dsp:cNvPr id="0" name=""/>
        <dsp:cNvSpPr/>
      </dsp:nvSpPr>
      <dsp:spPr>
        <a:xfrm>
          <a:off x="0" y="0"/>
          <a:ext cx="1944052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500" kern="1200" dirty="0" smtClean="0"/>
            <a:t>Confrontación entre</a:t>
          </a:r>
          <a:endParaRPr lang="es-PE" sz="2500" kern="1200" dirty="0"/>
        </a:p>
      </dsp:txBody>
      <dsp:txXfrm>
        <a:off x="0" y="0"/>
        <a:ext cx="1944052" cy="4022725"/>
      </dsp:txXfrm>
    </dsp:sp>
    <dsp:sp modelId="{4F29EEB9-9195-4303-AB26-CE13B1306FCC}">
      <dsp:nvSpPr>
        <dsp:cNvPr id="0" name=""/>
        <dsp:cNvSpPr/>
      </dsp:nvSpPr>
      <dsp:spPr>
        <a:xfrm>
          <a:off x="2089856" y="51167"/>
          <a:ext cx="7630405" cy="691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Modelo de solo </a:t>
          </a:r>
          <a:r>
            <a:rPr lang="es-PE" sz="2400" kern="1200" dirty="0" smtClean="0"/>
            <a:t>subsunción a subsunción + ponderación</a:t>
          </a:r>
        </a:p>
      </dsp:txBody>
      <dsp:txXfrm>
        <a:off x="2089856" y="51167"/>
        <a:ext cx="7630405" cy="691463"/>
      </dsp:txXfrm>
    </dsp:sp>
    <dsp:sp modelId="{24C773EA-D654-4B00-A7B1-4277F6398037}">
      <dsp:nvSpPr>
        <dsp:cNvPr id="0" name=""/>
        <dsp:cNvSpPr/>
      </dsp:nvSpPr>
      <dsp:spPr>
        <a:xfrm>
          <a:off x="1944052" y="742631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9F616-85B7-4D21-BEDC-18B4771FC609}">
      <dsp:nvSpPr>
        <dsp:cNvPr id="0" name=""/>
        <dsp:cNvSpPr/>
      </dsp:nvSpPr>
      <dsp:spPr>
        <a:xfrm>
          <a:off x="2089856" y="793799"/>
          <a:ext cx="7630405" cy="102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División fuerte entre “crear” y “aplicar” normas hacia un modelo continuidad práctica de las operaciones normativas</a:t>
          </a:r>
          <a:endParaRPr lang="es-PE" sz="2400" kern="1200" dirty="0"/>
        </a:p>
      </dsp:txBody>
      <dsp:txXfrm>
        <a:off x="2089856" y="793799"/>
        <a:ext cx="7630405" cy="1023359"/>
      </dsp:txXfrm>
    </dsp:sp>
    <dsp:sp modelId="{3330DD0A-6734-458A-9102-598D8DA263FE}">
      <dsp:nvSpPr>
        <dsp:cNvPr id="0" name=""/>
        <dsp:cNvSpPr/>
      </dsp:nvSpPr>
      <dsp:spPr>
        <a:xfrm>
          <a:off x="1944052" y="1817158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CC322-4470-4350-9D56-6F1E625F9723}">
      <dsp:nvSpPr>
        <dsp:cNvPr id="0" name=""/>
        <dsp:cNvSpPr/>
      </dsp:nvSpPr>
      <dsp:spPr>
        <a:xfrm>
          <a:off x="2089856" y="1868326"/>
          <a:ext cx="7630405" cy="102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Modelo de validez formal de las normas a la distinción entre validez formal y validez material de las normas</a:t>
          </a:r>
          <a:endParaRPr lang="es-PE" sz="2400" kern="1200" dirty="0"/>
        </a:p>
      </dsp:txBody>
      <dsp:txXfrm>
        <a:off x="2089856" y="1868326"/>
        <a:ext cx="7630405" cy="1023359"/>
      </dsp:txXfrm>
    </dsp:sp>
    <dsp:sp modelId="{215023F2-D3C6-40D7-94C8-6BC71BA13B1D}">
      <dsp:nvSpPr>
        <dsp:cNvPr id="0" name=""/>
        <dsp:cNvSpPr/>
      </dsp:nvSpPr>
      <dsp:spPr>
        <a:xfrm>
          <a:off x="1944052" y="2891685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E1BFE-9ADF-4F8D-A765-D1481105D010}">
      <dsp:nvSpPr>
        <dsp:cNvPr id="0" name=""/>
        <dsp:cNvSpPr/>
      </dsp:nvSpPr>
      <dsp:spPr>
        <a:xfrm>
          <a:off x="2089856" y="2942853"/>
          <a:ext cx="7630405" cy="102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De la distinción casos regulados/no regulados, a los casos fáciles/difíciles</a:t>
          </a:r>
          <a:endParaRPr lang="es-PE" sz="2400" kern="1200" dirty="0"/>
        </a:p>
      </dsp:txBody>
      <dsp:txXfrm>
        <a:off x="2089856" y="2942853"/>
        <a:ext cx="7630405" cy="1023359"/>
      </dsp:txXfrm>
    </dsp:sp>
    <dsp:sp modelId="{C385CA70-1EF2-4D79-A5F6-BB83C1855F9A}">
      <dsp:nvSpPr>
        <dsp:cNvPr id="0" name=""/>
        <dsp:cNvSpPr/>
      </dsp:nvSpPr>
      <dsp:spPr>
        <a:xfrm>
          <a:off x="1944052" y="3966212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68B1D-552F-4C4C-82DE-2C7A6764D91E}">
      <dsp:nvSpPr>
        <dsp:cNvPr id="0" name=""/>
        <dsp:cNvSpPr/>
      </dsp:nvSpPr>
      <dsp:spPr>
        <a:xfrm>
          <a:off x="0" y="0"/>
          <a:ext cx="9720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7EE51-3EEE-47DC-8499-697AFCC84C1D}">
      <dsp:nvSpPr>
        <dsp:cNvPr id="0" name=""/>
        <dsp:cNvSpPr/>
      </dsp:nvSpPr>
      <dsp:spPr>
        <a:xfrm>
          <a:off x="0" y="0"/>
          <a:ext cx="1944052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500" kern="1200" dirty="0" smtClean="0"/>
            <a:t>Confrontación entre</a:t>
          </a:r>
          <a:endParaRPr lang="es-PE" sz="2500" kern="1200" dirty="0"/>
        </a:p>
      </dsp:txBody>
      <dsp:txXfrm>
        <a:off x="0" y="0"/>
        <a:ext cx="1944052" cy="4022725"/>
      </dsp:txXfrm>
    </dsp:sp>
    <dsp:sp modelId="{7E7CCF41-DF9D-45D0-8A84-DBC4E9E774A9}">
      <dsp:nvSpPr>
        <dsp:cNvPr id="0" name=""/>
        <dsp:cNvSpPr/>
      </dsp:nvSpPr>
      <dsp:spPr>
        <a:xfrm>
          <a:off x="2089856" y="62855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700" kern="1200" dirty="0" smtClean="0"/>
            <a:t>Modelo de separación </a:t>
          </a:r>
          <a:r>
            <a:rPr lang="es-PE" sz="2700" kern="1200" dirty="0" smtClean="0"/>
            <a:t>del lenguaje del derecho / lenguaje sobre el derecho a un discurso reconstructivo del derecho</a:t>
          </a:r>
          <a:endParaRPr lang="es-PE" sz="2700" kern="1200" dirty="0"/>
        </a:p>
      </dsp:txBody>
      <dsp:txXfrm>
        <a:off x="2089856" y="62855"/>
        <a:ext cx="7630405" cy="1257101"/>
      </dsp:txXfrm>
    </dsp:sp>
    <dsp:sp modelId="{C2111468-F4D8-47C0-8E4A-7C23FEB33469}">
      <dsp:nvSpPr>
        <dsp:cNvPr id="0" name=""/>
        <dsp:cNvSpPr/>
      </dsp:nvSpPr>
      <dsp:spPr>
        <a:xfrm>
          <a:off x="1944052" y="1319956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293BA-B342-4E17-9788-5FF762FE413E}">
      <dsp:nvSpPr>
        <dsp:cNvPr id="0" name=""/>
        <dsp:cNvSpPr/>
      </dsp:nvSpPr>
      <dsp:spPr>
        <a:xfrm>
          <a:off x="2089856" y="1382811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700" kern="1200" dirty="0" smtClean="0"/>
            <a:t>De la distinción entre estática y dinámica jurídica hacia la concepción del derecho como práctica.</a:t>
          </a:r>
          <a:endParaRPr lang="es-PE" sz="2700" kern="1200" dirty="0"/>
        </a:p>
      </dsp:txBody>
      <dsp:txXfrm>
        <a:off x="2089856" y="1382811"/>
        <a:ext cx="7630405" cy="1257101"/>
      </dsp:txXfrm>
    </dsp:sp>
    <dsp:sp modelId="{509ECEB4-91E6-4BE0-90D7-C9E4893548C9}">
      <dsp:nvSpPr>
        <dsp:cNvPr id="0" name=""/>
        <dsp:cNvSpPr/>
      </dsp:nvSpPr>
      <dsp:spPr>
        <a:xfrm>
          <a:off x="1944052" y="2639913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D22B9-1880-437D-B682-6CC045A0C225}">
      <dsp:nvSpPr>
        <dsp:cNvPr id="0" name=""/>
        <dsp:cNvSpPr/>
      </dsp:nvSpPr>
      <dsp:spPr>
        <a:xfrm>
          <a:off x="2089856" y="2702768"/>
          <a:ext cx="7630405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700" kern="1200" dirty="0" smtClean="0"/>
            <a:t>De “enseñar el Derecho es transmitir normas” a “enseñar el Derecho es desarrollar ciertas habilidades</a:t>
          </a:r>
          <a:endParaRPr lang="es-PE" sz="2700" kern="1200" dirty="0"/>
        </a:p>
      </dsp:txBody>
      <dsp:txXfrm>
        <a:off x="2089856" y="2702768"/>
        <a:ext cx="7630405" cy="1257101"/>
      </dsp:txXfrm>
    </dsp:sp>
    <dsp:sp modelId="{100D98CB-6D51-4BE0-9934-FFC53FA04893}">
      <dsp:nvSpPr>
        <dsp:cNvPr id="0" name=""/>
        <dsp:cNvSpPr/>
      </dsp:nvSpPr>
      <dsp:spPr>
        <a:xfrm>
          <a:off x="1944052" y="3959869"/>
          <a:ext cx="7776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135A3-AC3D-464B-A5A9-76C17D33E0CD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846E-ADEA-4887-8F8F-2470CED325BF}">
      <dsp:nvSpPr>
        <dsp:cNvPr id="0" name=""/>
        <dsp:cNvSpPr/>
      </dsp:nvSpPr>
      <dsp:spPr>
        <a:xfrm>
          <a:off x="559333" y="402272"/>
          <a:ext cx="9106394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¿Cuál es la relación entre derecho y moral?</a:t>
          </a:r>
          <a:endParaRPr lang="es-PE" sz="2600" kern="1200" dirty="0"/>
        </a:p>
      </dsp:txBody>
      <dsp:txXfrm>
        <a:off x="559333" y="402272"/>
        <a:ext cx="9106394" cy="804545"/>
      </dsp:txXfrm>
    </dsp:sp>
    <dsp:sp modelId="{E027C8CA-BB3C-43D3-9223-CBA14DB47555}">
      <dsp:nvSpPr>
        <dsp:cNvPr id="0" name=""/>
        <dsp:cNvSpPr/>
      </dsp:nvSpPr>
      <dsp:spPr>
        <a:xfrm>
          <a:off x="56492" y="301704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FD099-E1CC-48A0-A425-90FD63D94FB8}">
      <dsp:nvSpPr>
        <dsp:cNvPr id="0" name=""/>
        <dsp:cNvSpPr/>
      </dsp:nvSpPr>
      <dsp:spPr>
        <a:xfrm>
          <a:off x="851785" y="1609089"/>
          <a:ext cx="881394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No existe conexión conceptual = positivismo (incluyente / excluyente)</a:t>
          </a:r>
          <a:endParaRPr lang="es-PE" sz="2600" kern="1200" dirty="0"/>
        </a:p>
      </dsp:txBody>
      <dsp:txXfrm>
        <a:off x="851785" y="1609089"/>
        <a:ext cx="8813942" cy="804545"/>
      </dsp:txXfrm>
    </dsp:sp>
    <dsp:sp modelId="{6F411CCB-A82F-4BBA-8937-3F78BEAF643F}">
      <dsp:nvSpPr>
        <dsp:cNvPr id="0" name=""/>
        <dsp:cNvSpPr/>
      </dsp:nvSpPr>
      <dsp:spPr>
        <a:xfrm>
          <a:off x="348944" y="1508521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2EC8C-5588-400E-BCBB-711444C2B7DA}">
      <dsp:nvSpPr>
        <dsp:cNvPr id="0" name=""/>
        <dsp:cNvSpPr/>
      </dsp:nvSpPr>
      <dsp:spPr>
        <a:xfrm>
          <a:off x="559333" y="2815907"/>
          <a:ext cx="9106394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Sí existe una conexión conceptual necesaria = </a:t>
          </a:r>
          <a:r>
            <a:rPr lang="es-PE" sz="2600" kern="1200" dirty="0" err="1" smtClean="0"/>
            <a:t>Postpositivismo</a:t>
          </a:r>
          <a:endParaRPr lang="es-PE" sz="2600" kern="1200" dirty="0"/>
        </a:p>
      </dsp:txBody>
      <dsp:txXfrm>
        <a:off x="559333" y="2815907"/>
        <a:ext cx="9106394" cy="804545"/>
      </dsp:txXfrm>
    </dsp:sp>
    <dsp:sp modelId="{E35CA6CD-D051-4F68-B3E1-A381E6880C3C}">
      <dsp:nvSpPr>
        <dsp:cNvPr id="0" name=""/>
        <dsp:cNvSpPr/>
      </dsp:nvSpPr>
      <dsp:spPr>
        <a:xfrm>
          <a:off x="56492" y="2715339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046" y="4706471"/>
            <a:ext cx="7987553" cy="2017058"/>
          </a:xfrm>
        </p:spPr>
        <p:txBody>
          <a:bodyPr>
            <a:norm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Trasfondo teórico en la interpretación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b="1" dirty="0" smtClean="0"/>
              <a:t>Juan Carlos Díaz Colchado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21438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b="1" dirty="0" smtClean="0"/>
              <a:t>Debate entre el positivismo jurídico y el </a:t>
            </a:r>
            <a:r>
              <a:rPr lang="es-PE" b="1" dirty="0" err="1" smtClean="0"/>
              <a:t>postpositivismo</a:t>
            </a:r>
            <a:endParaRPr lang="es-PE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44019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97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309282"/>
            <a:ext cx="9720072" cy="1775550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>Post </a:t>
            </a:r>
            <a:r>
              <a:rPr lang="es-PE" b="1" dirty="0" smtClean="0"/>
              <a:t>– </a:t>
            </a:r>
            <a:r>
              <a:rPr lang="es-PE" b="1" dirty="0" smtClean="0"/>
              <a:t>Positivismo (no </a:t>
            </a:r>
            <a:r>
              <a:rPr lang="es-PE" b="1" dirty="0" smtClean="0"/>
              <a:t>positivismo </a:t>
            </a:r>
            <a:r>
              <a:rPr lang="es-PE" b="1" dirty="0" err="1" smtClean="0"/>
              <a:t>principialista</a:t>
            </a:r>
            <a:r>
              <a:rPr lang="es-PE" b="1" dirty="0"/>
              <a:t>, </a:t>
            </a:r>
            <a:r>
              <a:rPr lang="es-PE" b="1" dirty="0" err="1" smtClean="0"/>
              <a:t>Neoconstitucionalismo</a:t>
            </a:r>
            <a:r>
              <a:rPr lang="es-PE" b="1" dirty="0" smtClean="0"/>
              <a:t>)</a:t>
            </a:r>
            <a:endParaRPr lang="es-PE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15595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3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Características </a:t>
            </a:r>
            <a:r>
              <a:rPr lang="es-PE" dirty="0" err="1" smtClean="0"/>
              <a:t>Postpositivismo</a:t>
            </a:r>
            <a:r>
              <a:rPr lang="es-PE" dirty="0" smtClean="0"/>
              <a:t> (1</a:t>
            </a:r>
            <a:r>
              <a:rPr lang="es-PE" dirty="0" smtClean="0"/>
              <a:t>)</a:t>
            </a:r>
            <a:endParaRPr lang="es-PE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44555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82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Características </a:t>
            </a:r>
            <a:r>
              <a:rPr lang="es-PE" dirty="0" err="1" smtClean="0"/>
              <a:t>Postpositivismo</a:t>
            </a:r>
            <a:r>
              <a:rPr lang="es-PE" dirty="0" smtClean="0"/>
              <a:t> (</a:t>
            </a:r>
            <a:r>
              <a:rPr lang="es-PE" dirty="0"/>
              <a:t>2</a:t>
            </a:r>
            <a:r>
              <a:rPr lang="es-PE" dirty="0" smtClean="0"/>
              <a:t>)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5957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94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Características </a:t>
            </a:r>
            <a:r>
              <a:rPr lang="es-PE" dirty="0" err="1" smtClean="0"/>
              <a:t>Postpositivismo</a:t>
            </a:r>
            <a:r>
              <a:rPr lang="es-PE" dirty="0" smtClean="0"/>
              <a:t> (</a:t>
            </a:r>
            <a:r>
              <a:rPr lang="es-PE" dirty="0"/>
              <a:t>3</a:t>
            </a:r>
            <a:r>
              <a:rPr lang="es-PE" dirty="0" smtClean="0"/>
              <a:t>)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10328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42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/>
              <a:t>CENTRO DEL DEBATE : TESIS DE LA SEPARACIÓN / CONEXIÓN ENTRE Derecho y moral</a:t>
            </a:r>
            <a:endParaRPr lang="es-PE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63862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06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y…¿la interpretación constitucional?</a:t>
            </a:r>
            <a:endParaRPr lang="es-P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27616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PE" sz="2800" dirty="0" smtClean="0"/>
              <a:t>Discusiones en torno a la tesis de la discrecionalidad judicial, ¿</a:t>
            </a:r>
            <a:r>
              <a:rPr lang="es-PE" sz="2800" i="1" u="sng" dirty="0" smtClean="0"/>
              <a:t>tienen los jueces discrecionalidad al momento de interpretar/aplicar el derecho positivo</a:t>
            </a:r>
            <a:r>
              <a:rPr lang="es-PE" sz="2800" dirty="0" smtClean="0"/>
              <a:t>?, si la tuvieran  ¿</a:t>
            </a:r>
            <a:r>
              <a:rPr lang="es-PE" sz="2800" i="1" u="sng" dirty="0" smtClean="0"/>
              <a:t>cuándo pueden aplicar su discrecionalidad</a:t>
            </a:r>
            <a:r>
              <a:rPr lang="es-PE" sz="2800" dirty="0" smtClean="0"/>
              <a:t>?</a:t>
            </a:r>
          </a:p>
          <a:p>
            <a:pPr marL="0" indent="0" algn="ctr">
              <a:buNone/>
            </a:pPr>
            <a:r>
              <a:rPr lang="es-PE" sz="2800" dirty="0" smtClean="0"/>
              <a:t>Según </a:t>
            </a:r>
            <a:r>
              <a:rPr lang="es-PE" sz="2800" b="1" u="sng" dirty="0" err="1" smtClean="0"/>
              <a:t>Hart</a:t>
            </a:r>
            <a:r>
              <a:rPr lang="es-PE" sz="2800" dirty="0" smtClean="0"/>
              <a:t> = Caso no regulado (caso difícil) = hay que salir del derecho positivo = conexión contingente entre Derecho y moral</a:t>
            </a:r>
          </a:p>
          <a:p>
            <a:pPr marL="0" indent="0" algn="ctr">
              <a:buNone/>
            </a:pPr>
            <a:r>
              <a:rPr lang="es-PE" sz="2800" dirty="0" smtClean="0"/>
              <a:t>Según </a:t>
            </a:r>
            <a:r>
              <a:rPr lang="es-PE" sz="2800" b="1" u="sng" dirty="0" err="1" smtClean="0"/>
              <a:t>Dworkin</a:t>
            </a:r>
            <a:r>
              <a:rPr lang="es-PE" sz="2800" dirty="0" smtClean="0"/>
              <a:t> = no hay discrecionalidad = el derecho como integridad con la moral y las pautas sociales = el derecho siempre brinda una respuesta correcta.</a:t>
            </a:r>
          </a:p>
          <a:p>
            <a:pPr marL="0" indent="0" algn="ctr">
              <a:buNone/>
            </a:pPr>
            <a:r>
              <a:rPr lang="es-PE" sz="2800" i="1" dirty="0" smtClean="0"/>
              <a:t>&lt;Revisar cláusulas de cierre del </a:t>
            </a:r>
            <a:r>
              <a:rPr lang="es-PE" sz="2800" i="1" dirty="0" smtClean="0"/>
              <a:t>sistema: en caso de vacío se acude a principios, derecho consuetudinario&gt;</a:t>
            </a:r>
            <a:endParaRPr lang="es-PE" sz="2800" i="1" dirty="0"/>
          </a:p>
        </p:txBody>
      </p:sp>
    </p:spTree>
    <p:extLst>
      <p:ext uri="{BB962C8B-B14F-4D97-AF65-F5344CB8AC3E}">
        <p14:creationId xmlns:p14="http://schemas.microsoft.com/office/powerpoint/2010/main" val="2306521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476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Trasfondo teórico en la interpretación constitucional</vt:lpstr>
      <vt:lpstr>Debate entre el positivismo jurídico y el postpositivismo</vt:lpstr>
      <vt:lpstr>Post – Positivismo (no positivismo principialista, Neoconstitucionalismo)</vt:lpstr>
      <vt:lpstr>Características Postpositivismo (1)</vt:lpstr>
      <vt:lpstr>Características Postpositivismo (2)</vt:lpstr>
      <vt:lpstr>Características Postpositivismo (3)</vt:lpstr>
      <vt:lpstr>CENTRO DEL DEBATE : TESIS DE LA SEPARACIÓN / CONEXIÓN ENTRE Derecho y moral</vt:lpstr>
      <vt:lpstr>y…¿la interpretación constitucional?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Trasfondo teórico en la interpretación constitucional</dc:title>
  <dc:creator>JUAN CARLOS</dc:creator>
  <cp:lastModifiedBy>JUAN CARLOS</cp:lastModifiedBy>
  <cp:revision>8</cp:revision>
  <dcterms:created xsi:type="dcterms:W3CDTF">2015-11-25T18:50:20Z</dcterms:created>
  <dcterms:modified xsi:type="dcterms:W3CDTF">2015-11-26T01:16:05Z</dcterms:modified>
</cp:coreProperties>
</file>