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CD6809-DD5E-4172-86D1-71F59E6E83DB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2F6DB2C3-3772-4BC7-8407-83BCF57CE4BB}">
      <dgm:prSet phldrT="[Texto]"/>
      <dgm:spPr/>
      <dgm:t>
        <a:bodyPr/>
        <a:lstStyle/>
        <a:p>
          <a:r>
            <a:rPr lang="es-PE" dirty="0" smtClean="0"/>
            <a:t>Constitucionalismo clásico (post revolución francesa)</a:t>
          </a:r>
          <a:endParaRPr lang="es-PE" dirty="0"/>
        </a:p>
      </dgm:t>
    </dgm:pt>
    <dgm:pt modelId="{397896C1-66AC-4A2F-94A4-1F55B193C11E}" type="parTrans" cxnId="{94CC682E-4B87-4DE6-A214-67B20A2DB526}">
      <dgm:prSet/>
      <dgm:spPr/>
      <dgm:t>
        <a:bodyPr/>
        <a:lstStyle/>
        <a:p>
          <a:endParaRPr lang="es-PE"/>
        </a:p>
      </dgm:t>
    </dgm:pt>
    <dgm:pt modelId="{3D0B47B8-9590-4F61-A33B-9178186F9024}" type="sibTrans" cxnId="{94CC682E-4B87-4DE6-A214-67B20A2DB526}">
      <dgm:prSet/>
      <dgm:spPr/>
      <dgm:t>
        <a:bodyPr/>
        <a:lstStyle/>
        <a:p>
          <a:endParaRPr lang="es-PE"/>
        </a:p>
      </dgm:t>
    </dgm:pt>
    <dgm:pt modelId="{F47D4C03-183C-4557-98D8-C3C42C5522B1}">
      <dgm:prSet phldrT="[Texto]"/>
      <dgm:spPr/>
      <dgm:t>
        <a:bodyPr/>
        <a:lstStyle/>
        <a:p>
          <a:r>
            <a:rPr lang="es-PE" dirty="0" smtClean="0"/>
            <a:t>Interpretación constitucional no existía como problema: los derechos se garantizan a través de la ley; la parte orgánica era asunto político</a:t>
          </a:r>
          <a:endParaRPr lang="es-PE" dirty="0"/>
        </a:p>
      </dgm:t>
    </dgm:pt>
    <dgm:pt modelId="{97F03E10-CC17-46E4-959A-8FE2914A29E7}" type="parTrans" cxnId="{23FE1AFB-E322-49BF-915F-FB72748CB984}">
      <dgm:prSet/>
      <dgm:spPr/>
      <dgm:t>
        <a:bodyPr/>
        <a:lstStyle/>
        <a:p>
          <a:endParaRPr lang="es-PE"/>
        </a:p>
      </dgm:t>
    </dgm:pt>
    <dgm:pt modelId="{981F2189-8AD7-4718-B91F-AC556B04C609}" type="sibTrans" cxnId="{23FE1AFB-E322-49BF-915F-FB72748CB984}">
      <dgm:prSet/>
      <dgm:spPr/>
      <dgm:t>
        <a:bodyPr/>
        <a:lstStyle/>
        <a:p>
          <a:endParaRPr lang="es-PE"/>
        </a:p>
      </dgm:t>
    </dgm:pt>
    <dgm:pt modelId="{918C8227-8E8F-40CB-B55F-68D99C7E6A45}">
      <dgm:prSet phldrT="[Texto]"/>
      <dgm:spPr/>
      <dgm:t>
        <a:bodyPr/>
        <a:lstStyle/>
        <a:p>
          <a:r>
            <a:rPr lang="es-PE" dirty="0" smtClean="0"/>
            <a:t>La atención se centró en la interpretación de la Ley: sin desnaturalizarla (exégesis). Rol del juez: aplicador del mandato contenido en la ley</a:t>
          </a:r>
          <a:endParaRPr lang="es-PE" dirty="0"/>
        </a:p>
      </dgm:t>
    </dgm:pt>
    <dgm:pt modelId="{6F9B63B7-2210-448E-81B5-7CC033054252}" type="parTrans" cxnId="{33FDE19E-8515-47A5-929F-D037CA6FD6CD}">
      <dgm:prSet/>
      <dgm:spPr/>
      <dgm:t>
        <a:bodyPr/>
        <a:lstStyle/>
        <a:p>
          <a:endParaRPr lang="es-PE"/>
        </a:p>
      </dgm:t>
    </dgm:pt>
    <dgm:pt modelId="{992A3AD0-1B0B-499A-8A8F-9C06D62D4976}" type="sibTrans" cxnId="{33FDE19E-8515-47A5-929F-D037CA6FD6CD}">
      <dgm:prSet/>
      <dgm:spPr/>
      <dgm:t>
        <a:bodyPr/>
        <a:lstStyle/>
        <a:p>
          <a:endParaRPr lang="es-PE"/>
        </a:p>
      </dgm:t>
    </dgm:pt>
    <dgm:pt modelId="{0BEA4AB2-CA0E-49BA-84CB-07856EF425B8}" type="pres">
      <dgm:prSet presAssocID="{0ECD6809-DD5E-4172-86D1-71F59E6E83DB}" presName="CompostProcess" presStyleCnt="0">
        <dgm:presLayoutVars>
          <dgm:dir/>
          <dgm:resizeHandles val="exact"/>
        </dgm:presLayoutVars>
      </dgm:prSet>
      <dgm:spPr/>
    </dgm:pt>
    <dgm:pt modelId="{95C0A4B4-F8BB-49E7-ACB2-86DCFD1A72CC}" type="pres">
      <dgm:prSet presAssocID="{0ECD6809-DD5E-4172-86D1-71F59E6E83DB}" presName="arrow" presStyleLbl="bgShp" presStyleIdx="0" presStyleCnt="1"/>
      <dgm:spPr/>
    </dgm:pt>
    <dgm:pt modelId="{9C403250-51A7-4433-974C-5EBEDA8DEF93}" type="pres">
      <dgm:prSet presAssocID="{0ECD6809-DD5E-4172-86D1-71F59E6E83DB}" presName="linearProcess" presStyleCnt="0"/>
      <dgm:spPr/>
    </dgm:pt>
    <dgm:pt modelId="{E232DE66-DA15-45BC-A1BD-EB057E67DD4E}" type="pres">
      <dgm:prSet presAssocID="{2F6DB2C3-3772-4BC7-8407-83BCF57CE4BB}" presName="textNode" presStyleLbl="node1" presStyleIdx="0" presStyleCnt="3" custScaleX="6937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2CC488C8-A4BC-4B6C-8C7B-79C33605D04D}" type="pres">
      <dgm:prSet presAssocID="{3D0B47B8-9590-4F61-A33B-9178186F9024}" presName="sibTrans" presStyleCnt="0"/>
      <dgm:spPr/>
    </dgm:pt>
    <dgm:pt modelId="{26F353F5-B73F-457F-A42A-6A31C6815AD0}" type="pres">
      <dgm:prSet presAssocID="{F47D4C03-183C-4557-98D8-C3C42C5522B1}" presName="textNode" presStyleLbl="node1" presStyleIdx="1" presStyleCnt="3" custScaleX="138931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5E61229E-54A4-49FA-BEC3-8E991AB789FF}" type="pres">
      <dgm:prSet presAssocID="{981F2189-8AD7-4718-B91F-AC556B04C609}" presName="sibTrans" presStyleCnt="0"/>
      <dgm:spPr/>
    </dgm:pt>
    <dgm:pt modelId="{93DF75BB-93F9-4254-9D1F-3A78347BE395}" type="pres">
      <dgm:prSet presAssocID="{918C8227-8E8F-40CB-B55F-68D99C7E6A45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B143D603-D2E4-45D8-A972-352A774FCD1A}" type="presOf" srcId="{F47D4C03-183C-4557-98D8-C3C42C5522B1}" destId="{26F353F5-B73F-457F-A42A-6A31C6815AD0}" srcOrd="0" destOrd="0" presId="urn:microsoft.com/office/officeart/2005/8/layout/hProcess9"/>
    <dgm:cxn modelId="{CB55E062-8017-44AF-97EB-717FFEC638CB}" type="presOf" srcId="{0ECD6809-DD5E-4172-86D1-71F59E6E83DB}" destId="{0BEA4AB2-CA0E-49BA-84CB-07856EF425B8}" srcOrd="0" destOrd="0" presId="urn:microsoft.com/office/officeart/2005/8/layout/hProcess9"/>
    <dgm:cxn modelId="{A77024A5-747F-4286-840B-7C3693E48B92}" type="presOf" srcId="{2F6DB2C3-3772-4BC7-8407-83BCF57CE4BB}" destId="{E232DE66-DA15-45BC-A1BD-EB057E67DD4E}" srcOrd="0" destOrd="0" presId="urn:microsoft.com/office/officeart/2005/8/layout/hProcess9"/>
    <dgm:cxn modelId="{23FE1AFB-E322-49BF-915F-FB72748CB984}" srcId="{0ECD6809-DD5E-4172-86D1-71F59E6E83DB}" destId="{F47D4C03-183C-4557-98D8-C3C42C5522B1}" srcOrd="1" destOrd="0" parTransId="{97F03E10-CC17-46E4-959A-8FE2914A29E7}" sibTransId="{981F2189-8AD7-4718-B91F-AC556B04C609}"/>
    <dgm:cxn modelId="{94CC682E-4B87-4DE6-A214-67B20A2DB526}" srcId="{0ECD6809-DD5E-4172-86D1-71F59E6E83DB}" destId="{2F6DB2C3-3772-4BC7-8407-83BCF57CE4BB}" srcOrd="0" destOrd="0" parTransId="{397896C1-66AC-4A2F-94A4-1F55B193C11E}" sibTransId="{3D0B47B8-9590-4F61-A33B-9178186F9024}"/>
    <dgm:cxn modelId="{F8301F85-C430-4D78-BB15-25AF921AAFFC}" type="presOf" srcId="{918C8227-8E8F-40CB-B55F-68D99C7E6A45}" destId="{93DF75BB-93F9-4254-9D1F-3A78347BE395}" srcOrd="0" destOrd="0" presId="urn:microsoft.com/office/officeart/2005/8/layout/hProcess9"/>
    <dgm:cxn modelId="{33FDE19E-8515-47A5-929F-D037CA6FD6CD}" srcId="{0ECD6809-DD5E-4172-86D1-71F59E6E83DB}" destId="{918C8227-8E8F-40CB-B55F-68D99C7E6A45}" srcOrd="2" destOrd="0" parTransId="{6F9B63B7-2210-448E-81B5-7CC033054252}" sibTransId="{992A3AD0-1B0B-499A-8A8F-9C06D62D4976}"/>
    <dgm:cxn modelId="{9224DA49-C8E7-4F5C-8107-3D55F98EBC71}" type="presParOf" srcId="{0BEA4AB2-CA0E-49BA-84CB-07856EF425B8}" destId="{95C0A4B4-F8BB-49E7-ACB2-86DCFD1A72CC}" srcOrd="0" destOrd="0" presId="urn:microsoft.com/office/officeart/2005/8/layout/hProcess9"/>
    <dgm:cxn modelId="{1C37181C-639B-4D4A-89C7-DC38F24DCD0B}" type="presParOf" srcId="{0BEA4AB2-CA0E-49BA-84CB-07856EF425B8}" destId="{9C403250-51A7-4433-974C-5EBEDA8DEF93}" srcOrd="1" destOrd="0" presId="urn:microsoft.com/office/officeart/2005/8/layout/hProcess9"/>
    <dgm:cxn modelId="{6B68D73D-756A-4549-9340-BD2E08AD1121}" type="presParOf" srcId="{9C403250-51A7-4433-974C-5EBEDA8DEF93}" destId="{E232DE66-DA15-45BC-A1BD-EB057E67DD4E}" srcOrd="0" destOrd="0" presId="urn:microsoft.com/office/officeart/2005/8/layout/hProcess9"/>
    <dgm:cxn modelId="{23F6513D-2D13-4C42-ACD3-298FAA059322}" type="presParOf" srcId="{9C403250-51A7-4433-974C-5EBEDA8DEF93}" destId="{2CC488C8-A4BC-4B6C-8C7B-79C33605D04D}" srcOrd="1" destOrd="0" presId="urn:microsoft.com/office/officeart/2005/8/layout/hProcess9"/>
    <dgm:cxn modelId="{F2289A63-F8C6-4212-B9DE-94A65D1EEDBC}" type="presParOf" srcId="{9C403250-51A7-4433-974C-5EBEDA8DEF93}" destId="{26F353F5-B73F-457F-A42A-6A31C6815AD0}" srcOrd="2" destOrd="0" presId="urn:microsoft.com/office/officeart/2005/8/layout/hProcess9"/>
    <dgm:cxn modelId="{6D0C5D11-5C4A-45FB-A5FA-7ACDF95A8C3D}" type="presParOf" srcId="{9C403250-51A7-4433-974C-5EBEDA8DEF93}" destId="{5E61229E-54A4-49FA-BEC3-8E991AB789FF}" srcOrd="3" destOrd="0" presId="urn:microsoft.com/office/officeart/2005/8/layout/hProcess9"/>
    <dgm:cxn modelId="{C86C0969-AADE-4C5C-A94A-92D7301EDD34}" type="presParOf" srcId="{9C403250-51A7-4433-974C-5EBEDA8DEF93}" destId="{93DF75BB-93F9-4254-9D1F-3A78347BE395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C4FC3EE-F4E6-4029-B643-D0A025851CC6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55AC3812-C9A2-46F5-A44E-DBE73580CCD2}">
      <dgm:prSet phldrT="[Texto]"/>
      <dgm:spPr/>
      <dgm:t>
        <a:bodyPr/>
        <a:lstStyle/>
        <a:p>
          <a:r>
            <a:rPr lang="es-PE" dirty="0" smtClean="0"/>
            <a:t>Se apela interpretación extensiva –no literal- de sus disposiciones</a:t>
          </a:r>
          <a:endParaRPr lang="es-PE" dirty="0"/>
        </a:p>
      </dgm:t>
    </dgm:pt>
    <dgm:pt modelId="{D8C2E7C8-469B-45CE-BDCE-105A2C592130}" type="parTrans" cxnId="{282EF331-CBBA-4EEC-85C0-D2D7C2F8C942}">
      <dgm:prSet/>
      <dgm:spPr/>
      <dgm:t>
        <a:bodyPr/>
        <a:lstStyle/>
        <a:p>
          <a:endParaRPr lang="es-PE"/>
        </a:p>
      </dgm:t>
    </dgm:pt>
    <dgm:pt modelId="{0947E6AE-9707-4C59-9A72-9B1CFCEDDD1F}" type="sibTrans" cxnId="{282EF331-CBBA-4EEC-85C0-D2D7C2F8C942}">
      <dgm:prSet/>
      <dgm:spPr/>
      <dgm:t>
        <a:bodyPr/>
        <a:lstStyle/>
        <a:p>
          <a:endParaRPr lang="es-PE"/>
        </a:p>
      </dgm:t>
    </dgm:pt>
    <dgm:pt modelId="{DBF29F65-C52D-4E46-B06B-17EDED1A4DB7}">
      <dgm:prSet phldrT="[Texto]"/>
      <dgm:spPr/>
      <dgm:t>
        <a:bodyPr/>
        <a:lstStyle/>
        <a:p>
          <a:r>
            <a:rPr lang="es-PE" dirty="0" smtClean="0"/>
            <a:t>Se extraen diversas normas para regular toda la vida social</a:t>
          </a:r>
          <a:endParaRPr lang="es-PE" dirty="0"/>
        </a:p>
      </dgm:t>
    </dgm:pt>
    <dgm:pt modelId="{5F5AFD0A-4217-4304-B595-CCF0F65CA9A7}" type="parTrans" cxnId="{7B144130-4660-4B6B-88CF-06D627498EF1}">
      <dgm:prSet/>
      <dgm:spPr/>
      <dgm:t>
        <a:bodyPr/>
        <a:lstStyle/>
        <a:p>
          <a:endParaRPr lang="es-PE"/>
        </a:p>
      </dgm:t>
    </dgm:pt>
    <dgm:pt modelId="{91579906-8E81-4A93-9169-5290FE621064}" type="sibTrans" cxnId="{7B144130-4660-4B6B-88CF-06D627498EF1}">
      <dgm:prSet/>
      <dgm:spPr/>
      <dgm:t>
        <a:bodyPr/>
        <a:lstStyle/>
        <a:p>
          <a:endParaRPr lang="es-PE"/>
        </a:p>
      </dgm:t>
    </dgm:pt>
    <dgm:pt modelId="{9716EBF1-8A61-4207-B986-C10C83BFCE85}">
      <dgm:prSet phldrT="[Texto]"/>
      <dgm:spPr/>
      <dgm:t>
        <a:bodyPr/>
        <a:lstStyle/>
        <a:p>
          <a:r>
            <a:rPr lang="es-PE" dirty="0" smtClean="0"/>
            <a:t>Distinciones importantes:</a:t>
          </a:r>
        </a:p>
        <a:p>
          <a:r>
            <a:rPr lang="es-PE" dirty="0" smtClean="0"/>
            <a:t>Disposición / norma </a:t>
          </a:r>
        </a:p>
        <a:p>
          <a:r>
            <a:rPr lang="es-PE" dirty="0" smtClean="0"/>
            <a:t>Reglas / principios</a:t>
          </a:r>
          <a:endParaRPr lang="es-PE" dirty="0"/>
        </a:p>
      </dgm:t>
    </dgm:pt>
    <dgm:pt modelId="{75D7DF72-7D57-4686-AA07-A48068AB6276}" type="parTrans" cxnId="{480D61E9-0600-4BF6-8DC1-9BB29DB68719}">
      <dgm:prSet/>
      <dgm:spPr/>
      <dgm:t>
        <a:bodyPr/>
        <a:lstStyle/>
        <a:p>
          <a:endParaRPr lang="es-PE"/>
        </a:p>
      </dgm:t>
    </dgm:pt>
    <dgm:pt modelId="{FE24941D-506C-4D79-A82E-F0B9B273229F}" type="sibTrans" cxnId="{480D61E9-0600-4BF6-8DC1-9BB29DB68719}">
      <dgm:prSet/>
      <dgm:spPr/>
      <dgm:t>
        <a:bodyPr/>
        <a:lstStyle/>
        <a:p>
          <a:endParaRPr lang="es-PE"/>
        </a:p>
      </dgm:t>
    </dgm:pt>
    <dgm:pt modelId="{37BFB6B5-5301-465B-9204-7560E0ED3A52}" type="pres">
      <dgm:prSet presAssocID="{4C4FC3EE-F4E6-4029-B643-D0A025851CC6}" presName="Name0" presStyleCnt="0">
        <dgm:presLayoutVars>
          <dgm:dir/>
          <dgm:resizeHandles val="exact"/>
        </dgm:presLayoutVars>
      </dgm:prSet>
      <dgm:spPr/>
    </dgm:pt>
    <dgm:pt modelId="{F7594579-5104-4BAD-81B6-8A1B740E5361}" type="pres">
      <dgm:prSet presAssocID="{55AC3812-C9A2-46F5-A44E-DBE73580CCD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32C60535-3FF1-4CCE-A0F7-BFB76EB9D1E3}" type="pres">
      <dgm:prSet presAssocID="{0947E6AE-9707-4C59-9A72-9B1CFCEDDD1F}" presName="sibTrans" presStyleLbl="sibTrans2D1" presStyleIdx="0" presStyleCnt="2"/>
      <dgm:spPr/>
      <dgm:t>
        <a:bodyPr/>
        <a:lstStyle/>
        <a:p>
          <a:endParaRPr lang="es-PE"/>
        </a:p>
      </dgm:t>
    </dgm:pt>
    <dgm:pt modelId="{F1F805B6-F721-4345-9712-0CE89C2F0A7C}" type="pres">
      <dgm:prSet presAssocID="{0947E6AE-9707-4C59-9A72-9B1CFCEDDD1F}" presName="connectorText" presStyleLbl="sibTrans2D1" presStyleIdx="0" presStyleCnt="2"/>
      <dgm:spPr/>
      <dgm:t>
        <a:bodyPr/>
        <a:lstStyle/>
        <a:p>
          <a:endParaRPr lang="es-PE"/>
        </a:p>
      </dgm:t>
    </dgm:pt>
    <dgm:pt modelId="{72AEF8DA-A6DF-488B-BFE7-BACF5C689FD8}" type="pres">
      <dgm:prSet presAssocID="{DBF29F65-C52D-4E46-B06B-17EDED1A4DB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E7A7110C-C1E1-4E65-8777-9A81C2A2D061}" type="pres">
      <dgm:prSet presAssocID="{91579906-8E81-4A93-9169-5290FE621064}" presName="sibTrans" presStyleLbl="sibTrans2D1" presStyleIdx="1" presStyleCnt="2"/>
      <dgm:spPr/>
      <dgm:t>
        <a:bodyPr/>
        <a:lstStyle/>
        <a:p>
          <a:endParaRPr lang="es-PE"/>
        </a:p>
      </dgm:t>
    </dgm:pt>
    <dgm:pt modelId="{ED021E40-19EC-4050-8C5F-F8170BE7A004}" type="pres">
      <dgm:prSet presAssocID="{91579906-8E81-4A93-9169-5290FE621064}" presName="connectorText" presStyleLbl="sibTrans2D1" presStyleIdx="1" presStyleCnt="2"/>
      <dgm:spPr/>
      <dgm:t>
        <a:bodyPr/>
        <a:lstStyle/>
        <a:p>
          <a:endParaRPr lang="es-PE"/>
        </a:p>
      </dgm:t>
    </dgm:pt>
    <dgm:pt modelId="{2EFF6B05-EE9B-4225-858F-F2A4D63F7B12}" type="pres">
      <dgm:prSet presAssocID="{9716EBF1-8A61-4207-B986-C10C83BFCE8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DE369D0D-1D70-4B67-A940-690FEE94625C}" type="presOf" srcId="{55AC3812-C9A2-46F5-A44E-DBE73580CCD2}" destId="{F7594579-5104-4BAD-81B6-8A1B740E5361}" srcOrd="0" destOrd="0" presId="urn:microsoft.com/office/officeart/2005/8/layout/process1"/>
    <dgm:cxn modelId="{282EF331-CBBA-4EEC-85C0-D2D7C2F8C942}" srcId="{4C4FC3EE-F4E6-4029-B643-D0A025851CC6}" destId="{55AC3812-C9A2-46F5-A44E-DBE73580CCD2}" srcOrd="0" destOrd="0" parTransId="{D8C2E7C8-469B-45CE-BDCE-105A2C592130}" sibTransId="{0947E6AE-9707-4C59-9A72-9B1CFCEDDD1F}"/>
    <dgm:cxn modelId="{480D61E9-0600-4BF6-8DC1-9BB29DB68719}" srcId="{4C4FC3EE-F4E6-4029-B643-D0A025851CC6}" destId="{9716EBF1-8A61-4207-B986-C10C83BFCE85}" srcOrd="2" destOrd="0" parTransId="{75D7DF72-7D57-4686-AA07-A48068AB6276}" sibTransId="{FE24941D-506C-4D79-A82E-F0B9B273229F}"/>
    <dgm:cxn modelId="{EC339524-D80F-4D26-8D16-466D7009E368}" type="presOf" srcId="{91579906-8E81-4A93-9169-5290FE621064}" destId="{ED021E40-19EC-4050-8C5F-F8170BE7A004}" srcOrd="1" destOrd="0" presId="urn:microsoft.com/office/officeart/2005/8/layout/process1"/>
    <dgm:cxn modelId="{83201E10-64DC-4D70-8AF6-CAC6D26375D4}" type="presOf" srcId="{DBF29F65-C52D-4E46-B06B-17EDED1A4DB7}" destId="{72AEF8DA-A6DF-488B-BFE7-BACF5C689FD8}" srcOrd="0" destOrd="0" presId="urn:microsoft.com/office/officeart/2005/8/layout/process1"/>
    <dgm:cxn modelId="{4C4592A3-7BE9-46C0-8785-D1D7D976B36F}" type="presOf" srcId="{91579906-8E81-4A93-9169-5290FE621064}" destId="{E7A7110C-C1E1-4E65-8777-9A81C2A2D061}" srcOrd="0" destOrd="0" presId="urn:microsoft.com/office/officeart/2005/8/layout/process1"/>
    <dgm:cxn modelId="{2160396A-89B8-4967-9055-3D181EFEDE95}" type="presOf" srcId="{0947E6AE-9707-4C59-9A72-9B1CFCEDDD1F}" destId="{32C60535-3FF1-4CCE-A0F7-BFB76EB9D1E3}" srcOrd="0" destOrd="0" presId="urn:microsoft.com/office/officeart/2005/8/layout/process1"/>
    <dgm:cxn modelId="{10157C2E-A8CC-4D97-A11F-3373FF7FBB85}" type="presOf" srcId="{9716EBF1-8A61-4207-B986-C10C83BFCE85}" destId="{2EFF6B05-EE9B-4225-858F-F2A4D63F7B12}" srcOrd="0" destOrd="0" presId="urn:microsoft.com/office/officeart/2005/8/layout/process1"/>
    <dgm:cxn modelId="{7B144130-4660-4B6B-88CF-06D627498EF1}" srcId="{4C4FC3EE-F4E6-4029-B643-D0A025851CC6}" destId="{DBF29F65-C52D-4E46-B06B-17EDED1A4DB7}" srcOrd="1" destOrd="0" parTransId="{5F5AFD0A-4217-4304-B595-CCF0F65CA9A7}" sibTransId="{91579906-8E81-4A93-9169-5290FE621064}"/>
    <dgm:cxn modelId="{5F8768A5-1007-484C-9039-1220089E34A5}" type="presOf" srcId="{4C4FC3EE-F4E6-4029-B643-D0A025851CC6}" destId="{37BFB6B5-5301-465B-9204-7560E0ED3A52}" srcOrd="0" destOrd="0" presId="urn:microsoft.com/office/officeart/2005/8/layout/process1"/>
    <dgm:cxn modelId="{4F6AF05E-EC95-4DAA-A23B-59D1FE09545E}" type="presOf" srcId="{0947E6AE-9707-4C59-9A72-9B1CFCEDDD1F}" destId="{F1F805B6-F721-4345-9712-0CE89C2F0A7C}" srcOrd="1" destOrd="0" presId="urn:microsoft.com/office/officeart/2005/8/layout/process1"/>
    <dgm:cxn modelId="{EFABD15C-215F-4108-95B6-16DCDF138C9B}" type="presParOf" srcId="{37BFB6B5-5301-465B-9204-7560E0ED3A52}" destId="{F7594579-5104-4BAD-81B6-8A1B740E5361}" srcOrd="0" destOrd="0" presId="urn:microsoft.com/office/officeart/2005/8/layout/process1"/>
    <dgm:cxn modelId="{67E7860C-5DE9-42D3-BF07-2951B9447653}" type="presParOf" srcId="{37BFB6B5-5301-465B-9204-7560E0ED3A52}" destId="{32C60535-3FF1-4CCE-A0F7-BFB76EB9D1E3}" srcOrd="1" destOrd="0" presId="urn:microsoft.com/office/officeart/2005/8/layout/process1"/>
    <dgm:cxn modelId="{9100B5FE-40D0-47A6-8CEE-93BC779E195E}" type="presParOf" srcId="{32C60535-3FF1-4CCE-A0F7-BFB76EB9D1E3}" destId="{F1F805B6-F721-4345-9712-0CE89C2F0A7C}" srcOrd="0" destOrd="0" presId="urn:microsoft.com/office/officeart/2005/8/layout/process1"/>
    <dgm:cxn modelId="{AFEE33B5-FAF3-40F6-A466-72498690CCEC}" type="presParOf" srcId="{37BFB6B5-5301-465B-9204-7560E0ED3A52}" destId="{72AEF8DA-A6DF-488B-BFE7-BACF5C689FD8}" srcOrd="2" destOrd="0" presId="urn:microsoft.com/office/officeart/2005/8/layout/process1"/>
    <dgm:cxn modelId="{5387E99A-F9B6-4276-B568-5EFCBE7065E4}" type="presParOf" srcId="{37BFB6B5-5301-465B-9204-7560E0ED3A52}" destId="{E7A7110C-C1E1-4E65-8777-9A81C2A2D061}" srcOrd="3" destOrd="0" presId="urn:microsoft.com/office/officeart/2005/8/layout/process1"/>
    <dgm:cxn modelId="{B8A81ADD-1261-4B00-AF69-14A7318E725C}" type="presParOf" srcId="{E7A7110C-C1E1-4E65-8777-9A81C2A2D061}" destId="{ED021E40-19EC-4050-8C5F-F8170BE7A004}" srcOrd="0" destOrd="0" presId="urn:microsoft.com/office/officeart/2005/8/layout/process1"/>
    <dgm:cxn modelId="{F8A79386-6BF2-415D-A649-4FFEA32C728D}" type="presParOf" srcId="{37BFB6B5-5301-465B-9204-7560E0ED3A52}" destId="{2EFF6B05-EE9B-4225-858F-F2A4D63F7B12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4FDFF24-26DC-4838-A2A9-BE2056E7320E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E"/>
        </a:p>
      </dgm:t>
    </dgm:pt>
    <dgm:pt modelId="{0990C1B6-0763-4078-8FBC-70FB7E37B403}">
      <dgm:prSet phldrT="[Texto]"/>
      <dgm:spPr/>
      <dgm:t>
        <a:bodyPr/>
        <a:lstStyle/>
        <a:p>
          <a:r>
            <a:rPr lang="es-PE" dirty="0" smtClean="0"/>
            <a:t>Tradicionalmente la Constitución limitaba el poder y regulaba las relaciones entre el Estado y los ciudadanos</a:t>
          </a:r>
          <a:endParaRPr lang="es-PE" dirty="0"/>
        </a:p>
      </dgm:t>
    </dgm:pt>
    <dgm:pt modelId="{A5EAA264-5BCF-4A14-AF2D-36C02028F777}" type="parTrans" cxnId="{C0C3533A-700E-4057-AD5D-F885E334654F}">
      <dgm:prSet/>
      <dgm:spPr/>
      <dgm:t>
        <a:bodyPr/>
        <a:lstStyle/>
        <a:p>
          <a:endParaRPr lang="es-PE"/>
        </a:p>
      </dgm:t>
    </dgm:pt>
    <dgm:pt modelId="{9BADF942-56F9-48E2-AB32-FB20C2F11F5D}" type="sibTrans" cxnId="{C0C3533A-700E-4057-AD5D-F885E334654F}">
      <dgm:prSet/>
      <dgm:spPr/>
      <dgm:t>
        <a:bodyPr/>
        <a:lstStyle/>
        <a:p>
          <a:endParaRPr lang="es-PE"/>
        </a:p>
      </dgm:t>
    </dgm:pt>
    <dgm:pt modelId="{DB198F97-D17D-46AD-B59C-AF634E9AF176}">
      <dgm:prSet phldrT="[Texto]"/>
      <dgm:spPr/>
      <dgm:t>
        <a:bodyPr/>
        <a:lstStyle/>
        <a:p>
          <a:r>
            <a:rPr lang="es-PE" dirty="0" smtClean="0"/>
            <a:t>Hoy la Constitución modela las relaciones sociales</a:t>
          </a:r>
          <a:endParaRPr lang="es-PE" dirty="0"/>
        </a:p>
      </dgm:t>
    </dgm:pt>
    <dgm:pt modelId="{2149B9F3-787B-4DD7-95BC-5851D56705B7}" type="parTrans" cxnId="{B84254CE-1AF7-408B-9198-4A331101B763}">
      <dgm:prSet/>
      <dgm:spPr/>
      <dgm:t>
        <a:bodyPr/>
        <a:lstStyle/>
        <a:p>
          <a:endParaRPr lang="es-PE"/>
        </a:p>
      </dgm:t>
    </dgm:pt>
    <dgm:pt modelId="{8D8F04D4-F744-42DC-9429-AFE253F5E2E8}" type="sibTrans" cxnId="{B84254CE-1AF7-408B-9198-4A331101B763}">
      <dgm:prSet/>
      <dgm:spPr/>
      <dgm:t>
        <a:bodyPr/>
        <a:lstStyle/>
        <a:p>
          <a:endParaRPr lang="es-PE"/>
        </a:p>
      </dgm:t>
    </dgm:pt>
    <dgm:pt modelId="{FF9E8365-A31C-49AF-A280-5BAA1E8E98CD}">
      <dgm:prSet phldrT="[Texto]"/>
      <dgm:spPr/>
      <dgm:t>
        <a:bodyPr/>
        <a:lstStyle/>
        <a:p>
          <a:r>
            <a:rPr lang="es-PE" dirty="0" smtClean="0"/>
            <a:t>Es usada por el Poder Judicial y la administración para resolver controversias concretas</a:t>
          </a:r>
          <a:endParaRPr lang="es-PE" dirty="0"/>
        </a:p>
      </dgm:t>
    </dgm:pt>
    <dgm:pt modelId="{32084640-3D47-4870-8C31-BCB12AF9D8E0}" type="parTrans" cxnId="{D3D6DC61-4FB2-424C-BB5F-0D30278F849A}">
      <dgm:prSet/>
      <dgm:spPr/>
      <dgm:t>
        <a:bodyPr/>
        <a:lstStyle/>
        <a:p>
          <a:endParaRPr lang="es-PE"/>
        </a:p>
      </dgm:t>
    </dgm:pt>
    <dgm:pt modelId="{1925ABC1-0C7E-4F18-8B95-4970A734FD47}" type="sibTrans" cxnId="{D3D6DC61-4FB2-424C-BB5F-0D30278F849A}">
      <dgm:prSet/>
      <dgm:spPr/>
      <dgm:t>
        <a:bodyPr/>
        <a:lstStyle/>
        <a:p>
          <a:endParaRPr lang="es-PE"/>
        </a:p>
      </dgm:t>
    </dgm:pt>
    <dgm:pt modelId="{0718DCA7-D618-4F61-BA42-BCF867F8516E}" type="pres">
      <dgm:prSet presAssocID="{E4FDFF24-26DC-4838-A2A9-BE2056E7320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PE"/>
        </a:p>
      </dgm:t>
    </dgm:pt>
    <dgm:pt modelId="{1C3D8DCC-A20D-4A82-9782-182668BC74F1}" type="pres">
      <dgm:prSet presAssocID="{E4FDFF24-26DC-4838-A2A9-BE2056E7320E}" presName="Name1" presStyleCnt="0"/>
      <dgm:spPr/>
    </dgm:pt>
    <dgm:pt modelId="{8DF4723E-370C-415F-99FF-4B6E216FD0E1}" type="pres">
      <dgm:prSet presAssocID="{E4FDFF24-26DC-4838-A2A9-BE2056E7320E}" presName="cycle" presStyleCnt="0"/>
      <dgm:spPr/>
    </dgm:pt>
    <dgm:pt modelId="{E78E1F45-FDB6-4CCD-89CC-31584C4B0B27}" type="pres">
      <dgm:prSet presAssocID="{E4FDFF24-26DC-4838-A2A9-BE2056E7320E}" presName="srcNode" presStyleLbl="node1" presStyleIdx="0" presStyleCnt="3"/>
      <dgm:spPr/>
    </dgm:pt>
    <dgm:pt modelId="{859F30CA-EAA2-4F33-B72F-B1E9E0CD103A}" type="pres">
      <dgm:prSet presAssocID="{E4FDFF24-26DC-4838-A2A9-BE2056E7320E}" presName="conn" presStyleLbl="parChTrans1D2" presStyleIdx="0" presStyleCnt="1"/>
      <dgm:spPr/>
      <dgm:t>
        <a:bodyPr/>
        <a:lstStyle/>
        <a:p>
          <a:endParaRPr lang="es-PE"/>
        </a:p>
      </dgm:t>
    </dgm:pt>
    <dgm:pt modelId="{23524515-4709-4375-BA70-D2C244656886}" type="pres">
      <dgm:prSet presAssocID="{E4FDFF24-26DC-4838-A2A9-BE2056E7320E}" presName="extraNode" presStyleLbl="node1" presStyleIdx="0" presStyleCnt="3"/>
      <dgm:spPr/>
    </dgm:pt>
    <dgm:pt modelId="{7BD26FEE-AB8A-4F66-A2A3-6C42CFE0BA54}" type="pres">
      <dgm:prSet presAssocID="{E4FDFF24-26DC-4838-A2A9-BE2056E7320E}" presName="dstNode" presStyleLbl="node1" presStyleIdx="0" presStyleCnt="3"/>
      <dgm:spPr/>
    </dgm:pt>
    <dgm:pt modelId="{D324B94E-66F3-4F87-9D9C-55009644260C}" type="pres">
      <dgm:prSet presAssocID="{0990C1B6-0763-4078-8FBC-70FB7E37B403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82DB13A0-201A-4B8E-9576-D4EF426D49B7}" type="pres">
      <dgm:prSet presAssocID="{0990C1B6-0763-4078-8FBC-70FB7E37B403}" presName="accent_1" presStyleCnt="0"/>
      <dgm:spPr/>
    </dgm:pt>
    <dgm:pt modelId="{22383121-B39D-4D02-A3E5-B69E7854EA69}" type="pres">
      <dgm:prSet presAssocID="{0990C1B6-0763-4078-8FBC-70FB7E37B403}" presName="accentRepeatNode" presStyleLbl="solidFgAcc1" presStyleIdx="0" presStyleCnt="3"/>
      <dgm:spPr/>
    </dgm:pt>
    <dgm:pt modelId="{C8E00512-4130-49A2-A57A-08CFAFF9444C}" type="pres">
      <dgm:prSet presAssocID="{DB198F97-D17D-46AD-B59C-AF634E9AF176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45D529F5-543D-43A6-B2FB-1683BF00B4E3}" type="pres">
      <dgm:prSet presAssocID="{DB198F97-D17D-46AD-B59C-AF634E9AF176}" presName="accent_2" presStyleCnt="0"/>
      <dgm:spPr/>
    </dgm:pt>
    <dgm:pt modelId="{8568301B-ACDD-478D-85C3-558F441F21E9}" type="pres">
      <dgm:prSet presAssocID="{DB198F97-D17D-46AD-B59C-AF634E9AF176}" presName="accentRepeatNode" presStyleLbl="solidFgAcc1" presStyleIdx="1" presStyleCnt="3"/>
      <dgm:spPr/>
    </dgm:pt>
    <dgm:pt modelId="{0F24C141-6F6C-4B25-90FA-3BC1C7C3BA6D}" type="pres">
      <dgm:prSet presAssocID="{FF9E8365-A31C-49AF-A280-5BAA1E8E98CD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F1968C41-6DD9-46D2-AF87-9222265D2C45}" type="pres">
      <dgm:prSet presAssocID="{FF9E8365-A31C-49AF-A280-5BAA1E8E98CD}" presName="accent_3" presStyleCnt="0"/>
      <dgm:spPr/>
    </dgm:pt>
    <dgm:pt modelId="{E801A4B9-72A6-4C90-988C-05B752D3FB4C}" type="pres">
      <dgm:prSet presAssocID="{FF9E8365-A31C-49AF-A280-5BAA1E8E98CD}" presName="accentRepeatNode" presStyleLbl="solidFgAcc1" presStyleIdx="2" presStyleCnt="3"/>
      <dgm:spPr/>
    </dgm:pt>
  </dgm:ptLst>
  <dgm:cxnLst>
    <dgm:cxn modelId="{42A8A97C-6779-4C7C-9206-B7E2232A74CB}" type="presOf" srcId="{FF9E8365-A31C-49AF-A280-5BAA1E8E98CD}" destId="{0F24C141-6F6C-4B25-90FA-3BC1C7C3BA6D}" srcOrd="0" destOrd="0" presId="urn:microsoft.com/office/officeart/2008/layout/VerticalCurvedList"/>
    <dgm:cxn modelId="{C08C1A37-2B09-467D-931B-FE8C70891580}" type="presOf" srcId="{DB198F97-D17D-46AD-B59C-AF634E9AF176}" destId="{C8E00512-4130-49A2-A57A-08CFAFF9444C}" srcOrd="0" destOrd="0" presId="urn:microsoft.com/office/officeart/2008/layout/VerticalCurvedList"/>
    <dgm:cxn modelId="{F65ABDC5-0FA6-4488-BE71-A3AE6BD1DED9}" type="presOf" srcId="{9BADF942-56F9-48E2-AB32-FB20C2F11F5D}" destId="{859F30CA-EAA2-4F33-B72F-B1E9E0CD103A}" srcOrd="0" destOrd="0" presId="urn:microsoft.com/office/officeart/2008/layout/VerticalCurvedList"/>
    <dgm:cxn modelId="{D3D6DC61-4FB2-424C-BB5F-0D30278F849A}" srcId="{E4FDFF24-26DC-4838-A2A9-BE2056E7320E}" destId="{FF9E8365-A31C-49AF-A280-5BAA1E8E98CD}" srcOrd="2" destOrd="0" parTransId="{32084640-3D47-4870-8C31-BCB12AF9D8E0}" sibTransId="{1925ABC1-0C7E-4F18-8B95-4970A734FD47}"/>
    <dgm:cxn modelId="{2EE28160-DC60-4EC0-9105-3BF6E5828CEA}" type="presOf" srcId="{0990C1B6-0763-4078-8FBC-70FB7E37B403}" destId="{D324B94E-66F3-4F87-9D9C-55009644260C}" srcOrd="0" destOrd="0" presId="urn:microsoft.com/office/officeart/2008/layout/VerticalCurvedList"/>
    <dgm:cxn modelId="{71F09107-8ED8-4A49-9A5A-8F0C68D5B07B}" type="presOf" srcId="{E4FDFF24-26DC-4838-A2A9-BE2056E7320E}" destId="{0718DCA7-D618-4F61-BA42-BCF867F8516E}" srcOrd="0" destOrd="0" presId="urn:microsoft.com/office/officeart/2008/layout/VerticalCurvedList"/>
    <dgm:cxn modelId="{B84254CE-1AF7-408B-9198-4A331101B763}" srcId="{E4FDFF24-26DC-4838-A2A9-BE2056E7320E}" destId="{DB198F97-D17D-46AD-B59C-AF634E9AF176}" srcOrd="1" destOrd="0" parTransId="{2149B9F3-787B-4DD7-95BC-5851D56705B7}" sibTransId="{8D8F04D4-F744-42DC-9429-AFE253F5E2E8}"/>
    <dgm:cxn modelId="{C0C3533A-700E-4057-AD5D-F885E334654F}" srcId="{E4FDFF24-26DC-4838-A2A9-BE2056E7320E}" destId="{0990C1B6-0763-4078-8FBC-70FB7E37B403}" srcOrd="0" destOrd="0" parTransId="{A5EAA264-5BCF-4A14-AF2D-36C02028F777}" sibTransId="{9BADF942-56F9-48E2-AB32-FB20C2F11F5D}"/>
    <dgm:cxn modelId="{CBDF45E5-3D33-43BC-9C19-002984E1B4BC}" type="presParOf" srcId="{0718DCA7-D618-4F61-BA42-BCF867F8516E}" destId="{1C3D8DCC-A20D-4A82-9782-182668BC74F1}" srcOrd="0" destOrd="0" presId="urn:microsoft.com/office/officeart/2008/layout/VerticalCurvedList"/>
    <dgm:cxn modelId="{9F70F550-4E5B-4FD0-9E58-4E8A5D2550BB}" type="presParOf" srcId="{1C3D8DCC-A20D-4A82-9782-182668BC74F1}" destId="{8DF4723E-370C-415F-99FF-4B6E216FD0E1}" srcOrd="0" destOrd="0" presId="urn:microsoft.com/office/officeart/2008/layout/VerticalCurvedList"/>
    <dgm:cxn modelId="{8F2E0CE7-4776-4B1B-80A8-67DF50B8FE5A}" type="presParOf" srcId="{8DF4723E-370C-415F-99FF-4B6E216FD0E1}" destId="{E78E1F45-FDB6-4CCD-89CC-31584C4B0B27}" srcOrd="0" destOrd="0" presId="urn:microsoft.com/office/officeart/2008/layout/VerticalCurvedList"/>
    <dgm:cxn modelId="{82E3F6DC-02A9-4033-A2CB-10207356B58B}" type="presParOf" srcId="{8DF4723E-370C-415F-99FF-4B6E216FD0E1}" destId="{859F30CA-EAA2-4F33-B72F-B1E9E0CD103A}" srcOrd="1" destOrd="0" presId="urn:microsoft.com/office/officeart/2008/layout/VerticalCurvedList"/>
    <dgm:cxn modelId="{C1A33F6C-4D6F-42C6-8988-9632D1E7FF5A}" type="presParOf" srcId="{8DF4723E-370C-415F-99FF-4B6E216FD0E1}" destId="{23524515-4709-4375-BA70-D2C244656886}" srcOrd="2" destOrd="0" presId="urn:microsoft.com/office/officeart/2008/layout/VerticalCurvedList"/>
    <dgm:cxn modelId="{1CAA6E8D-8773-4F89-B70F-4F147602CA00}" type="presParOf" srcId="{8DF4723E-370C-415F-99FF-4B6E216FD0E1}" destId="{7BD26FEE-AB8A-4F66-A2A3-6C42CFE0BA54}" srcOrd="3" destOrd="0" presId="urn:microsoft.com/office/officeart/2008/layout/VerticalCurvedList"/>
    <dgm:cxn modelId="{7AB4E7E5-1543-4860-8D79-C7AF564DDA9A}" type="presParOf" srcId="{1C3D8DCC-A20D-4A82-9782-182668BC74F1}" destId="{D324B94E-66F3-4F87-9D9C-55009644260C}" srcOrd="1" destOrd="0" presId="urn:microsoft.com/office/officeart/2008/layout/VerticalCurvedList"/>
    <dgm:cxn modelId="{B080E798-AFFE-4A3D-9378-504AC348AE1D}" type="presParOf" srcId="{1C3D8DCC-A20D-4A82-9782-182668BC74F1}" destId="{82DB13A0-201A-4B8E-9576-D4EF426D49B7}" srcOrd="2" destOrd="0" presId="urn:microsoft.com/office/officeart/2008/layout/VerticalCurvedList"/>
    <dgm:cxn modelId="{2102603D-D602-4910-B270-B1AE96DA85A9}" type="presParOf" srcId="{82DB13A0-201A-4B8E-9576-D4EF426D49B7}" destId="{22383121-B39D-4D02-A3E5-B69E7854EA69}" srcOrd="0" destOrd="0" presId="urn:microsoft.com/office/officeart/2008/layout/VerticalCurvedList"/>
    <dgm:cxn modelId="{5D66EF99-AE86-4271-9A4E-61979B41BCA3}" type="presParOf" srcId="{1C3D8DCC-A20D-4A82-9782-182668BC74F1}" destId="{C8E00512-4130-49A2-A57A-08CFAFF9444C}" srcOrd="3" destOrd="0" presId="urn:microsoft.com/office/officeart/2008/layout/VerticalCurvedList"/>
    <dgm:cxn modelId="{F1CAE533-253D-488B-920D-E490B369340E}" type="presParOf" srcId="{1C3D8DCC-A20D-4A82-9782-182668BC74F1}" destId="{45D529F5-543D-43A6-B2FB-1683BF00B4E3}" srcOrd="4" destOrd="0" presId="urn:microsoft.com/office/officeart/2008/layout/VerticalCurvedList"/>
    <dgm:cxn modelId="{0CF76695-7C90-41BD-85CE-3C1AC8D532C0}" type="presParOf" srcId="{45D529F5-543D-43A6-B2FB-1683BF00B4E3}" destId="{8568301B-ACDD-478D-85C3-558F441F21E9}" srcOrd="0" destOrd="0" presId="urn:microsoft.com/office/officeart/2008/layout/VerticalCurvedList"/>
    <dgm:cxn modelId="{74EB442C-4A9B-4D17-8776-469A8796A56C}" type="presParOf" srcId="{1C3D8DCC-A20D-4A82-9782-182668BC74F1}" destId="{0F24C141-6F6C-4B25-90FA-3BC1C7C3BA6D}" srcOrd="5" destOrd="0" presId="urn:microsoft.com/office/officeart/2008/layout/VerticalCurvedList"/>
    <dgm:cxn modelId="{E95ADA4C-B4F6-4098-A8A8-26F82520D7FE}" type="presParOf" srcId="{1C3D8DCC-A20D-4A82-9782-182668BC74F1}" destId="{F1968C41-6DD9-46D2-AF87-9222265D2C45}" srcOrd="6" destOrd="0" presId="urn:microsoft.com/office/officeart/2008/layout/VerticalCurvedList"/>
    <dgm:cxn modelId="{86312880-AD19-4431-8458-54B514B9CD56}" type="presParOf" srcId="{F1968C41-6DD9-46D2-AF87-9222265D2C45}" destId="{E801A4B9-72A6-4C90-988C-05B752D3FB4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E04675AA-2C4A-4ACA-885E-23C9C7ED6A0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FB66DACC-F436-430C-B339-638573C3EDB7}">
      <dgm:prSet phldrT="[Texto]"/>
      <dgm:spPr/>
      <dgm:t>
        <a:bodyPr/>
        <a:lstStyle/>
        <a:p>
          <a:r>
            <a:rPr lang="es-PE" dirty="0" smtClean="0"/>
            <a:t>Una ley puede tener varias interpretaciones</a:t>
          </a:r>
          <a:endParaRPr lang="es-PE" dirty="0"/>
        </a:p>
      </dgm:t>
    </dgm:pt>
    <dgm:pt modelId="{42E747E6-93EE-4EB5-B5CA-9C21CD29276A}" type="parTrans" cxnId="{E5A7906B-3B08-4718-80DF-2EE8F78DEA4B}">
      <dgm:prSet/>
      <dgm:spPr/>
    </dgm:pt>
    <dgm:pt modelId="{786F99F1-CDE7-438C-B7B3-636D3146E381}" type="sibTrans" cxnId="{E5A7906B-3B08-4718-80DF-2EE8F78DEA4B}">
      <dgm:prSet/>
      <dgm:spPr/>
    </dgm:pt>
    <dgm:pt modelId="{6B56639D-3AA3-4AA4-ACC8-2C19CE761447}">
      <dgm:prSet phldrT="[Texto]"/>
      <dgm:spPr/>
      <dgm:t>
        <a:bodyPr/>
        <a:lstStyle/>
        <a:p>
          <a:r>
            <a:rPr lang="es-PE" dirty="0" smtClean="0"/>
            <a:t>Se elije aquella compatible con la Constitución para evitar su inconstitucionalidad</a:t>
          </a:r>
          <a:endParaRPr lang="es-PE" dirty="0"/>
        </a:p>
      </dgm:t>
    </dgm:pt>
    <dgm:pt modelId="{11551F12-EA01-4A6F-99A0-6CF0BC289B8A}" type="parTrans" cxnId="{D1CFB3F6-58C7-4920-8152-52695459E9E6}">
      <dgm:prSet/>
      <dgm:spPr/>
    </dgm:pt>
    <dgm:pt modelId="{D6F02D15-A4E8-4DBA-9437-A1D0F8C6990E}" type="sibTrans" cxnId="{D1CFB3F6-58C7-4920-8152-52695459E9E6}">
      <dgm:prSet/>
      <dgm:spPr/>
    </dgm:pt>
    <dgm:pt modelId="{A372BD74-2D0F-49A5-8789-51E2FA4FD3F7}">
      <dgm:prSet phldrT="[Texto]"/>
      <dgm:spPr/>
      <dgm:t>
        <a:bodyPr/>
        <a:lstStyle/>
        <a:p>
          <a:r>
            <a:rPr lang="es-PE" dirty="0" smtClean="0"/>
            <a:t>¿Interpretación conforme e independencia judicial?</a:t>
          </a:r>
          <a:endParaRPr lang="es-PE" dirty="0"/>
        </a:p>
      </dgm:t>
    </dgm:pt>
    <dgm:pt modelId="{F652ADD5-A74F-4DBD-ABA5-734C3E15BCF2}" type="parTrans" cxnId="{6E4E1944-685D-404E-8A89-A9ADF6B4C558}">
      <dgm:prSet/>
      <dgm:spPr/>
    </dgm:pt>
    <dgm:pt modelId="{F88ED45C-A30F-4189-AAEA-FC0A7C5FDAF0}" type="sibTrans" cxnId="{6E4E1944-685D-404E-8A89-A9ADF6B4C558}">
      <dgm:prSet/>
      <dgm:spPr/>
    </dgm:pt>
    <dgm:pt modelId="{F4A083FF-E5DF-4C6F-A5C7-932F548E6BD1}" type="pres">
      <dgm:prSet presAssocID="{E04675AA-2C4A-4ACA-885E-23C9C7ED6A02}" presName="CompostProcess" presStyleCnt="0">
        <dgm:presLayoutVars>
          <dgm:dir/>
          <dgm:resizeHandles val="exact"/>
        </dgm:presLayoutVars>
      </dgm:prSet>
      <dgm:spPr/>
    </dgm:pt>
    <dgm:pt modelId="{B83FD938-6280-4A48-A28A-F3AC193BBCAD}" type="pres">
      <dgm:prSet presAssocID="{E04675AA-2C4A-4ACA-885E-23C9C7ED6A02}" presName="arrow" presStyleLbl="bgShp" presStyleIdx="0" presStyleCnt="1"/>
      <dgm:spPr/>
    </dgm:pt>
    <dgm:pt modelId="{DA7700BC-143A-4A55-846A-0E0B133E36F1}" type="pres">
      <dgm:prSet presAssocID="{E04675AA-2C4A-4ACA-885E-23C9C7ED6A02}" presName="linearProcess" presStyleCnt="0"/>
      <dgm:spPr/>
    </dgm:pt>
    <dgm:pt modelId="{5186F2C4-6223-4D56-8100-0172322D351F}" type="pres">
      <dgm:prSet presAssocID="{FB66DACC-F436-430C-B339-638573C3EDB7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843ECBC4-9DF0-4219-8A71-6D5E83ABA5BB}" type="pres">
      <dgm:prSet presAssocID="{786F99F1-CDE7-438C-B7B3-636D3146E381}" presName="sibTrans" presStyleCnt="0"/>
      <dgm:spPr/>
    </dgm:pt>
    <dgm:pt modelId="{34ADA4AD-271E-4CF5-AEFC-9805D0BD38F0}" type="pres">
      <dgm:prSet presAssocID="{6B56639D-3AA3-4AA4-ACC8-2C19CE761447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F12790AE-603E-4924-81DE-6B5A27E8DA3E}" type="pres">
      <dgm:prSet presAssocID="{D6F02D15-A4E8-4DBA-9437-A1D0F8C6990E}" presName="sibTrans" presStyleCnt="0"/>
      <dgm:spPr/>
    </dgm:pt>
    <dgm:pt modelId="{293A5024-F421-49A2-A158-F8F89EC55B5A}" type="pres">
      <dgm:prSet presAssocID="{A372BD74-2D0F-49A5-8789-51E2FA4FD3F7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6E4E1944-685D-404E-8A89-A9ADF6B4C558}" srcId="{E04675AA-2C4A-4ACA-885E-23C9C7ED6A02}" destId="{A372BD74-2D0F-49A5-8789-51E2FA4FD3F7}" srcOrd="2" destOrd="0" parTransId="{F652ADD5-A74F-4DBD-ABA5-734C3E15BCF2}" sibTransId="{F88ED45C-A30F-4189-AAEA-FC0A7C5FDAF0}"/>
    <dgm:cxn modelId="{D1CFB3F6-58C7-4920-8152-52695459E9E6}" srcId="{E04675AA-2C4A-4ACA-885E-23C9C7ED6A02}" destId="{6B56639D-3AA3-4AA4-ACC8-2C19CE761447}" srcOrd="1" destOrd="0" parTransId="{11551F12-EA01-4A6F-99A0-6CF0BC289B8A}" sibTransId="{D6F02D15-A4E8-4DBA-9437-A1D0F8C6990E}"/>
    <dgm:cxn modelId="{8ABBDD40-C987-49A8-B0F0-0194EB8FFD54}" type="presOf" srcId="{E04675AA-2C4A-4ACA-885E-23C9C7ED6A02}" destId="{F4A083FF-E5DF-4C6F-A5C7-932F548E6BD1}" srcOrd="0" destOrd="0" presId="urn:microsoft.com/office/officeart/2005/8/layout/hProcess9"/>
    <dgm:cxn modelId="{7F9A870E-2B19-4EC7-A24D-04FCF0B39E5D}" type="presOf" srcId="{FB66DACC-F436-430C-B339-638573C3EDB7}" destId="{5186F2C4-6223-4D56-8100-0172322D351F}" srcOrd="0" destOrd="0" presId="urn:microsoft.com/office/officeart/2005/8/layout/hProcess9"/>
    <dgm:cxn modelId="{E6BB0DEA-2EA1-4C7D-8744-2382F3CF1AC9}" type="presOf" srcId="{A372BD74-2D0F-49A5-8789-51E2FA4FD3F7}" destId="{293A5024-F421-49A2-A158-F8F89EC55B5A}" srcOrd="0" destOrd="0" presId="urn:microsoft.com/office/officeart/2005/8/layout/hProcess9"/>
    <dgm:cxn modelId="{CA749B94-8863-476D-BD51-96C24B62BA91}" type="presOf" srcId="{6B56639D-3AA3-4AA4-ACC8-2C19CE761447}" destId="{34ADA4AD-271E-4CF5-AEFC-9805D0BD38F0}" srcOrd="0" destOrd="0" presId="urn:microsoft.com/office/officeart/2005/8/layout/hProcess9"/>
    <dgm:cxn modelId="{E5A7906B-3B08-4718-80DF-2EE8F78DEA4B}" srcId="{E04675AA-2C4A-4ACA-885E-23C9C7ED6A02}" destId="{FB66DACC-F436-430C-B339-638573C3EDB7}" srcOrd="0" destOrd="0" parTransId="{42E747E6-93EE-4EB5-B5CA-9C21CD29276A}" sibTransId="{786F99F1-CDE7-438C-B7B3-636D3146E381}"/>
    <dgm:cxn modelId="{9087722A-9039-4D5A-A7A9-5BA372E4C60B}" type="presParOf" srcId="{F4A083FF-E5DF-4C6F-A5C7-932F548E6BD1}" destId="{B83FD938-6280-4A48-A28A-F3AC193BBCAD}" srcOrd="0" destOrd="0" presId="urn:microsoft.com/office/officeart/2005/8/layout/hProcess9"/>
    <dgm:cxn modelId="{CD7C2C49-7E61-4F4C-AC23-31B54328A224}" type="presParOf" srcId="{F4A083FF-E5DF-4C6F-A5C7-932F548E6BD1}" destId="{DA7700BC-143A-4A55-846A-0E0B133E36F1}" srcOrd="1" destOrd="0" presId="urn:microsoft.com/office/officeart/2005/8/layout/hProcess9"/>
    <dgm:cxn modelId="{B585E533-4666-48AD-8A89-B09EEBD41157}" type="presParOf" srcId="{DA7700BC-143A-4A55-846A-0E0B133E36F1}" destId="{5186F2C4-6223-4D56-8100-0172322D351F}" srcOrd="0" destOrd="0" presId="urn:microsoft.com/office/officeart/2005/8/layout/hProcess9"/>
    <dgm:cxn modelId="{ECCE3989-ECB6-447C-BC3D-1604858CE7C0}" type="presParOf" srcId="{DA7700BC-143A-4A55-846A-0E0B133E36F1}" destId="{843ECBC4-9DF0-4219-8A71-6D5E83ABA5BB}" srcOrd="1" destOrd="0" presId="urn:microsoft.com/office/officeart/2005/8/layout/hProcess9"/>
    <dgm:cxn modelId="{B3F6806E-A434-40CF-B83C-EF8943D911E1}" type="presParOf" srcId="{DA7700BC-143A-4A55-846A-0E0B133E36F1}" destId="{34ADA4AD-271E-4CF5-AEFC-9805D0BD38F0}" srcOrd="2" destOrd="0" presId="urn:microsoft.com/office/officeart/2005/8/layout/hProcess9"/>
    <dgm:cxn modelId="{81289740-AE5A-45B8-9AC7-B1F56D5CB416}" type="presParOf" srcId="{DA7700BC-143A-4A55-846A-0E0B133E36F1}" destId="{F12790AE-603E-4924-81DE-6B5A27E8DA3E}" srcOrd="3" destOrd="0" presId="urn:microsoft.com/office/officeart/2005/8/layout/hProcess9"/>
    <dgm:cxn modelId="{BB36C7CB-A99E-4836-A990-B3313561FB46}" type="presParOf" srcId="{DA7700BC-143A-4A55-846A-0E0B133E36F1}" destId="{293A5024-F421-49A2-A158-F8F89EC55B5A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50E1184-D852-46F7-A503-69E0A1E70379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E"/>
        </a:p>
      </dgm:t>
    </dgm:pt>
    <dgm:pt modelId="{5F6676A4-E380-4189-8CFA-FB2BF43183E1}">
      <dgm:prSet phldrT="[Texto]"/>
      <dgm:spPr/>
      <dgm:t>
        <a:bodyPr/>
        <a:lstStyle/>
        <a:p>
          <a:r>
            <a:rPr lang="es-PE" dirty="0" smtClean="0"/>
            <a:t>Constitución influye el debate político</a:t>
          </a:r>
          <a:endParaRPr lang="es-PE" dirty="0"/>
        </a:p>
      </dgm:t>
    </dgm:pt>
    <dgm:pt modelId="{0ECB3E67-C391-440C-B9B2-3F5C6067ACD6}" type="parTrans" cxnId="{9FA147F3-58E7-4F3B-B34D-D55BEF53D116}">
      <dgm:prSet/>
      <dgm:spPr/>
      <dgm:t>
        <a:bodyPr/>
        <a:lstStyle/>
        <a:p>
          <a:endParaRPr lang="es-PE"/>
        </a:p>
      </dgm:t>
    </dgm:pt>
    <dgm:pt modelId="{8877FF3E-4AE3-4978-90BD-B5AB9C403A25}" type="sibTrans" cxnId="{9FA147F3-58E7-4F3B-B34D-D55BEF53D116}">
      <dgm:prSet/>
      <dgm:spPr/>
      <dgm:t>
        <a:bodyPr/>
        <a:lstStyle/>
        <a:p>
          <a:endParaRPr lang="es-PE"/>
        </a:p>
      </dgm:t>
    </dgm:pt>
    <dgm:pt modelId="{0175486F-31DA-4406-94AF-EDB5E083A635}">
      <dgm:prSet phldrT="[Texto]"/>
      <dgm:spPr/>
      <dgm:t>
        <a:bodyPr/>
        <a:lstStyle/>
        <a:p>
          <a:r>
            <a:rPr lang="es-PE" dirty="0" smtClean="0"/>
            <a:t>Los sectores sociales reivindican los mandatos constitucionales ante el poder público</a:t>
          </a:r>
          <a:endParaRPr lang="es-PE" dirty="0"/>
        </a:p>
      </dgm:t>
    </dgm:pt>
    <dgm:pt modelId="{36C78DA3-0106-4C23-A580-673253AC0433}" type="parTrans" cxnId="{C88DA976-418B-4996-8E0F-094401509283}">
      <dgm:prSet/>
      <dgm:spPr/>
      <dgm:t>
        <a:bodyPr/>
        <a:lstStyle/>
        <a:p>
          <a:endParaRPr lang="es-PE"/>
        </a:p>
      </dgm:t>
    </dgm:pt>
    <dgm:pt modelId="{E5DC49CA-636A-4E53-9F9E-9F23F36CA3D1}" type="sibTrans" cxnId="{C88DA976-418B-4996-8E0F-094401509283}">
      <dgm:prSet/>
      <dgm:spPr/>
      <dgm:t>
        <a:bodyPr/>
        <a:lstStyle/>
        <a:p>
          <a:endParaRPr lang="es-PE"/>
        </a:p>
      </dgm:t>
    </dgm:pt>
    <dgm:pt modelId="{2073660E-1F94-4B39-9381-1CAAB0311A07}">
      <dgm:prSet phldrT="[Texto]"/>
      <dgm:spPr/>
      <dgm:t>
        <a:bodyPr/>
        <a:lstStyle/>
        <a:p>
          <a:r>
            <a:rPr lang="es-PE" dirty="0" smtClean="0"/>
            <a:t>Jueces constitucionales resuelven conflictos entre poderes y de competencias</a:t>
          </a:r>
          <a:endParaRPr lang="es-PE" dirty="0"/>
        </a:p>
      </dgm:t>
    </dgm:pt>
    <dgm:pt modelId="{290A34DF-E711-42C8-BFD6-9697F527751C}" type="parTrans" cxnId="{C237A9B9-F927-4D01-B8F5-DA4A0187A049}">
      <dgm:prSet/>
      <dgm:spPr/>
      <dgm:t>
        <a:bodyPr/>
        <a:lstStyle/>
        <a:p>
          <a:endParaRPr lang="es-PE"/>
        </a:p>
      </dgm:t>
    </dgm:pt>
    <dgm:pt modelId="{12512767-9117-450D-BD22-250BF5AC6DE5}" type="sibTrans" cxnId="{C237A9B9-F927-4D01-B8F5-DA4A0187A049}">
      <dgm:prSet/>
      <dgm:spPr/>
      <dgm:t>
        <a:bodyPr/>
        <a:lstStyle/>
        <a:p>
          <a:endParaRPr lang="es-PE"/>
        </a:p>
      </dgm:t>
    </dgm:pt>
    <dgm:pt modelId="{6BEABCBD-8773-48A4-AC6C-17B3EBB8C7B8}" type="pres">
      <dgm:prSet presAssocID="{650E1184-D852-46F7-A503-69E0A1E70379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PE"/>
        </a:p>
      </dgm:t>
    </dgm:pt>
    <dgm:pt modelId="{DB214EFE-D03A-4EB5-BF6A-2A2397BF3821}" type="pres">
      <dgm:prSet presAssocID="{5F6676A4-E380-4189-8CFA-FB2BF43183E1}" presName="composite" presStyleCnt="0"/>
      <dgm:spPr/>
    </dgm:pt>
    <dgm:pt modelId="{6F6B9C98-21DD-4A6D-9B79-2C7AA2496DFF}" type="pres">
      <dgm:prSet presAssocID="{5F6676A4-E380-4189-8CFA-FB2BF43183E1}" presName="LShape" presStyleLbl="alignNode1" presStyleIdx="0" presStyleCnt="5"/>
      <dgm:spPr/>
    </dgm:pt>
    <dgm:pt modelId="{99768820-4352-4783-8023-C34909DF1E5E}" type="pres">
      <dgm:prSet presAssocID="{5F6676A4-E380-4189-8CFA-FB2BF43183E1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C3154ED2-327D-4908-9CE9-D8BC454FAF0F}" type="pres">
      <dgm:prSet presAssocID="{5F6676A4-E380-4189-8CFA-FB2BF43183E1}" presName="Triangle" presStyleLbl="alignNode1" presStyleIdx="1" presStyleCnt="5"/>
      <dgm:spPr/>
    </dgm:pt>
    <dgm:pt modelId="{837F98CF-34B0-4C87-94D7-8741D6E4C372}" type="pres">
      <dgm:prSet presAssocID="{8877FF3E-4AE3-4978-90BD-B5AB9C403A25}" presName="sibTrans" presStyleCnt="0"/>
      <dgm:spPr/>
    </dgm:pt>
    <dgm:pt modelId="{FB37D73A-5756-4093-8BCB-9CCD18A436BC}" type="pres">
      <dgm:prSet presAssocID="{8877FF3E-4AE3-4978-90BD-B5AB9C403A25}" presName="space" presStyleCnt="0"/>
      <dgm:spPr/>
    </dgm:pt>
    <dgm:pt modelId="{28E6B699-7831-49F6-B70E-A077D07C65F0}" type="pres">
      <dgm:prSet presAssocID="{0175486F-31DA-4406-94AF-EDB5E083A635}" presName="composite" presStyleCnt="0"/>
      <dgm:spPr/>
    </dgm:pt>
    <dgm:pt modelId="{3E62E03E-A778-46E9-9CEC-FA5E47F8DA03}" type="pres">
      <dgm:prSet presAssocID="{0175486F-31DA-4406-94AF-EDB5E083A635}" presName="LShape" presStyleLbl="alignNode1" presStyleIdx="2" presStyleCnt="5"/>
      <dgm:spPr/>
    </dgm:pt>
    <dgm:pt modelId="{94925878-07D1-4749-8E9E-E33554EFBA47}" type="pres">
      <dgm:prSet presAssocID="{0175486F-31DA-4406-94AF-EDB5E083A635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30C5E0EF-C833-4B6B-BDC6-DB4A28884F1B}" type="pres">
      <dgm:prSet presAssocID="{0175486F-31DA-4406-94AF-EDB5E083A635}" presName="Triangle" presStyleLbl="alignNode1" presStyleIdx="3" presStyleCnt="5"/>
      <dgm:spPr/>
    </dgm:pt>
    <dgm:pt modelId="{BD8FBBA6-690D-4457-8511-6F5B142E625D}" type="pres">
      <dgm:prSet presAssocID="{E5DC49CA-636A-4E53-9F9E-9F23F36CA3D1}" presName="sibTrans" presStyleCnt="0"/>
      <dgm:spPr/>
    </dgm:pt>
    <dgm:pt modelId="{8B9FF934-E621-46CA-BEEF-1D1F39B2F939}" type="pres">
      <dgm:prSet presAssocID="{E5DC49CA-636A-4E53-9F9E-9F23F36CA3D1}" presName="space" presStyleCnt="0"/>
      <dgm:spPr/>
    </dgm:pt>
    <dgm:pt modelId="{1B69F932-3E82-48E5-9F11-DECBFE9E9969}" type="pres">
      <dgm:prSet presAssocID="{2073660E-1F94-4B39-9381-1CAAB0311A07}" presName="composite" presStyleCnt="0"/>
      <dgm:spPr/>
    </dgm:pt>
    <dgm:pt modelId="{2D0CDCD6-D286-4DA7-8D24-829FC8ECAE72}" type="pres">
      <dgm:prSet presAssocID="{2073660E-1F94-4B39-9381-1CAAB0311A07}" presName="LShape" presStyleLbl="alignNode1" presStyleIdx="4" presStyleCnt="5"/>
      <dgm:spPr/>
    </dgm:pt>
    <dgm:pt modelId="{8156AF9D-423E-46A0-A205-73435F09D5F3}" type="pres">
      <dgm:prSet presAssocID="{2073660E-1F94-4B39-9381-1CAAB0311A07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6B6443F8-D3AC-45B3-A0BB-F52B4BFB2D86}" type="presOf" srcId="{2073660E-1F94-4B39-9381-1CAAB0311A07}" destId="{8156AF9D-423E-46A0-A205-73435F09D5F3}" srcOrd="0" destOrd="0" presId="urn:microsoft.com/office/officeart/2009/3/layout/StepUpProcess"/>
    <dgm:cxn modelId="{FFCC1A52-7C94-46F6-8150-B4AE0BBD6378}" type="presOf" srcId="{650E1184-D852-46F7-A503-69E0A1E70379}" destId="{6BEABCBD-8773-48A4-AC6C-17B3EBB8C7B8}" srcOrd="0" destOrd="0" presId="urn:microsoft.com/office/officeart/2009/3/layout/StepUpProcess"/>
    <dgm:cxn modelId="{C237A9B9-F927-4D01-B8F5-DA4A0187A049}" srcId="{650E1184-D852-46F7-A503-69E0A1E70379}" destId="{2073660E-1F94-4B39-9381-1CAAB0311A07}" srcOrd="2" destOrd="0" parTransId="{290A34DF-E711-42C8-BFD6-9697F527751C}" sibTransId="{12512767-9117-450D-BD22-250BF5AC6DE5}"/>
    <dgm:cxn modelId="{0A317490-75B3-427E-9FCD-D338C5499BB7}" type="presOf" srcId="{0175486F-31DA-4406-94AF-EDB5E083A635}" destId="{94925878-07D1-4749-8E9E-E33554EFBA47}" srcOrd="0" destOrd="0" presId="urn:microsoft.com/office/officeart/2009/3/layout/StepUpProcess"/>
    <dgm:cxn modelId="{9FA147F3-58E7-4F3B-B34D-D55BEF53D116}" srcId="{650E1184-D852-46F7-A503-69E0A1E70379}" destId="{5F6676A4-E380-4189-8CFA-FB2BF43183E1}" srcOrd="0" destOrd="0" parTransId="{0ECB3E67-C391-440C-B9B2-3F5C6067ACD6}" sibTransId="{8877FF3E-4AE3-4978-90BD-B5AB9C403A25}"/>
    <dgm:cxn modelId="{C88DA976-418B-4996-8E0F-094401509283}" srcId="{650E1184-D852-46F7-A503-69E0A1E70379}" destId="{0175486F-31DA-4406-94AF-EDB5E083A635}" srcOrd="1" destOrd="0" parTransId="{36C78DA3-0106-4C23-A580-673253AC0433}" sibTransId="{E5DC49CA-636A-4E53-9F9E-9F23F36CA3D1}"/>
    <dgm:cxn modelId="{4DBB8D3F-848F-471E-906E-6429C36B58EA}" type="presOf" srcId="{5F6676A4-E380-4189-8CFA-FB2BF43183E1}" destId="{99768820-4352-4783-8023-C34909DF1E5E}" srcOrd="0" destOrd="0" presId="urn:microsoft.com/office/officeart/2009/3/layout/StepUpProcess"/>
    <dgm:cxn modelId="{0E83357E-37D3-406F-ABC4-1C1B5FD2198B}" type="presParOf" srcId="{6BEABCBD-8773-48A4-AC6C-17B3EBB8C7B8}" destId="{DB214EFE-D03A-4EB5-BF6A-2A2397BF3821}" srcOrd="0" destOrd="0" presId="urn:microsoft.com/office/officeart/2009/3/layout/StepUpProcess"/>
    <dgm:cxn modelId="{0D6DFB11-CC52-42C9-8ED7-862962DC1C43}" type="presParOf" srcId="{DB214EFE-D03A-4EB5-BF6A-2A2397BF3821}" destId="{6F6B9C98-21DD-4A6D-9B79-2C7AA2496DFF}" srcOrd="0" destOrd="0" presId="urn:microsoft.com/office/officeart/2009/3/layout/StepUpProcess"/>
    <dgm:cxn modelId="{F5A15EF3-C0C9-4DEE-8786-C39E1F26655A}" type="presParOf" srcId="{DB214EFE-D03A-4EB5-BF6A-2A2397BF3821}" destId="{99768820-4352-4783-8023-C34909DF1E5E}" srcOrd="1" destOrd="0" presId="urn:microsoft.com/office/officeart/2009/3/layout/StepUpProcess"/>
    <dgm:cxn modelId="{498EB33E-ADE7-4F86-9CC6-998DD26BA756}" type="presParOf" srcId="{DB214EFE-D03A-4EB5-BF6A-2A2397BF3821}" destId="{C3154ED2-327D-4908-9CE9-D8BC454FAF0F}" srcOrd="2" destOrd="0" presId="urn:microsoft.com/office/officeart/2009/3/layout/StepUpProcess"/>
    <dgm:cxn modelId="{3D1086BD-A27D-4102-B272-CD5788EDA6D9}" type="presParOf" srcId="{6BEABCBD-8773-48A4-AC6C-17B3EBB8C7B8}" destId="{837F98CF-34B0-4C87-94D7-8741D6E4C372}" srcOrd="1" destOrd="0" presId="urn:microsoft.com/office/officeart/2009/3/layout/StepUpProcess"/>
    <dgm:cxn modelId="{4602C79F-E073-417F-B166-05958BFDE4DC}" type="presParOf" srcId="{837F98CF-34B0-4C87-94D7-8741D6E4C372}" destId="{FB37D73A-5756-4093-8BCB-9CCD18A436BC}" srcOrd="0" destOrd="0" presId="urn:microsoft.com/office/officeart/2009/3/layout/StepUpProcess"/>
    <dgm:cxn modelId="{6F640897-5FE1-48F6-A44A-E2406D15701E}" type="presParOf" srcId="{6BEABCBD-8773-48A4-AC6C-17B3EBB8C7B8}" destId="{28E6B699-7831-49F6-B70E-A077D07C65F0}" srcOrd="2" destOrd="0" presId="urn:microsoft.com/office/officeart/2009/3/layout/StepUpProcess"/>
    <dgm:cxn modelId="{DBE8A14E-AA55-4C55-AE2F-C7B2BA497B78}" type="presParOf" srcId="{28E6B699-7831-49F6-B70E-A077D07C65F0}" destId="{3E62E03E-A778-46E9-9CEC-FA5E47F8DA03}" srcOrd="0" destOrd="0" presId="urn:microsoft.com/office/officeart/2009/3/layout/StepUpProcess"/>
    <dgm:cxn modelId="{AF70A5D3-7A55-4B19-89E7-E611882CC05A}" type="presParOf" srcId="{28E6B699-7831-49F6-B70E-A077D07C65F0}" destId="{94925878-07D1-4749-8E9E-E33554EFBA47}" srcOrd="1" destOrd="0" presId="urn:microsoft.com/office/officeart/2009/3/layout/StepUpProcess"/>
    <dgm:cxn modelId="{C403DBE3-3D30-4D02-9EBC-A1F9A693F407}" type="presParOf" srcId="{28E6B699-7831-49F6-B70E-A077D07C65F0}" destId="{30C5E0EF-C833-4B6B-BDC6-DB4A28884F1B}" srcOrd="2" destOrd="0" presId="urn:microsoft.com/office/officeart/2009/3/layout/StepUpProcess"/>
    <dgm:cxn modelId="{B20B3BBF-68D5-4685-8DF7-A178022EB071}" type="presParOf" srcId="{6BEABCBD-8773-48A4-AC6C-17B3EBB8C7B8}" destId="{BD8FBBA6-690D-4457-8511-6F5B142E625D}" srcOrd="3" destOrd="0" presId="urn:microsoft.com/office/officeart/2009/3/layout/StepUpProcess"/>
    <dgm:cxn modelId="{B5B24525-35D2-43D2-B1D1-B3C721AF42ED}" type="presParOf" srcId="{BD8FBBA6-690D-4457-8511-6F5B142E625D}" destId="{8B9FF934-E621-46CA-BEEF-1D1F39B2F939}" srcOrd="0" destOrd="0" presId="urn:microsoft.com/office/officeart/2009/3/layout/StepUpProcess"/>
    <dgm:cxn modelId="{06DFCA8F-06CC-40DD-B2CD-3092BC1852A0}" type="presParOf" srcId="{6BEABCBD-8773-48A4-AC6C-17B3EBB8C7B8}" destId="{1B69F932-3E82-48E5-9F11-DECBFE9E9969}" srcOrd="4" destOrd="0" presId="urn:microsoft.com/office/officeart/2009/3/layout/StepUpProcess"/>
    <dgm:cxn modelId="{11868F0F-1562-49DC-B355-D6713907B8F4}" type="presParOf" srcId="{1B69F932-3E82-48E5-9F11-DECBFE9E9969}" destId="{2D0CDCD6-D286-4DA7-8D24-829FC8ECAE72}" srcOrd="0" destOrd="0" presId="urn:microsoft.com/office/officeart/2009/3/layout/StepUpProcess"/>
    <dgm:cxn modelId="{416AE94B-F2F5-4084-9FF2-49465E1FF3E3}" type="presParOf" srcId="{1B69F932-3E82-48E5-9F11-DECBFE9E9969}" destId="{8156AF9D-423E-46A0-A205-73435F09D5F3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8FF5D1-5D3F-4375-B8B2-8A5CF012B51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E"/>
        </a:p>
      </dgm:t>
    </dgm:pt>
    <dgm:pt modelId="{FD7171CA-D1A8-4373-AC30-B1AE6DE467AE}">
      <dgm:prSet phldrT="[Texto]"/>
      <dgm:spPr/>
      <dgm:t>
        <a:bodyPr/>
        <a:lstStyle/>
        <a:p>
          <a:r>
            <a:rPr lang="es-PE" dirty="0" smtClean="0"/>
            <a:t>Modelo basado en la centralidad de la ley (principio de soberanía parlamentaria)</a:t>
          </a:r>
          <a:endParaRPr lang="es-PE" dirty="0"/>
        </a:p>
      </dgm:t>
    </dgm:pt>
    <dgm:pt modelId="{1C4F9B04-A55C-45AD-8DBB-AA2102A49B58}" type="parTrans" cxnId="{47766219-4210-4F56-AC4F-26DFE6879341}">
      <dgm:prSet/>
      <dgm:spPr/>
      <dgm:t>
        <a:bodyPr/>
        <a:lstStyle/>
        <a:p>
          <a:endParaRPr lang="es-PE"/>
        </a:p>
      </dgm:t>
    </dgm:pt>
    <dgm:pt modelId="{1216D6FE-C5D6-4FD2-A31E-063F53DC713A}" type="sibTrans" cxnId="{47766219-4210-4F56-AC4F-26DFE6879341}">
      <dgm:prSet/>
      <dgm:spPr/>
      <dgm:t>
        <a:bodyPr/>
        <a:lstStyle/>
        <a:p>
          <a:endParaRPr lang="es-PE"/>
        </a:p>
      </dgm:t>
    </dgm:pt>
    <dgm:pt modelId="{47327573-A894-4182-B58B-3C9F6E7CCD0D}">
      <dgm:prSet phldrT="[Texto]"/>
      <dgm:spPr/>
      <dgm:t>
        <a:bodyPr/>
        <a:lstStyle/>
        <a:p>
          <a:r>
            <a:rPr lang="es-PE" dirty="0" smtClean="0"/>
            <a:t>Plenitud y coherencia del ordenamiento jurídico (modelo escalonado o piramidal)</a:t>
          </a:r>
          <a:endParaRPr lang="es-PE" dirty="0"/>
        </a:p>
      </dgm:t>
    </dgm:pt>
    <dgm:pt modelId="{FB0F3327-CF17-4D40-9389-690B7D85F4ED}" type="parTrans" cxnId="{DDB846E5-8302-447F-B8A8-BD21E03CA65D}">
      <dgm:prSet/>
      <dgm:spPr/>
      <dgm:t>
        <a:bodyPr/>
        <a:lstStyle/>
        <a:p>
          <a:endParaRPr lang="es-PE"/>
        </a:p>
      </dgm:t>
    </dgm:pt>
    <dgm:pt modelId="{61BD5312-E881-45AD-8654-3824AA372B12}" type="sibTrans" cxnId="{DDB846E5-8302-447F-B8A8-BD21E03CA65D}">
      <dgm:prSet/>
      <dgm:spPr/>
      <dgm:t>
        <a:bodyPr/>
        <a:lstStyle/>
        <a:p>
          <a:endParaRPr lang="es-PE"/>
        </a:p>
      </dgm:t>
    </dgm:pt>
    <dgm:pt modelId="{32787B0A-EACB-4438-8512-4EAA8FB54524}">
      <dgm:prSet phldrT="[Texto]"/>
      <dgm:spPr/>
      <dgm:t>
        <a:bodyPr/>
        <a:lstStyle/>
        <a:p>
          <a:r>
            <a:rPr lang="es-PE" dirty="0" smtClean="0"/>
            <a:t>Rol judicial limitado: “el juez no crea derecho, aplica la ley”</a:t>
          </a:r>
          <a:endParaRPr lang="es-PE" dirty="0"/>
        </a:p>
      </dgm:t>
    </dgm:pt>
    <dgm:pt modelId="{33121B94-ABA7-44F6-8935-3B3E46C8F1F2}" type="parTrans" cxnId="{738BF92F-BAB4-4B2B-8935-2BD020C2CFFA}">
      <dgm:prSet/>
      <dgm:spPr/>
      <dgm:t>
        <a:bodyPr/>
        <a:lstStyle/>
        <a:p>
          <a:endParaRPr lang="es-PE"/>
        </a:p>
      </dgm:t>
    </dgm:pt>
    <dgm:pt modelId="{489EF46E-AEE5-4B54-A11B-CEC5F3EABDC6}" type="sibTrans" cxnId="{738BF92F-BAB4-4B2B-8935-2BD020C2CFFA}">
      <dgm:prSet/>
      <dgm:spPr/>
      <dgm:t>
        <a:bodyPr/>
        <a:lstStyle/>
        <a:p>
          <a:endParaRPr lang="es-PE"/>
        </a:p>
      </dgm:t>
    </dgm:pt>
    <dgm:pt modelId="{BF692640-614D-48B2-B672-A5F9B7D60192}" type="pres">
      <dgm:prSet presAssocID="{328FF5D1-5D3F-4375-B8B2-8A5CF012B51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PE"/>
        </a:p>
      </dgm:t>
    </dgm:pt>
    <dgm:pt modelId="{4CF771B0-2704-4EC1-B006-6BDC071368A3}" type="pres">
      <dgm:prSet presAssocID="{328FF5D1-5D3F-4375-B8B2-8A5CF012B514}" presName="Name1" presStyleCnt="0"/>
      <dgm:spPr/>
    </dgm:pt>
    <dgm:pt modelId="{B9223434-513E-4FB9-9527-F4F127D94955}" type="pres">
      <dgm:prSet presAssocID="{328FF5D1-5D3F-4375-B8B2-8A5CF012B514}" presName="cycle" presStyleCnt="0"/>
      <dgm:spPr/>
    </dgm:pt>
    <dgm:pt modelId="{39BF6308-55FA-4335-9D91-97757A87E44B}" type="pres">
      <dgm:prSet presAssocID="{328FF5D1-5D3F-4375-B8B2-8A5CF012B514}" presName="srcNode" presStyleLbl="node1" presStyleIdx="0" presStyleCnt="3"/>
      <dgm:spPr/>
    </dgm:pt>
    <dgm:pt modelId="{87FD9C8C-67F1-466A-961D-6491AF9214CC}" type="pres">
      <dgm:prSet presAssocID="{328FF5D1-5D3F-4375-B8B2-8A5CF012B514}" presName="conn" presStyleLbl="parChTrans1D2" presStyleIdx="0" presStyleCnt="1"/>
      <dgm:spPr/>
      <dgm:t>
        <a:bodyPr/>
        <a:lstStyle/>
        <a:p>
          <a:endParaRPr lang="es-PE"/>
        </a:p>
      </dgm:t>
    </dgm:pt>
    <dgm:pt modelId="{078B72E7-826D-4E19-A6F0-04F1B2BC092A}" type="pres">
      <dgm:prSet presAssocID="{328FF5D1-5D3F-4375-B8B2-8A5CF012B514}" presName="extraNode" presStyleLbl="node1" presStyleIdx="0" presStyleCnt="3"/>
      <dgm:spPr/>
    </dgm:pt>
    <dgm:pt modelId="{0E957934-37BE-4A29-BE08-1595F52FC8DD}" type="pres">
      <dgm:prSet presAssocID="{328FF5D1-5D3F-4375-B8B2-8A5CF012B514}" presName="dstNode" presStyleLbl="node1" presStyleIdx="0" presStyleCnt="3"/>
      <dgm:spPr/>
    </dgm:pt>
    <dgm:pt modelId="{54E897AA-67AC-461F-ABDE-16B70BCC9946}" type="pres">
      <dgm:prSet presAssocID="{FD7171CA-D1A8-4373-AC30-B1AE6DE467AE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E9589845-8D41-42B7-BB7C-94B61932F868}" type="pres">
      <dgm:prSet presAssocID="{FD7171CA-D1A8-4373-AC30-B1AE6DE467AE}" presName="accent_1" presStyleCnt="0"/>
      <dgm:spPr/>
    </dgm:pt>
    <dgm:pt modelId="{BFECD48E-EAF1-4FD3-89E4-D56F3FAE59DF}" type="pres">
      <dgm:prSet presAssocID="{FD7171CA-D1A8-4373-AC30-B1AE6DE467AE}" presName="accentRepeatNode" presStyleLbl="solidFgAcc1" presStyleIdx="0" presStyleCnt="3"/>
      <dgm:spPr/>
    </dgm:pt>
    <dgm:pt modelId="{5C4DE95C-02A2-4230-B0B1-91D0F6C91530}" type="pres">
      <dgm:prSet presAssocID="{47327573-A894-4182-B58B-3C9F6E7CCD0D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4049DD1D-987B-46EF-9CE5-F40BA10B514F}" type="pres">
      <dgm:prSet presAssocID="{47327573-A894-4182-B58B-3C9F6E7CCD0D}" presName="accent_2" presStyleCnt="0"/>
      <dgm:spPr/>
    </dgm:pt>
    <dgm:pt modelId="{F426EF01-3243-4F55-BD35-F03AAD3CD19E}" type="pres">
      <dgm:prSet presAssocID="{47327573-A894-4182-B58B-3C9F6E7CCD0D}" presName="accentRepeatNode" presStyleLbl="solidFgAcc1" presStyleIdx="1" presStyleCnt="3"/>
      <dgm:spPr/>
    </dgm:pt>
    <dgm:pt modelId="{F70BBFFE-1AAB-41B4-9EEF-AC63EADFF6A0}" type="pres">
      <dgm:prSet presAssocID="{32787B0A-EACB-4438-8512-4EAA8FB54524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5A82B4C6-C1DC-4133-9B92-7AD1B3020141}" type="pres">
      <dgm:prSet presAssocID="{32787B0A-EACB-4438-8512-4EAA8FB54524}" presName="accent_3" presStyleCnt="0"/>
      <dgm:spPr/>
    </dgm:pt>
    <dgm:pt modelId="{58DE04A7-D5FF-48CD-B55E-BFE2693EC708}" type="pres">
      <dgm:prSet presAssocID="{32787B0A-EACB-4438-8512-4EAA8FB54524}" presName="accentRepeatNode" presStyleLbl="solidFgAcc1" presStyleIdx="2" presStyleCnt="3"/>
      <dgm:spPr/>
    </dgm:pt>
  </dgm:ptLst>
  <dgm:cxnLst>
    <dgm:cxn modelId="{F6C17083-8201-4544-8C1B-9A92ADFB4310}" type="presOf" srcId="{FD7171CA-D1A8-4373-AC30-B1AE6DE467AE}" destId="{54E897AA-67AC-461F-ABDE-16B70BCC9946}" srcOrd="0" destOrd="0" presId="urn:microsoft.com/office/officeart/2008/layout/VerticalCurvedList"/>
    <dgm:cxn modelId="{738BF92F-BAB4-4B2B-8935-2BD020C2CFFA}" srcId="{328FF5D1-5D3F-4375-B8B2-8A5CF012B514}" destId="{32787B0A-EACB-4438-8512-4EAA8FB54524}" srcOrd="2" destOrd="0" parTransId="{33121B94-ABA7-44F6-8935-3B3E46C8F1F2}" sibTransId="{489EF46E-AEE5-4B54-A11B-CEC5F3EABDC6}"/>
    <dgm:cxn modelId="{AA40CC8B-65A2-4095-BA12-4959AF1A4C07}" type="presOf" srcId="{1216D6FE-C5D6-4FD2-A31E-063F53DC713A}" destId="{87FD9C8C-67F1-466A-961D-6491AF9214CC}" srcOrd="0" destOrd="0" presId="urn:microsoft.com/office/officeart/2008/layout/VerticalCurvedList"/>
    <dgm:cxn modelId="{DDB846E5-8302-447F-B8A8-BD21E03CA65D}" srcId="{328FF5D1-5D3F-4375-B8B2-8A5CF012B514}" destId="{47327573-A894-4182-B58B-3C9F6E7CCD0D}" srcOrd="1" destOrd="0" parTransId="{FB0F3327-CF17-4D40-9389-690B7D85F4ED}" sibTransId="{61BD5312-E881-45AD-8654-3824AA372B12}"/>
    <dgm:cxn modelId="{E80FBEA3-2889-4477-A388-F0101271677C}" type="presOf" srcId="{47327573-A894-4182-B58B-3C9F6E7CCD0D}" destId="{5C4DE95C-02A2-4230-B0B1-91D0F6C91530}" srcOrd="0" destOrd="0" presId="urn:microsoft.com/office/officeart/2008/layout/VerticalCurvedList"/>
    <dgm:cxn modelId="{707D5CCC-F384-4163-8273-250781570A41}" type="presOf" srcId="{32787B0A-EACB-4438-8512-4EAA8FB54524}" destId="{F70BBFFE-1AAB-41B4-9EEF-AC63EADFF6A0}" srcOrd="0" destOrd="0" presId="urn:microsoft.com/office/officeart/2008/layout/VerticalCurvedList"/>
    <dgm:cxn modelId="{29B3393A-7A25-4FF4-AE2E-B28F5EA287F2}" type="presOf" srcId="{328FF5D1-5D3F-4375-B8B2-8A5CF012B514}" destId="{BF692640-614D-48B2-B672-A5F9B7D60192}" srcOrd="0" destOrd="0" presId="urn:microsoft.com/office/officeart/2008/layout/VerticalCurvedList"/>
    <dgm:cxn modelId="{47766219-4210-4F56-AC4F-26DFE6879341}" srcId="{328FF5D1-5D3F-4375-B8B2-8A5CF012B514}" destId="{FD7171CA-D1A8-4373-AC30-B1AE6DE467AE}" srcOrd="0" destOrd="0" parTransId="{1C4F9B04-A55C-45AD-8DBB-AA2102A49B58}" sibTransId="{1216D6FE-C5D6-4FD2-A31E-063F53DC713A}"/>
    <dgm:cxn modelId="{F26FDC48-40F2-4554-A744-93AF7A7F8FED}" type="presParOf" srcId="{BF692640-614D-48B2-B672-A5F9B7D60192}" destId="{4CF771B0-2704-4EC1-B006-6BDC071368A3}" srcOrd="0" destOrd="0" presId="urn:microsoft.com/office/officeart/2008/layout/VerticalCurvedList"/>
    <dgm:cxn modelId="{3BCD3942-7C62-498C-BCA1-B3FCC698FFE2}" type="presParOf" srcId="{4CF771B0-2704-4EC1-B006-6BDC071368A3}" destId="{B9223434-513E-4FB9-9527-F4F127D94955}" srcOrd="0" destOrd="0" presId="urn:microsoft.com/office/officeart/2008/layout/VerticalCurvedList"/>
    <dgm:cxn modelId="{535F87AF-8455-4FEE-89D5-26EE7264AAD2}" type="presParOf" srcId="{B9223434-513E-4FB9-9527-F4F127D94955}" destId="{39BF6308-55FA-4335-9D91-97757A87E44B}" srcOrd="0" destOrd="0" presId="urn:microsoft.com/office/officeart/2008/layout/VerticalCurvedList"/>
    <dgm:cxn modelId="{216152C7-6902-44EF-8D82-3D2B9F2E587F}" type="presParOf" srcId="{B9223434-513E-4FB9-9527-F4F127D94955}" destId="{87FD9C8C-67F1-466A-961D-6491AF9214CC}" srcOrd="1" destOrd="0" presId="urn:microsoft.com/office/officeart/2008/layout/VerticalCurvedList"/>
    <dgm:cxn modelId="{FE1A730B-EF03-4739-B45D-A777E7049BE6}" type="presParOf" srcId="{B9223434-513E-4FB9-9527-F4F127D94955}" destId="{078B72E7-826D-4E19-A6F0-04F1B2BC092A}" srcOrd="2" destOrd="0" presId="urn:microsoft.com/office/officeart/2008/layout/VerticalCurvedList"/>
    <dgm:cxn modelId="{707EE2C7-233F-434C-B800-2E3C946AC831}" type="presParOf" srcId="{B9223434-513E-4FB9-9527-F4F127D94955}" destId="{0E957934-37BE-4A29-BE08-1595F52FC8DD}" srcOrd="3" destOrd="0" presId="urn:microsoft.com/office/officeart/2008/layout/VerticalCurvedList"/>
    <dgm:cxn modelId="{DB88ABF4-44FF-45CC-8DE3-3B999EA8EBB0}" type="presParOf" srcId="{4CF771B0-2704-4EC1-B006-6BDC071368A3}" destId="{54E897AA-67AC-461F-ABDE-16B70BCC9946}" srcOrd="1" destOrd="0" presId="urn:microsoft.com/office/officeart/2008/layout/VerticalCurvedList"/>
    <dgm:cxn modelId="{C3FB6602-B71A-4D5E-91C4-0ACD48BDA7F8}" type="presParOf" srcId="{4CF771B0-2704-4EC1-B006-6BDC071368A3}" destId="{E9589845-8D41-42B7-BB7C-94B61932F868}" srcOrd="2" destOrd="0" presId="urn:microsoft.com/office/officeart/2008/layout/VerticalCurvedList"/>
    <dgm:cxn modelId="{FA362876-BE3A-4915-9F17-B60C05F63921}" type="presParOf" srcId="{E9589845-8D41-42B7-BB7C-94B61932F868}" destId="{BFECD48E-EAF1-4FD3-89E4-D56F3FAE59DF}" srcOrd="0" destOrd="0" presId="urn:microsoft.com/office/officeart/2008/layout/VerticalCurvedList"/>
    <dgm:cxn modelId="{05FFD3DC-A9C6-41D2-8F9F-04D3727BBACA}" type="presParOf" srcId="{4CF771B0-2704-4EC1-B006-6BDC071368A3}" destId="{5C4DE95C-02A2-4230-B0B1-91D0F6C91530}" srcOrd="3" destOrd="0" presId="urn:microsoft.com/office/officeart/2008/layout/VerticalCurvedList"/>
    <dgm:cxn modelId="{E5E7DD06-BBC4-4D9F-8ECC-916F15F8F4AE}" type="presParOf" srcId="{4CF771B0-2704-4EC1-B006-6BDC071368A3}" destId="{4049DD1D-987B-46EF-9CE5-F40BA10B514F}" srcOrd="4" destOrd="0" presId="urn:microsoft.com/office/officeart/2008/layout/VerticalCurvedList"/>
    <dgm:cxn modelId="{E5F5FF4F-9C6E-4BD1-BDF3-E5C40C48D659}" type="presParOf" srcId="{4049DD1D-987B-46EF-9CE5-F40BA10B514F}" destId="{F426EF01-3243-4F55-BD35-F03AAD3CD19E}" srcOrd="0" destOrd="0" presId="urn:microsoft.com/office/officeart/2008/layout/VerticalCurvedList"/>
    <dgm:cxn modelId="{52CD1B2E-9A16-402E-9D0C-518CD6E59E2F}" type="presParOf" srcId="{4CF771B0-2704-4EC1-B006-6BDC071368A3}" destId="{F70BBFFE-1AAB-41B4-9EEF-AC63EADFF6A0}" srcOrd="5" destOrd="0" presId="urn:microsoft.com/office/officeart/2008/layout/VerticalCurvedList"/>
    <dgm:cxn modelId="{1035D1E4-8078-41DF-9642-77D5346444FB}" type="presParOf" srcId="{4CF771B0-2704-4EC1-B006-6BDC071368A3}" destId="{5A82B4C6-C1DC-4133-9B92-7AD1B3020141}" srcOrd="6" destOrd="0" presId="urn:microsoft.com/office/officeart/2008/layout/VerticalCurvedList"/>
    <dgm:cxn modelId="{B9D1363D-1115-402F-BFE1-8E66B2D497D4}" type="presParOf" srcId="{5A82B4C6-C1DC-4133-9B92-7AD1B3020141}" destId="{58DE04A7-D5FF-48CD-B55E-BFE2693EC70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C6F453B-85F1-415C-A567-EEB1BC1F77A8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E"/>
        </a:p>
      </dgm:t>
    </dgm:pt>
    <dgm:pt modelId="{87290A66-FDC2-4D62-968F-D5227942D3D2}">
      <dgm:prSet phldrT="[Texto]"/>
      <dgm:spPr/>
      <dgm:t>
        <a:bodyPr/>
        <a:lstStyle/>
        <a:p>
          <a:r>
            <a:rPr lang="es-PE" dirty="0" smtClean="0"/>
            <a:t>Punto de quiebre</a:t>
          </a:r>
          <a:endParaRPr lang="es-PE" dirty="0"/>
        </a:p>
      </dgm:t>
    </dgm:pt>
    <dgm:pt modelId="{5FD7AC94-AC74-49D2-BAE2-4B81A66D67DB}" type="parTrans" cxnId="{4B6A3934-97E5-4CDF-B334-8EE90AE8695E}">
      <dgm:prSet/>
      <dgm:spPr/>
      <dgm:t>
        <a:bodyPr/>
        <a:lstStyle/>
        <a:p>
          <a:endParaRPr lang="es-PE"/>
        </a:p>
      </dgm:t>
    </dgm:pt>
    <dgm:pt modelId="{EBF7FA3E-8B2A-475A-B0F8-06B0161ED01D}" type="sibTrans" cxnId="{4B6A3934-97E5-4CDF-B334-8EE90AE8695E}">
      <dgm:prSet/>
      <dgm:spPr/>
      <dgm:t>
        <a:bodyPr/>
        <a:lstStyle/>
        <a:p>
          <a:endParaRPr lang="es-PE"/>
        </a:p>
      </dgm:t>
    </dgm:pt>
    <dgm:pt modelId="{C44B4129-95F2-4C47-81C2-DEDB5D2F2583}">
      <dgm:prSet phldrT="[Texto]"/>
      <dgm:spPr/>
      <dgm:t>
        <a:bodyPr/>
        <a:lstStyle/>
        <a:p>
          <a:r>
            <a:rPr lang="es-PE" dirty="0" smtClean="0"/>
            <a:t>II Guerra Mundial; horror ante los crímenes nazis. Se cometieron crímenes en cumplimiento de la Ley</a:t>
          </a:r>
          <a:endParaRPr lang="es-PE" dirty="0"/>
        </a:p>
      </dgm:t>
    </dgm:pt>
    <dgm:pt modelId="{F6DCA63F-4CC3-4FFF-9BAE-1A64B89444F1}" type="parTrans" cxnId="{B3597701-B2BE-4726-96CB-8E916CA3905E}">
      <dgm:prSet/>
      <dgm:spPr/>
      <dgm:t>
        <a:bodyPr/>
        <a:lstStyle/>
        <a:p>
          <a:endParaRPr lang="es-PE"/>
        </a:p>
      </dgm:t>
    </dgm:pt>
    <dgm:pt modelId="{F2540F6C-8596-4F08-8A74-AC1F573262A3}" type="sibTrans" cxnId="{B3597701-B2BE-4726-96CB-8E916CA3905E}">
      <dgm:prSet/>
      <dgm:spPr/>
      <dgm:t>
        <a:bodyPr/>
        <a:lstStyle/>
        <a:p>
          <a:endParaRPr lang="es-PE"/>
        </a:p>
      </dgm:t>
    </dgm:pt>
    <dgm:pt modelId="{8A71CE23-28FF-4C41-8FB4-3B9D58A45E45}">
      <dgm:prSet phldrT="[Texto]"/>
      <dgm:spPr/>
      <dgm:t>
        <a:bodyPr/>
        <a:lstStyle/>
        <a:p>
          <a:r>
            <a:rPr lang="es-PE" dirty="0" smtClean="0"/>
            <a:t>Re-materialización de las Constituciones: declaraciones de derechos y principios </a:t>
          </a:r>
          <a:r>
            <a:rPr lang="es-PE" dirty="0" err="1" smtClean="0"/>
            <a:t>suprapositivos</a:t>
          </a:r>
          <a:endParaRPr lang="es-PE" dirty="0"/>
        </a:p>
      </dgm:t>
    </dgm:pt>
    <dgm:pt modelId="{08C54B88-9222-4285-A923-A54DF556F060}" type="parTrans" cxnId="{743CBA79-3A4F-4929-9897-B0FFC9902FA7}">
      <dgm:prSet/>
      <dgm:spPr/>
      <dgm:t>
        <a:bodyPr/>
        <a:lstStyle/>
        <a:p>
          <a:endParaRPr lang="es-PE"/>
        </a:p>
      </dgm:t>
    </dgm:pt>
    <dgm:pt modelId="{713711A6-C32B-44B0-82AE-72E2D706E480}" type="sibTrans" cxnId="{743CBA79-3A4F-4929-9897-B0FFC9902FA7}">
      <dgm:prSet/>
      <dgm:spPr/>
      <dgm:t>
        <a:bodyPr/>
        <a:lstStyle/>
        <a:p>
          <a:endParaRPr lang="es-PE"/>
        </a:p>
      </dgm:t>
    </dgm:pt>
    <dgm:pt modelId="{EA80B892-B1F1-489B-97F8-56437FBACD87}">
      <dgm:prSet phldrT="[Texto]"/>
      <dgm:spPr/>
      <dgm:t>
        <a:bodyPr/>
        <a:lstStyle/>
        <a:p>
          <a:r>
            <a:rPr lang="es-PE" dirty="0" smtClean="0"/>
            <a:t>Revaloración del rol del juez debe aplicar no sólo leyes, sino también principios (discrecionalidad judicial)</a:t>
          </a:r>
          <a:endParaRPr lang="es-PE" dirty="0"/>
        </a:p>
      </dgm:t>
    </dgm:pt>
    <dgm:pt modelId="{06E00254-F979-4E8A-B3A9-5575CEC85733}" type="parTrans" cxnId="{2278A6C6-99FB-4A90-B18D-9E9731610233}">
      <dgm:prSet/>
      <dgm:spPr/>
      <dgm:t>
        <a:bodyPr/>
        <a:lstStyle/>
        <a:p>
          <a:endParaRPr lang="es-PE"/>
        </a:p>
      </dgm:t>
    </dgm:pt>
    <dgm:pt modelId="{ACD2DE42-CEF2-45AC-87CF-36AE46122525}" type="sibTrans" cxnId="{2278A6C6-99FB-4A90-B18D-9E9731610233}">
      <dgm:prSet/>
      <dgm:spPr/>
      <dgm:t>
        <a:bodyPr/>
        <a:lstStyle/>
        <a:p>
          <a:endParaRPr lang="es-PE"/>
        </a:p>
      </dgm:t>
    </dgm:pt>
    <dgm:pt modelId="{D612AD29-ECA8-4AB2-9413-16E9BE4AA966}">
      <dgm:prSet phldrT="[Texto]"/>
      <dgm:spPr/>
      <dgm:t>
        <a:bodyPr/>
        <a:lstStyle/>
        <a:p>
          <a:r>
            <a:rPr lang="es-PE" dirty="0" smtClean="0"/>
            <a:t>Surgimiento de cortes o tribunales constitucionales o cortes supremas que asumen función de control de la constitucionalidad</a:t>
          </a:r>
          <a:endParaRPr lang="es-PE" dirty="0"/>
        </a:p>
      </dgm:t>
    </dgm:pt>
    <dgm:pt modelId="{1BD14FC2-DB27-48B4-ACC5-E2623289C705}" type="parTrans" cxnId="{AA7B77F6-3FFB-4B80-BF7A-9A4690607187}">
      <dgm:prSet/>
      <dgm:spPr/>
      <dgm:t>
        <a:bodyPr/>
        <a:lstStyle/>
        <a:p>
          <a:endParaRPr lang="es-PE"/>
        </a:p>
      </dgm:t>
    </dgm:pt>
    <dgm:pt modelId="{33055482-20D0-4476-B0FF-C654E1FAC1DE}" type="sibTrans" cxnId="{AA7B77F6-3FFB-4B80-BF7A-9A4690607187}">
      <dgm:prSet/>
      <dgm:spPr/>
      <dgm:t>
        <a:bodyPr/>
        <a:lstStyle/>
        <a:p>
          <a:endParaRPr lang="es-PE"/>
        </a:p>
      </dgm:t>
    </dgm:pt>
    <dgm:pt modelId="{35942313-92BE-480A-8818-B215DF0398D2}" type="pres">
      <dgm:prSet presAssocID="{1C6F453B-85F1-415C-A567-EEB1BC1F77A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PE"/>
        </a:p>
      </dgm:t>
    </dgm:pt>
    <dgm:pt modelId="{855DA7A9-6448-43C1-BE8A-D782AD060DBA}" type="pres">
      <dgm:prSet presAssocID="{87290A66-FDC2-4D62-968F-D5227942D3D2}" presName="thickLine" presStyleLbl="alignNode1" presStyleIdx="0" presStyleCnt="1"/>
      <dgm:spPr/>
    </dgm:pt>
    <dgm:pt modelId="{45CBB366-6BD8-4BA8-BA5E-AC9D3DF24914}" type="pres">
      <dgm:prSet presAssocID="{87290A66-FDC2-4D62-968F-D5227942D3D2}" presName="horz1" presStyleCnt="0"/>
      <dgm:spPr/>
    </dgm:pt>
    <dgm:pt modelId="{4355E9B7-7B69-4957-BC17-2A875CB3F0AD}" type="pres">
      <dgm:prSet presAssocID="{87290A66-FDC2-4D62-968F-D5227942D3D2}" presName="tx1" presStyleLbl="revTx" presStyleIdx="0" presStyleCnt="5"/>
      <dgm:spPr/>
      <dgm:t>
        <a:bodyPr/>
        <a:lstStyle/>
        <a:p>
          <a:endParaRPr lang="es-PE"/>
        </a:p>
      </dgm:t>
    </dgm:pt>
    <dgm:pt modelId="{0F4E1F9E-D8BC-44FE-B9A8-AE6FE19D5228}" type="pres">
      <dgm:prSet presAssocID="{87290A66-FDC2-4D62-968F-D5227942D3D2}" presName="vert1" presStyleCnt="0"/>
      <dgm:spPr/>
    </dgm:pt>
    <dgm:pt modelId="{CFA56C44-4F48-41AA-8512-F3810D7E820D}" type="pres">
      <dgm:prSet presAssocID="{C44B4129-95F2-4C47-81C2-DEDB5D2F2583}" presName="vertSpace2a" presStyleCnt="0"/>
      <dgm:spPr/>
    </dgm:pt>
    <dgm:pt modelId="{72CF7880-FABC-4E2B-B362-0A5B2975BBEF}" type="pres">
      <dgm:prSet presAssocID="{C44B4129-95F2-4C47-81C2-DEDB5D2F2583}" presName="horz2" presStyleCnt="0"/>
      <dgm:spPr/>
    </dgm:pt>
    <dgm:pt modelId="{DE706B27-7627-4468-86D9-F0BC98923AF6}" type="pres">
      <dgm:prSet presAssocID="{C44B4129-95F2-4C47-81C2-DEDB5D2F2583}" presName="horzSpace2" presStyleCnt="0"/>
      <dgm:spPr/>
    </dgm:pt>
    <dgm:pt modelId="{6315FF6A-33C0-41DF-9303-6241AE2F794F}" type="pres">
      <dgm:prSet presAssocID="{C44B4129-95F2-4C47-81C2-DEDB5D2F2583}" presName="tx2" presStyleLbl="revTx" presStyleIdx="1" presStyleCnt="5" custScaleY="68122"/>
      <dgm:spPr/>
      <dgm:t>
        <a:bodyPr/>
        <a:lstStyle/>
        <a:p>
          <a:endParaRPr lang="es-PE"/>
        </a:p>
      </dgm:t>
    </dgm:pt>
    <dgm:pt modelId="{089CE4BD-73BB-45E2-95BC-F7A836BE9722}" type="pres">
      <dgm:prSet presAssocID="{C44B4129-95F2-4C47-81C2-DEDB5D2F2583}" presName="vert2" presStyleCnt="0"/>
      <dgm:spPr/>
    </dgm:pt>
    <dgm:pt modelId="{3DD0851A-F254-4984-BBF2-F9871C64C32E}" type="pres">
      <dgm:prSet presAssocID="{C44B4129-95F2-4C47-81C2-DEDB5D2F2583}" presName="thinLine2b" presStyleLbl="callout" presStyleIdx="0" presStyleCnt="4"/>
      <dgm:spPr/>
    </dgm:pt>
    <dgm:pt modelId="{2DB0DD61-B0CB-4D18-87BC-2852A3F453C2}" type="pres">
      <dgm:prSet presAssocID="{C44B4129-95F2-4C47-81C2-DEDB5D2F2583}" presName="vertSpace2b" presStyleCnt="0"/>
      <dgm:spPr/>
    </dgm:pt>
    <dgm:pt modelId="{32DA3D9D-0B2C-410F-AB72-5D078F347CA0}" type="pres">
      <dgm:prSet presAssocID="{8A71CE23-28FF-4C41-8FB4-3B9D58A45E45}" presName="horz2" presStyleCnt="0"/>
      <dgm:spPr/>
    </dgm:pt>
    <dgm:pt modelId="{1DD57957-4889-425E-85E3-1A0DE987A37E}" type="pres">
      <dgm:prSet presAssocID="{8A71CE23-28FF-4C41-8FB4-3B9D58A45E45}" presName="horzSpace2" presStyleCnt="0"/>
      <dgm:spPr/>
    </dgm:pt>
    <dgm:pt modelId="{FBBF99E2-0F0C-4A08-AE91-8476B2882160}" type="pres">
      <dgm:prSet presAssocID="{8A71CE23-28FF-4C41-8FB4-3B9D58A45E45}" presName="tx2" presStyleLbl="revTx" presStyleIdx="2" presStyleCnt="5" custScaleY="83673"/>
      <dgm:spPr/>
      <dgm:t>
        <a:bodyPr/>
        <a:lstStyle/>
        <a:p>
          <a:endParaRPr lang="es-PE"/>
        </a:p>
      </dgm:t>
    </dgm:pt>
    <dgm:pt modelId="{D499E8C4-DF27-4B1F-BDF5-7301DCEA057A}" type="pres">
      <dgm:prSet presAssocID="{8A71CE23-28FF-4C41-8FB4-3B9D58A45E45}" presName="vert2" presStyleCnt="0"/>
      <dgm:spPr/>
    </dgm:pt>
    <dgm:pt modelId="{278691C4-5C0F-48AF-B875-503D1C34D627}" type="pres">
      <dgm:prSet presAssocID="{8A71CE23-28FF-4C41-8FB4-3B9D58A45E45}" presName="thinLine2b" presStyleLbl="callout" presStyleIdx="1" presStyleCnt="4"/>
      <dgm:spPr/>
    </dgm:pt>
    <dgm:pt modelId="{DC73FEC7-5AEC-4635-959E-13B8EB8F0616}" type="pres">
      <dgm:prSet presAssocID="{8A71CE23-28FF-4C41-8FB4-3B9D58A45E45}" presName="vertSpace2b" presStyleCnt="0"/>
      <dgm:spPr/>
    </dgm:pt>
    <dgm:pt modelId="{8FCDCC87-56D0-41C7-8099-E5B4342F48E5}" type="pres">
      <dgm:prSet presAssocID="{EA80B892-B1F1-489B-97F8-56437FBACD87}" presName="horz2" presStyleCnt="0"/>
      <dgm:spPr/>
    </dgm:pt>
    <dgm:pt modelId="{DFACE670-427B-4F56-8218-DE3E47273C45}" type="pres">
      <dgm:prSet presAssocID="{EA80B892-B1F1-489B-97F8-56437FBACD87}" presName="horzSpace2" presStyleCnt="0"/>
      <dgm:spPr/>
    </dgm:pt>
    <dgm:pt modelId="{FD5A1132-A796-46EC-AF56-A94BCDF72417}" type="pres">
      <dgm:prSet presAssocID="{EA80B892-B1F1-489B-97F8-56437FBACD87}" presName="tx2" presStyleLbl="revTx" presStyleIdx="3" presStyleCnt="5" custScaleY="72881"/>
      <dgm:spPr/>
      <dgm:t>
        <a:bodyPr/>
        <a:lstStyle/>
        <a:p>
          <a:endParaRPr lang="es-PE"/>
        </a:p>
      </dgm:t>
    </dgm:pt>
    <dgm:pt modelId="{8D4F1587-E3DD-4D35-A546-33371B203EF1}" type="pres">
      <dgm:prSet presAssocID="{EA80B892-B1F1-489B-97F8-56437FBACD87}" presName="vert2" presStyleCnt="0"/>
      <dgm:spPr/>
    </dgm:pt>
    <dgm:pt modelId="{BE965E80-2F17-462C-AAFE-2AD8764A5194}" type="pres">
      <dgm:prSet presAssocID="{EA80B892-B1F1-489B-97F8-56437FBACD87}" presName="thinLine2b" presStyleLbl="callout" presStyleIdx="2" presStyleCnt="4"/>
      <dgm:spPr/>
    </dgm:pt>
    <dgm:pt modelId="{556FE2B8-E1FE-4895-AD50-D8FA9A26C481}" type="pres">
      <dgm:prSet presAssocID="{EA80B892-B1F1-489B-97F8-56437FBACD87}" presName="vertSpace2b" presStyleCnt="0"/>
      <dgm:spPr/>
    </dgm:pt>
    <dgm:pt modelId="{A6D7E1B5-07D7-4559-A573-CB2DB9B65633}" type="pres">
      <dgm:prSet presAssocID="{D612AD29-ECA8-4AB2-9413-16E9BE4AA966}" presName="horz2" presStyleCnt="0"/>
      <dgm:spPr/>
    </dgm:pt>
    <dgm:pt modelId="{F825C13E-0B7F-4E20-87FC-6D0D5332DB38}" type="pres">
      <dgm:prSet presAssocID="{D612AD29-ECA8-4AB2-9413-16E9BE4AA966}" presName="horzSpace2" presStyleCnt="0"/>
      <dgm:spPr/>
    </dgm:pt>
    <dgm:pt modelId="{382FF822-D4B5-4AC1-B899-A67963747A67}" type="pres">
      <dgm:prSet presAssocID="{D612AD29-ECA8-4AB2-9413-16E9BE4AA966}" presName="tx2" presStyleLbl="revTx" presStyleIdx="4" presStyleCnt="5"/>
      <dgm:spPr/>
      <dgm:t>
        <a:bodyPr/>
        <a:lstStyle/>
        <a:p>
          <a:endParaRPr lang="es-PE"/>
        </a:p>
      </dgm:t>
    </dgm:pt>
    <dgm:pt modelId="{E477B799-33E1-4EC4-BF95-D815A4545A26}" type="pres">
      <dgm:prSet presAssocID="{D612AD29-ECA8-4AB2-9413-16E9BE4AA966}" presName="vert2" presStyleCnt="0"/>
      <dgm:spPr/>
    </dgm:pt>
    <dgm:pt modelId="{EA856573-D0AF-4D5D-B2A4-5481482ECFF5}" type="pres">
      <dgm:prSet presAssocID="{D612AD29-ECA8-4AB2-9413-16E9BE4AA966}" presName="thinLine2b" presStyleLbl="callout" presStyleIdx="3" presStyleCnt="4"/>
      <dgm:spPr/>
    </dgm:pt>
    <dgm:pt modelId="{5AA7E82A-1234-4AD8-939A-318FFD9A4BBC}" type="pres">
      <dgm:prSet presAssocID="{D612AD29-ECA8-4AB2-9413-16E9BE4AA966}" presName="vertSpace2b" presStyleCnt="0"/>
      <dgm:spPr/>
    </dgm:pt>
  </dgm:ptLst>
  <dgm:cxnLst>
    <dgm:cxn modelId="{4B6A3934-97E5-4CDF-B334-8EE90AE8695E}" srcId="{1C6F453B-85F1-415C-A567-EEB1BC1F77A8}" destId="{87290A66-FDC2-4D62-968F-D5227942D3D2}" srcOrd="0" destOrd="0" parTransId="{5FD7AC94-AC74-49D2-BAE2-4B81A66D67DB}" sibTransId="{EBF7FA3E-8B2A-475A-B0F8-06B0161ED01D}"/>
    <dgm:cxn modelId="{B3597701-B2BE-4726-96CB-8E916CA3905E}" srcId="{87290A66-FDC2-4D62-968F-D5227942D3D2}" destId="{C44B4129-95F2-4C47-81C2-DEDB5D2F2583}" srcOrd="0" destOrd="0" parTransId="{F6DCA63F-4CC3-4FFF-9BAE-1A64B89444F1}" sibTransId="{F2540F6C-8596-4F08-8A74-AC1F573262A3}"/>
    <dgm:cxn modelId="{68CD6679-F21E-462D-9861-5110754F5B2D}" type="presOf" srcId="{D612AD29-ECA8-4AB2-9413-16E9BE4AA966}" destId="{382FF822-D4B5-4AC1-B899-A67963747A67}" srcOrd="0" destOrd="0" presId="urn:microsoft.com/office/officeart/2008/layout/LinedList"/>
    <dgm:cxn modelId="{2278A6C6-99FB-4A90-B18D-9E9731610233}" srcId="{87290A66-FDC2-4D62-968F-D5227942D3D2}" destId="{EA80B892-B1F1-489B-97F8-56437FBACD87}" srcOrd="2" destOrd="0" parTransId="{06E00254-F979-4E8A-B3A9-5575CEC85733}" sibTransId="{ACD2DE42-CEF2-45AC-87CF-36AE46122525}"/>
    <dgm:cxn modelId="{94671E7D-E165-4A6F-B2E6-4A006A975068}" type="presOf" srcId="{8A71CE23-28FF-4C41-8FB4-3B9D58A45E45}" destId="{FBBF99E2-0F0C-4A08-AE91-8476B2882160}" srcOrd="0" destOrd="0" presId="urn:microsoft.com/office/officeart/2008/layout/LinedList"/>
    <dgm:cxn modelId="{AEBAA444-1666-41DC-8D0B-E6C47B682761}" type="presOf" srcId="{EA80B892-B1F1-489B-97F8-56437FBACD87}" destId="{FD5A1132-A796-46EC-AF56-A94BCDF72417}" srcOrd="0" destOrd="0" presId="urn:microsoft.com/office/officeart/2008/layout/LinedList"/>
    <dgm:cxn modelId="{2B38BA13-62C8-4CC8-8D98-BFBF2A4AEA78}" type="presOf" srcId="{C44B4129-95F2-4C47-81C2-DEDB5D2F2583}" destId="{6315FF6A-33C0-41DF-9303-6241AE2F794F}" srcOrd="0" destOrd="0" presId="urn:microsoft.com/office/officeart/2008/layout/LinedList"/>
    <dgm:cxn modelId="{AA7B77F6-3FFB-4B80-BF7A-9A4690607187}" srcId="{87290A66-FDC2-4D62-968F-D5227942D3D2}" destId="{D612AD29-ECA8-4AB2-9413-16E9BE4AA966}" srcOrd="3" destOrd="0" parTransId="{1BD14FC2-DB27-48B4-ACC5-E2623289C705}" sibTransId="{33055482-20D0-4476-B0FF-C654E1FAC1DE}"/>
    <dgm:cxn modelId="{67942B9B-C4F5-4748-AA14-4E1DC80DEFC8}" type="presOf" srcId="{87290A66-FDC2-4D62-968F-D5227942D3D2}" destId="{4355E9B7-7B69-4957-BC17-2A875CB3F0AD}" srcOrd="0" destOrd="0" presId="urn:microsoft.com/office/officeart/2008/layout/LinedList"/>
    <dgm:cxn modelId="{743CBA79-3A4F-4929-9897-B0FFC9902FA7}" srcId="{87290A66-FDC2-4D62-968F-D5227942D3D2}" destId="{8A71CE23-28FF-4C41-8FB4-3B9D58A45E45}" srcOrd="1" destOrd="0" parTransId="{08C54B88-9222-4285-A923-A54DF556F060}" sibTransId="{713711A6-C32B-44B0-82AE-72E2D706E480}"/>
    <dgm:cxn modelId="{9DEC1BDC-A861-492C-AA1F-45C087EFF832}" type="presOf" srcId="{1C6F453B-85F1-415C-A567-EEB1BC1F77A8}" destId="{35942313-92BE-480A-8818-B215DF0398D2}" srcOrd="0" destOrd="0" presId="urn:microsoft.com/office/officeart/2008/layout/LinedList"/>
    <dgm:cxn modelId="{7398B651-D7E2-4229-A9B0-6AB1F3578C6C}" type="presParOf" srcId="{35942313-92BE-480A-8818-B215DF0398D2}" destId="{855DA7A9-6448-43C1-BE8A-D782AD060DBA}" srcOrd="0" destOrd="0" presId="urn:microsoft.com/office/officeart/2008/layout/LinedList"/>
    <dgm:cxn modelId="{245FEC34-5B69-48A4-8AB9-48D1BC0CCAFA}" type="presParOf" srcId="{35942313-92BE-480A-8818-B215DF0398D2}" destId="{45CBB366-6BD8-4BA8-BA5E-AC9D3DF24914}" srcOrd="1" destOrd="0" presId="urn:microsoft.com/office/officeart/2008/layout/LinedList"/>
    <dgm:cxn modelId="{608681DE-8866-41D8-B381-FBB9DB9E83FE}" type="presParOf" srcId="{45CBB366-6BD8-4BA8-BA5E-AC9D3DF24914}" destId="{4355E9B7-7B69-4957-BC17-2A875CB3F0AD}" srcOrd="0" destOrd="0" presId="urn:microsoft.com/office/officeart/2008/layout/LinedList"/>
    <dgm:cxn modelId="{C6A9AB97-F4FA-495F-A25C-795696564F33}" type="presParOf" srcId="{45CBB366-6BD8-4BA8-BA5E-AC9D3DF24914}" destId="{0F4E1F9E-D8BC-44FE-B9A8-AE6FE19D5228}" srcOrd="1" destOrd="0" presId="urn:microsoft.com/office/officeart/2008/layout/LinedList"/>
    <dgm:cxn modelId="{689F5452-0C02-4296-AC92-E17168A2D045}" type="presParOf" srcId="{0F4E1F9E-D8BC-44FE-B9A8-AE6FE19D5228}" destId="{CFA56C44-4F48-41AA-8512-F3810D7E820D}" srcOrd="0" destOrd="0" presId="urn:microsoft.com/office/officeart/2008/layout/LinedList"/>
    <dgm:cxn modelId="{B744A7D6-99F6-4970-A712-D52FD79EA933}" type="presParOf" srcId="{0F4E1F9E-D8BC-44FE-B9A8-AE6FE19D5228}" destId="{72CF7880-FABC-4E2B-B362-0A5B2975BBEF}" srcOrd="1" destOrd="0" presId="urn:microsoft.com/office/officeart/2008/layout/LinedList"/>
    <dgm:cxn modelId="{9E3F40BE-E5BE-40CA-B0FB-6E26A08DE09A}" type="presParOf" srcId="{72CF7880-FABC-4E2B-B362-0A5B2975BBEF}" destId="{DE706B27-7627-4468-86D9-F0BC98923AF6}" srcOrd="0" destOrd="0" presId="urn:microsoft.com/office/officeart/2008/layout/LinedList"/>
    <dgm:cxn modelId="{F07DCDB5-5A80-4E65-9644-B252D95ABA18}" type="presParOf" srcId="{72CF7880-FABC-4E2B-B362-0A5B2975BBEF}" destId="{6315FF6A-33C0-41DF-9303-6241AE2F794F}" srcOrd="1" destOrd="0" presId="urn:microsoft.com/office/officeart/2008/layout/LinedList"/>
    <dgm:cxn modelId="{C83C45D7-E5E9-415B-BDB7-C65260E05238}" type="presParOf" srcId="{72CF7880-FABC-4E2B-B362-0A5B2975BBEF}" destId="{089CE4BD-73BB-45E2-95BC-F7A836BE9722}" srcOrd="2" destOrd="0" presId="urn:microsoft.com/office/officeart/2008/layout/LinedList"/>
    <dgm:cxn modelId="{D7E54359-DB60-45F8-AC0A-79D15E4525C2}" type="presParOf" srcId="{0F4E1F9E-D8BC-44FE-B9A8-AE6FE19D5228}" destId="{3DD0851A-F254-4984-BBF2-F9871C64C32E}" srcOrd="2" destOrd="0" presId="urn:microsoft.com/office/officeart/2008/layout/LinedList"/>
    <dgm:cxn modelId="{1CCF7ECE-6F52-4E3F-918D-3C0538C09F37}" type="presParOf" srcId="{0F4E1F9E-D8BC-44FE-B9A8-AE6FE19D5228}" destId="{2DB0DD61-B0CB-4D18-87BC-2852A3F453C2}" srcOrd="3" destOrd="0" presId="urn:microsoft.com/office/officeart/2008/layout/LinedList"/>
    <dgm:cxn modelId="{D35E2DCD-3648-4384-AD03-F479453625C2}" type="presParOf" srcId="{0F4E1F9E-D8BC-44FE-B9A8-AE6FE19D5228}" destId="{32DA3D9D-0B2C-410F-AB72-5D078F347CA0}" srcOrd="4" destOrd="0" presId="urn:microsoft.com/office/officeart/2008/layout/LinedList"/>
    <dgm:cxn modelId="{113D7928-C18F-4A76-A1F6-8767B4005E21}" type="presParOf" srcId="{32DA3D9D-0B2C-410F-AB72-5D078F347CA0}" destId="{1DD57957-4889-425E-85E3-1A0DE987A37E}" srcOrd="0" destOrd="0" presId="urn:microsoft.com/office/officeart/2008/layout/LinedList"/>
    <dgm:cxn modelId="{A38FF2B8-2514-4580-8DEE-1B3F9B1CD052}" type="presParOf" srcId="{32DA3D9D-0B2C-410F-AB72-5D078F347CA0}" destId="{FBBF99E2-0F0C-4A08-AE91-8476B2882160}" srcOrd="1" destOrd="0" presId="urn:microsoft.com/office/officeart/2008/layout/LinedList"/>
    <dgm:cxn modelId="{2E9630C4-FAA9-414D-A3AC-15C01B21E17C}" type="presParOf" srcId="{32DA3D9D-0B2C-410F-AB72-5D078F347CA0}" destId="{D499E8C4-DF27-4B1F-BDF5-7301DCEA057A}" srcOrd="2" destOrd="0" presId="urn:microsoft.com/office/officeart/2008/layout/LinedList"/>
    <dgm:cxn modelId="{0E976A5A-B544-439E-A827-C5529A2C2D2A}" type="presParOf" srcId="{0F4E1F9E-D8BC-44FE-B9A8-AE6FE19D5228}" destId="{278691C4-5C0F-48AF-B875-503D1C34D627}" srcOrd="5" destOrd="0" presId="urn:microsoft.com/office/officeart/2008/layout/LinedList"/>
    <dgm:cxn modelId="{D9CAF74D-5A70-48DD-9B76-9F8813B123BE}" type="presParOf" srcId="{0F4E1F9E-D8BC-44FE-B9A8-AE6FE19D5228}" destId="{DC73FEC7-5AEC-4635-959E-13B8EB8F0616}" srcOrd="6" destOrd="0" presId="urn:microsoft.com/office/officeart/2008/layout/LinedList"/>
    <dgm:cxn modelId="{EC0EBA37-680B-4121-AFEC-8E6919CD6D9B}" type="presParOf" srcId="{0F4E1F9E-D8BC-44FE-B9A8-AE6FE19D5228}" destId="{8FCDCC87-56D0-41C7-8099-E5B4342F48E5}" srcOrd="7" destOrd="0" presId="urn:microsoft.com/office/officeart/2008/layout/LinedList"/>
    <dgm:cxn modelId="{7387E14A-330F-4FB5-BF90-D1835368DAA7}" type="presParOf" srcId="{8FCDCC87-56D0-41C7-8099-E5B4342F48E5}" destId="{DFACE670-427B-4F56-8218-DE3E47273C45}" srcOrd="0" destOrd="0" presId="urn:microsoft.com/office/officeart/2008/layout/LinedList"/>
    <dgm:cxn modelId="{03D1C706-2CA5-4CEF-AEE4-2AE4E54678F2}" type="presParOf" srcId="{8FCDCC87-56D0-41C7-8099-E5B4342F48E5}" destId="{FD5A1132-A796-46EC-AF56-A94BCDF72417}" srcOrd="1" destOrd="0" presId="urn:microsoft.com/office/officeart/2008/layout/LinedList"/>
    <dgm:cxn modelId="{048969E7-FD80-436F-A83C-662CAD09C312}" type="presParOf" srcId="{8FCDCC87-56D0-41C7-8099-E5B4342F48E5}" destId="{8D4F1587-E3DD-4D35-A546-33371B203EF1}" srcOrd="2" destOrd="0" presId="urn:microsoft.com/office/officeart/2008/layout/LinedList"/>
    <dgm:cxn modelId="{D84D19DB-7E89-4AFF-B571-F962A253A66E}" type="presParOf" srcId="{0F4E1F9E-D8BC-44FE-B9A8-AE6FE19D5228}" destId="{BE965E80-2F17-462C-AAFE-2AD8764A5194}" srcOrd="8" destOrd="0" presId="urn:microsoft.com/office/officeart/2008/layout/LinedList"/>
    <dgm:cxn modelId="{46C7281B-895A-4F11-858F-8529296B7CFF}" type="presParOf" srcId="{0F4E1F9E-D8BC-44FE-B9A8-AE6FE19D5228}" destId="{556FE2B8-E1FE-4895-AD50-D8FA9A26C481}" srcOrd="9" destOrd="0" presId="urn:microsoft.com/office/officeart/2008/layout/LinedList"/>
    <dgm:cxn modelId="{3AD88FF1-7054-4427-80C0-B091807DE71A}" type="presParOf" srcId="{0F4E1F9E-D8BC-44FE-B9A8-AE6FE19D5228}" destId="{A6D7E1B5-07D7-4559-A573-CB2DB9B65633}" srcOrd="10" destOrd="0" presId="urn:microsoft.com/office/officeart/2008/layout/LinedList"/>
    <dgm:cxn modelId="{143F1738-A000-46A3-8641-DA4929E5EFF6}" type="presParOf" srcId="{A6D7E1B5-07D7-4559-A573-CB2DB9B65633}" destId="{F825C13E-0B7F-4E20-87FC-6D0D5332DB38}" srcOrd="0" destOrd="0" presId="urn:microsoft.com/office/officeart/2008/layout/LinedList"/>
    <dgm:cxn modelId="{65A07D6E-6F8B-47BC-928F-162FB23C7D35}" type="presParOf" srcId="{A6D7E1B5-07D7-4559-A573-CB2DB9B65633}" destId="{382FF822-D4B5-4AC1-B899-A67963747A67}" srcOrd="1" destOrd="0" presId="urn:microsoft.com/office/officeart/2008/layout/LinedList"/>
    <dgm:cxn modelId="{8D1F67FD-9437-4768-B310-7D5DD5246254}" type="presParOf" srcId="{A6D7E1B5-07D7-4559-A573-CB2DB9B65633}" destId="{E477B799-33E1-4EC4-BF95-D815A4545A26}" srcOrd="2" destOrd="0" presId="urn:microsoft.com/office/officeart/2008/layout/LinedList"/>
    <dgm:cxn modelId="{3A422CD4-C8BD-4E60-897B-7F15EBB8B330}" type="presParOf" srcId="{0F4E1F9E-D8BC-44FE-B9A8-AE6FE19D5228}" destId="{EA856573-D0AF-4D5D-B2A4-5481482ECFF5}" srcOrd="11" destOrd="0" presId="urn:microsoft.com/office/officeart/2008/layout/LinedList"/>
    <dgm:cxn modelId="{791E8469-03CA-40A4-816C-E4D683C61292}" type="presParOf" srcId="{0F4E1F9E-D8BC-44FE-B9A8-AE6FE19D5228}" destId="{5AA7E82A-1234-4AD8-939A-318FFD9A4BBC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BC678D8-CF66-4815-B8E7-03529D9A25A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028EC22D-20CD-427C-8B66-A0BA2363D2B9}">
      <dgm:prSet phldrT="[Texto]"/>
      <dgm:spPr/>
      <dgm:t>
        <a:bodyPr/>
        <a:lstStyle/>
        <a:p>
          <a:r>
            <a:rPr lang="es-PE" dirty="0" smtClean="0"/>
            <a:t>Consideración de la Constitución como norma</a:t>
          </a:r>
          <a:endParaRPr lang="es-PE" dirty="0"/>
        </a:p>
      </dgm:t>
    </dgm:pt>
    <dgm:pt modelId="{BEB73918-C6D9-47C8-8417-83B2A953FBBF}" type="parTrans" cxnId="{3D8A4270-BE11-4423-AC0B-1C64C7DA104A}">
      <dgm:prSet/>
      <dgm:spPr/>
      <dgm:t>
        <a:bodyPr/>
        <a:lstStyle/>
        <a:p>
          <a:endParaRPr lang="es-PE"/>
        </a:p>
      </dgm:t>
    </dgm:pt>
    <dgm:pt modelId="{92059929-D0F6-444B-BFCD-1A656B3E209D}" type="sibTrans" cxnId="{3D8A4270-BE11-4423-AC0B-1C64C7DA104A}">
      <dgm:prSet/>
      <dgm:spPr/>
      <dgm:t>
        <a:bodyPr/>
        <a:lstStyle/>
        <a:p>
          <a:endParaRPr lang="es-PE"/>
        </a:p>
      </dgm:t>
    </dgm:pt>
    <dgm:pt modelId="{DD0267D5-7DC9-436F-AAB8-96A69A39492A}">
      <dgm:prSet phldrT="[Texto]"/>
      <dgm:spPr/>
      <dgm:t>
        <a:bodyPr/>
        <a:lstStyle/>
        <a:p>
          <a:r>
            <a:rPr lang="es-PE" dirty="0" smtClean="0"/>
            <a:t>Doble carácter: pacto político / norma jurídica exigible judicialmente</a:t>
          </a:r>
          <a:endParaRPr lang="es-PE" dirty="0"/>
        </a:p>
      </dgm:t>
    </dgm:pt>
    <dgm:pt modelId="{4AA0B233-7CA4-4515-B1D4-ABC3C938EAC6}" type="parTrans" cxnId="{99BD9127-075E-4373-876C-3C9F66030E1B}">
      <dgm:prSet/>
      <dgm:spPr/>
      <dgm:t>
        <a:bodyPr/>
        <a:lstStyle/>
        <a:p>
          <a:endParaRPr lang="es-PE"/>
        </a:p>
      </dgm:t>
    </dgm:pt>
    <dgm:pt modelId="{F4262D3F-1C3E-4802-B504-C05A3FBDF237}" type="sibTrans" cxnId="{99BD9127-075E-4373-876C-3C9F66030E1B}">
      <dgm:prSet/>
      <dgm:spPr/>
      <dgm:t>
        <a:bodyPr/>
        <a:lstStyle/>
        <a:p>
          <a:endParaRPr lang="es-PE"/>
        </a:p>
      </dgm:t>
    </dgm:pt>
    <dgm:pt modelId="{2B5C1616-45CD-4248-9881-DAF754805487}">
      <dgm:prSet phldrT="[Texto]"/>
      <dgm:spPr/>
      <dgm:t>
        <a:bodyPr/>
        <a:lstStyle/>
        <a:p>
          <a:r>
            <a:rPr lang="es-PE" dirty="0" smtClean="0"/>
            <a:t>Efecto de irradiación de los derechos fundamentales</a:t>
          </a:r>
          <a:endParaRPr lang="es-PE" dirty="0"/>
        </a:p>
      </dgm:t>
    </dgm:pt>
    <dgm:pt modelId="{84709E09-B808-47CF-AE9F-C72C1A9853E3}" type="parTrans" cxnId="{30291DCC-5CF1-43D8-BD49-297F8DCC0350}">
      <dgm:prSet/>
      <dgm:spPr/>
      <dgm:t>
        <a:bodyPr/>
        <a:lstStyle/>
        <a:p>
          <a:endParaRPr lang="es-PE"/>
        </a:p>
      </dgm:t>
    </dgm:pt>
    <dgm:pt modelId="{FFD2FE2B-9508-4B43-8D6A-F51E62E986F9}" type="sibTrans" cxnId="{30291DCC-5CF1-43D8-BD49-297F8DCC0350}">
      <dgm:prSet/>
      <dgm:spPr/>
      <dgm:t>
        <a:bodyPr/>
        <a:lstStyle/>
        <a:p>
          <a:endParaRPr lang="es-PE"/>
        </a:p>
      </dgm:t>
    </dgm:pt>
    <dgm:pt modelId="{11812C3E-181F-4D9A-BCA7-E9028D0DF5BE}">
      <dgm:prSet phldrT="[Texto]"/>
      <dgm:spPr/>
      <dgm:t>
        <a:bodyPr/>
        <a:lstStyle/>
        <a:p>
          <a:r>
            <a:rPr lang="es-PE" dirty="0" err="1" smtClean="0"/>
            <a:t>Constitucionalización</a:t>
          </a:r>
          <a:r>
            <a:rPr lang="es-PE" dirty="0" smtClean="0"/>
            <a:t> del ordenamiento jurídico</a:t>
          </a:r>
          <a:endParaRPr lang="es-PE" dirty="0"/>
        </a:p>
      </dgm:t>
    </dgm:pt>
    <dgm:pt modelId="{207C53CE-7608-4A24-B45C-6FE688F7F31A}" type="parTrans" cxnId="{08E85FC7-6DA1-4AB9-8F70-5FCE311DB234}">
      <dgm:prSet/>
      <dgm:spPr/>
      <dgm:t>
        <a:bodyPr/>
        <a:lstStyle/>
        <a:p>
          <a:endParaRPr lang="es-PE"/>
        </a:p>
      </dgm:t>
    </dgm:pt>
    <dgm:pt modelId="{5B85AB3D-54C9-4116-A830-6C1B422059A1}" type="sibTrans" cxnId="{08E85FC7-6DA1-4AB9-8F70-5FCE311DB234}">
      <dgm:prSet/>
      <dgm:spPr/>
      <dgm:t>
        <a:bodyPr/>
        <a:lstStyle/>
        <a:p>
          <a:endParaRPr lang="es-PE"/>
        </a:p>
      </dgm:t>
    </dgm:pt>
    <dgm:pt modelId="{1BB0D727-FCF5-4B24-9328-7612E55ED6C8}" type="pres">
      <dgm:prSet presAssocID="{1BC678D8-CF66-4815-B8E7-03529D9A25A3}" presName="CompostProcess" presStyleCnt="0">
        <dgm:presLayoutVars>
          <dgm:dir/>
          <dgm:resizeHandles val="exact"/>
        </dgm:presLayoutVars>
      </dgm:prSet>
      <dgm:spPr/>
    </dgm:pt>
    <dgm:pt modelId="{2FE65607-8E21-4F87-8D66-96BE55DE5AC9}" type="pres">
      <dgm:prSet presAssocID="{1BC678D8-CF66-4815-B8E7-03529D9A25A3}" presName="arrow" presStyleLbl="bgShp" presStyleIdx="0" presStyleCnt="1"/>
      <dgm:spPr/>
    </dgm:pt>
    <dgm:pt modelId="{48F2DD88-CFDD-48EE-98F0-52D765854980}" type="pres">
      <dgm:prSet presAssocID="{1BC678D8-CF66-4815-B8E7-03529D9A25A3}" presName="linearProcess" presStyleCnt="0"/>
      <dgm:spPr/>
    </dgm:pt>
    <dgm:pt modelId="{15337F76-2215-47F8-8C2A-79D38A8DA7F8}" type="pres">
      <dgm:prSet presAssocID="{028EC22D-20CD-427C-8B66-A0BA2363D2B9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4F83D4BD-518F-4891-86BC-17D2BC1296CE}" type="pres">
      <dgm:prSet presAssocID="{92059929-D0F6-444B-BFCD-1A656B3E209D}" presName="sibTrans" presStyleCnt="0"/>
      <dgm:spPr/>
    </dgm:pt>
    <dgm:pt modelId="{F9225DD4-2209-4782-B3E8-6979DA928681}" type="pres">
      <dgm:prSet presAssocID="{DD0267D5-7DC9-436F-AAB8-96A69A39492A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627FE06F-B4E1-4326-B882-7FBF2D038321}" type="pres">
      <dgm:prSet presAssocID="{F4262D3F-1C3E-4802-B504-C05A3FBDF237}" presName="sibTrans" presStyleCnt="0"/>
      <dgm:spPr/>
    </dgm:pt>
    <dgm:pt modelId="{B74DCF9D-500C-4EE7-A719-D849C47385AE}" type="pres">
      <dgm:prSet presAssocID="{2B5C1616-45CD-4248-9881-DAF754805487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2BBE61CB-3C3A-44DC-8C52-F753D79989A8}" type="pres">
      <dgm:prSet presAssocID="{FFD2FE2B-9508-4B43-8D6A-F51E62E986F9}" presName="sibTrans" presStyleCnt="0"/>
      <dgm:spPr/>
    </dgm:pt>
    <dgm:pt modelId="{6E495789-47B1-43BD-87FF-E13B67A6F7A6}" type="pres">
      <dgm:prSet presAssocID="{11812C3E-181F-4D9A-BCA7-E9028D0DF5BE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3D8A4270-BE11-4423-AC0B-1C64C7DA104A}" srcId="{1BC678D8-CF66-4815-B8E7-03529D9A25A3}" destId="{028EC22D-20CD-427C-8B66-A0BA2363D2B9}" srcOrd="0" destOrd="0" parTransId="{BEB73918-C6D9-47C8-8417-83B2A953FBBF}" sibTransId="{92059929-D0F6-444B-BFCD-1A656B3E209D}"/>
    <dgm:cxn modelId="{8AC1AD7D-0AC5-4DD4-8CC9-19CF0D39DB48}" type="presOf" srcId="{028EC22D-20CD-427C-8B66-A0BA2363D2B9}" destId="{15337F76-2215-47F8-8C2A-79D38A8DA7F8}" srcOrd="0" destOrd="0" presId="urn:microsoft.com/office/officeart/2005/8/layout/hProcess9"/>
    <dgm:cxn modelId="{30291DCC-5CF1-43D8-BD49-297F8DCC0350}" srcId="{1BC678D8-CF66-4815-B8E7-03529D9A25A3}" destId="{2B5C1616-45CD-4248-9881-DAF754805487}" srcOrd="2" destOrd="0" parTransId="{84709E09-B808-47CF-AE9F-C72C1A9853E3}" sibTransId="{FFD2FE2B-9508-4B43-8D6A-F51E62E986F9}"/>
    <dgm:cxn modelId="{99BD9127-075E-4373-876C-3C9F66030E1B}" srcId="{1BC678D8-CF66-4815-B8E7-03529D9A25A3}" destId="{DD0267D5-7DC9-436F-AAB8-96A69A39492A}" srcOrd="1" destOrd="0" parTransId="{4AA0B233-7CA4-4515-B1D4-ABC3C938EAC6}" sibTransId="{F4262D3F-1C3E-4802-B504-C05A3FBDF237}"/>
    <dgm:cxn modelId="{08E85FC7-6DA1-4AB9-8F70-5FCE311DB234}" srcId="{1BC678D8-CF66-4815-B8E7-03529D9A25A3}" destId="{11812C3E-181F-4D9A-BCA7-E9028D0DF5BE}" srcOrd="3" destOrd="0" parTransId="{207C53CE-7608-4A24-B45C-6FE688F7F31A}" sibTransId="{5B85AB3D-54C9-4116-A830-6C1B422059A1}"/>
    <dgm:cxn modelId="{4A2CE0FA-F44C-4294-93D1-C590E0F83F98}" type="presOf" srcId="{1BC678D8-CF66-4815-B8E7-03529D9A25A3}" destId="{1BB0D727-FCF5-4B24-9328-7612E55ED6C8}" srcOrd="0" destOrd="0" presId="urn:microsoft.com/office/officeart/2005/8/layout/hProcess9"/>
    <dgm:cxn modelId="{CC4FD6E7-094D-462F-8E7A-716502BA8CD2}" type="presOf" srcId="{2B5C1616-45CD-4248-9881-DAF754805487}" destId="{B74DCF9D-500C-4EE7-A719-D849C47385AE}" srcOrd="0" destOrd="0" presId="urn:microsoft.com/office/officeart/2005/8/layout/hProcess9"/>
    <dgm:cxn modelId="{9A7C50CC-755E-4589-BECB-D771B17D1A92}" type="presOf" srcId="{DD0267D5-7DC9-436F-AAB8-96A69A39492A}" destId="{F9225DD4-2209-4782-B3E8-6979DA928681}" srcOrd="0" destOrd="0" presId="urn:microsoft.com/office/officeart/2005/8/layout/hProcess9"/>
    <dgm:cxn modelId="{62D08555-8746-4A9C-9C87-8B173D0644B9}" type="presOf" srcId="{11812C3E-181F-4D9A-BCA7-E9028D0DF5BE}" destId="{6E495789-47B1-43BD-87FF-E13B67A6F7A6}" srcOrd="0" destOrd="0" presId="urn:microsoft.com/office/officeart/2005/8/layout/hProcess9"/>
    <dgm:cxn modelId="{BD52ABEC-340E-45A2-87E6-385D2A033804}" type="presParOf" srcId="{1BB0D727-FCF5-4B24-9328-7612E55ED6C8}" destId="{2FE65607-8E21-4F87-8D66-96BE55DE5AC9}" srcOrd="0" destOrd="0" presId="urn:microsoft.com/office/officeart/2005/8/layout/hProcess9"/>
    <dgm:cxn modelId="{FBDF20CA-64CD-4244-8934-A96AB940F5E1}" type="presParOf" srcId="{1BB0D727-FCF5-4B24-9328-7612E55ED6C8}" destId="{48F2DD88-CFDD-48EE-98F0-52D765854980}" srcOrd="1" destOrd="0" presId="urn:microsoft.com/office/officeart/2005/8/layout/hProcess9"/>
    <dgm:cxn modelId="{A29499A5-DD59-4F07-9309-B3D0299E4A23}" type="presParOf" srcId="{48F2DD88-CFDD-48EE-98F0-52D765854980}" destId="{15337F76-2215-47F8-8C2A-79D38A8DA7F8}" srcOrd="0" destOrd="0" presId="urn:microsoft.com/office/officeart/2005/8/layout/hProcess9"/>
    <dgm:cxn modelId="{4BCAF87F-DCF6-461F-BFB5-5D1ACD2F617E}" type="presParOf" srcId="{48F2DD88-CFDD-48EE-98F0-52D765854980}" destId="{4F83D4BD-518F-4891-86BC-17D2BC1296CE}" srcOrd="1" destOrd="0" presId="urn:microsoft.com/office/officeart/2005/8/layout/hProcess9"/>
    <dgm:cxn modelId="{5DBAB00D-9D91-44AB-953F-CA494B41C5D4}" type="presParOf" srcId="{48F2DD88-CFDD-48EE-98F0-52D765854980}" destId="{F9225DD4-2209-4782-B3E8-6979DA928681}" srcOrd="2" destOrd="0" presId="urn:microsoft.com/office/officeart/2005/8/layout/hProcess9"/>
    <dgm:cxn modelId="{CD2787EC-C844-45F9-853B-0B75292F63BE}" type="presParOf" srcId="{48F2DD88-CFDD-48EE-98F0-52D765854980}" destId="{627FE06F-B4E1-4326-B882-7FBF2D038321}" srcOrd="3" destOrd="0" presId="urn:microsoft.com/office/officeart/2005/8/layout/hProcess9"/>
    <dgm:cxn modelId="{16130231-49A5-4BB5-840A-CD7EB1680987}" type="presParOf" srcId="{48F2DD88-CFDD-48EE-98F0-52D765854980}" destId="{B74DCF9D-500C-4EE7-A719-D849C47385AE}" srcOrd="4" destOrd="0" presId="urn:microsoft.com/office/officeart/2005/8/layout/hProcess9"/>
    <dgm:cxn modelId="{EE3971BE-75EF-4AFB-B949-975E11A27C14}" type="presParOf" srcId="{48F2DD88-CFDD-48EE-98F0-52D765854980}" destId="{2BBE61CB-3C3A-44DC-8C52-F753D79989A8}" srcOrd="5" destOrd="0" presId="urn:microsoft.com/office/officeart/2005/8/layout/hProcess9"/>
    <dgm:cxn modelId="{F9176EE1-AB8D-4461-A1D5-C85B90DD0E7A}" type="presParOf" srcId="{48F2DD88-CFDD-48EE-98F0-52D765854980}" destId="{6E495789-47B1-43BD-87FF-E13B67A6F7A6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62D689C-34D5-483D-9FCA-7F1B1608B7BB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E"/>
        </a:p>
      </dgm:t>
    </dgm:pt>
    <dgm:pt modelId="{713AA34F-1CD5-4EB3-93BC-088A175DBFD5}">
      <dgm:prSet phldrT="[Texto]"/>
      <dgm:spPr/>
      <dgm:t>
        <a:bodyPr/>
        <a:lstStyle/>
        <a:p>
          <a:r>
            <a:rPr lang="es-PE" dirty="0" smtClean="0"/>
            <a:t>Constitución</a:t>
          </a:r>
          <a:endParaRPr lang="es-PE" dirty="0"/>
        </a:p>
      </dgm:t>
    </dgm:pt>
    <dgm:pt modelId="{F44D8A0B-5D52-4D6E-B988-A1F34A6C73A8}" type="parTrans" cxnId="{1280F993-849D-41DA-AC12-9E4207B271E5}">
      <dgm:prSet/>
      <dgm:spPr/>
      <dgm:t>
        <a:bodyPr/>
        <a:lstStyle/>
        <a:p>
          <a:endParaRPr lang="es-PE"/>
        </a:p>
      </dgm:t>
    </dgm:pt>
    <dgm:pt modelId="{D22695E9-D356-42EE-96E0-A547068B61E9}" type="sibTrans" cxnId="{1280F993-849D-41DA-AC12-9E4207B271E5}">
      <dgm:prSet/>
      <dgm:spPr/>
      <dgm:t>
        <a:bodyPr/>
        <a:lstStyle/>
        <a:p>
          <a:endParaRPr lang="es-PE"/>
        </a:p>
      </dgm:t>
    </dgm:pt>
    <dgm:pt modelId="{1EA0047B-261C-4B4E-B849-B9F71B77CBF9}">
      <dgm:prSet phldrT="[Texto]"/>
      <dgm:spPr/>
      <dgm:t>
        <a:bodyPr/>
        <a:lstStyle/>
        <a:p>
          <a:r>
            <a:rPr lang="es-PE" dirty="0" smtClean="0"/>
            <a:t>Resistencia frente a la ley (rigidez)</a:t>
          </a:r>
          <a:endParaRPr lang="es-PE" dirty="0"/>
        </a:p>
      </dgm:t>
    </dgm:pt>
    <dgm:pt modelId="{10D395BB-E119-4605-A9C4-7FA0DDA05729}" type="parTrans" cxnId="{9DD7A94B-FE85-481F-BE0A-EED891A37FA7}">
      <dgm:prSet/>
      <dgm:spPr/>
      <dgm:t>
        <a:bodyPr/>
        <a:lstStyle/>
        <a:p>
          <a:endParaRPr lang="es-PE"/>
        </a:p>
      </dgm:t>
    </dgm:pt>
    <dgm:pt modelId="{BAA153E2-2564-4A69-8485-10E30BD8B737}" type="sibTrans" cxnId="{9DD7A94B-FE85-481F-BE0A-EED891A37FA7}">
      <dgm:prSet/>
      <dgm:spPr/>
      <dgm:t>
        <a:bodyPr/>
        <a:lstStyle/>
        <a:p>
          <a:endParaRPr lang="es-PE"/>
        </a:p>
      </dgm:t>
    </dgm:pt>
    <dgm:pt modelId="{363F64F4-7A78-42F3-8190-9F81C8DE7FF4}">
      <dgm:prSet phldrT="[Texto]"/>
      <dgm:spPr/>
      <dgm:t>
        <a:bodyPr/>
        <a:lstStyle/>
        <a:p>
          <a:r>
            <a:rPr lang="es-PE" smtClean="0"/>
            <a:t>Reemplazo </a:t>
          </a:r>
          <a:r>
            <a:rPr lang="es-PE" dirty="0" smtClean="0"/>
            <a:t>del principio de soberanía parlamentaria por el de soberanía popular</a:t>
          </a:r>
          <a:endParaRPr lang="es-PE" dirty="0"/>
        </a:p>
      </dgm:t>
    </dgm:pt>
    <dgm:pt modelId="{C5DA67E5-76AD-4153-83E3-5B6ACE251EBF}" type="parTrans" cxnId="{9DB26CED-9526-4E8C-8074-F48DCFA9E7CC}">
      <dgm:prSet/>
      <dgm:spPr/>
      <dgm:t>
        <a:bodyPr/>
        <a:lstStyle/>
        <a:p>
          <a:endParaRPr lang="es-PE"/>
        </a:p>
      </dgm:t>
    </dgm:pt>
    <dgm:pt modelId="{3EFF0249-3429-4744-9AB7-D9B630CBFA90}" type="sibTrans" cxnId="{9DB26CED-9526-4E8C-8074-F48DCFA9E7CC}">
      <dgm:prSet/>
      <dgm:spPr/>
      <dgm:t>
        <a:bodyPr/>
        <a:lstStyle/>
        <a:p>
          <a:endParaRPr lang="es-PE"/>
        </a:p>
      </dgm:t>
    </dgm:pt>
    <dgm:pt modelId="{77386150-434E-4A54-85B0-C7218F5726AC}">
      <dgm:prSet phldrT="[Texto]"/>
      <dgm:spPr/>
      <dgm:t>
        <a:bodyPr/>
        <a:lstStyle/>
        <a:p>
          <a:r>
            <a:rPr lang="es-PE" dirty="0" smtClean="0"/>
            <a:t>Principio de constitucionalidad</a:t>
          </a:r>
          <a:endParaRPr lang="es-PE" dirty="0"/>
        </a:p>
      </dgm:t>
    </dgm:pt>
    <dgm:pt modelId="{D0345C27-85EF-4A98-9AAF-70DA3C3603E6}" type="parTrans" cxnId="{58D22ACB-2DD7-4C8E-95B8-501A72523AB5}">
      <dgm:prSet/>
      <dgm:spPr/>
      <dgm:t>
        <a:bodyPr/>
        <a:lstStyle/>
        <a:p>
          <a:endParaRPr lang="es-PE"/>
        </a:p>
      </dgm:t>
    </dgm:pt>
    <dgm:pt modelId="{CCD08451-7E1E-482C-8476-3666818270A1}" type="sibTrans" cxnId="{58D22ACB-2DD7-4C8E-95B8-501A72523AB5}">
      <dgm:prSet/>
      <dgm:spPr/>
      <dgm:t>
        <a:bodyPr/>
        <a:lstStyle/>
        <a:p>
          <a:endParaRPr lang="es-PE"/>
        </a:p>
      </dgm:t>
    </dgm:pt>
    <dgm:pt modelId="{4F975801-620E-4C24-B659-6055CABD8705}">
      <dgm:prSet phldrT="[Texto]"/>
      <dgm:spPr/>
      <dgm:t>
        <a:bodyPr/>
        <a:lstStyle/>
        <a:p>
          <a:r>
            <a:rPr lang="es-PE" dirty="0" smtClean="0"/>
            <a:t>Constitución invasiva</a:t>
          </a:r>
          <a:endParaRPr lang="es-PE" dirty="0"/>
        </a:p>
      </dgm:t>
    </dgm:pt>
    <dgm:pt modelId="{A305E4E9-59AC-43B3-8BAD-2B5FC809A018}" type="parTrans" cxnId="{C48AB4EE-27C1-40F2-87E4-BC7A014ED567}">
      <dgm:prSet/>
      <dgm:spPr/>
      <dgm:t>
        <a:bodyPr/>
        <a:lstStyle/>
        <a:p>
          <a:endParaRPr lang="es-PE"/>
        </a:p>
      </dgm:t>
    </dgm:pt>
    <dgm:pt modelId="{5FF4E122-5ADB-4C76-8754-56D4671ACFAF}" type="sibTrans" cxnId="{C48AB4EE-27C1-40F2-87E4-BC7A014ED567}">
      <dgm:prSet/>
      <dgm:spPr/>
      <dgm:t>
        <a:bodyPr/>
        <a:lstStyle/>
        <a:p>
          <a:endParaRPr lang="es-PE"/>
        </a:p>
      </dgm:t>
    </dgm:pt>
    <dgm:pt modelId="{7883620B-DEDC-4CF2-9F80-68126A050A92}" type="pres">
      <dgm:prSet presAssocID="{C62D689C-34D5-483D-9FCA-7F1B1608B7B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PE"/>
        </a:p>
      </dgm:t>
    </dgm:pt>
    <dgm:pt modelId="{37DADB97-3AE2-4617-A8AB-087C4F65452E}" type="pres">
      <dgm:prSet presAssocID="{713AA34F-1CD5-4EB3-93BC-088A175DBFD5}" presName="root1" presStyleCnt="0"/>
      <dgm:spPr/>
    </dgm:pt>
    <dgm:pt modelId="{C1F69029-AB20-4EAF-A6E3-562E65F2C11F}" type="pres">
      <dgm:prSet presAssocID="{713AA34F-1CD5-4EB3-93BC-088A175DBFD5}" presName="LevelOneTextNode" presStyleLbl="node0" presStyleIdx="0" presStyleCnt="1" custLinFactX="-40157" custLinFactNeighborX="-100000" custLinFactNeighborY="-306">
        <dgm:presLayoutVars>
          <dgm:chPref val="3"/>
        </dgm:presLayoutVars>
      </dgm:prSet>
      <dgm:spPr/>
      <dgm:t>
        <a:bodyPr/>
        <a:lstStyle/>
        <a:p>
          <a:endParaRPr lang="es-PE"/>
        </a:p>
      </dgm:t>
    </dgm:pt>
    <dgm:pt modelId="{27F304C2-71E4-4558-B48A-8C4C1BC32F29}" type="pres">
      <dgm:prSet presAssocID="{713AA34F-1CD5-4EB3-93BC-088A175DBFD5}" presName="level2hierChild" presStyleCnt="0"/>
      <dgm:spPr/>
    </dgm:pt>
    <dgm:pt modelId="{B27F9456-52F0-406B-BE4D-2C9271EEB57B}" type="pres">
      <dgm:prSet presAssocID="{10D395BB-E119-4605-A9C4-7FA0DDA05729}" presName="conn2-1" presStyleLbl="parChTrans1D2" presStyleIdx="0" presStyleCnt="4"/>
      <dgm:spPr/>
      <dgm:t>
        <a:bodyPr/>
        <a:lstStyle/>
        <a:p>
          <a:endParaRPr lang="es-PE"/>
        </a:p>
      </dgm:t>
    </dgm:pt>
    <dgm:pt modelId="{534D58D7-3E22-45DD-937F-A6DF7707062E}" type="pres">
      <dgm:prSet presAssocID="{10D395BB-E119-4605-A9C4-7FA0DDA05729}" presName="connTx" presStyleLbl="parChTrans1D2" presStyleIdx="0" presStyleCnt="4"/>
      <dgm:spPr/>
      <dgm:t>
        <a:bodyPr/>
        <a:lstStyle/>
        <a:p>
          <a:endParaRPr lang="es-PE"/>
        </a:p>
      </dgm:t>
    </dgm:pt>
    <dgm:pt modelId="{68A623F4-29DE-4D82-ACC9-BD54C2C61EDD}" type="pres">
      <dgm:prSet presAssocID="{1EA0047B-261C-4B4E-B849-B9F71B77CBF9}" presName="root2" presStyleCnt="0"/>
      <dgm:spPr/>
    </dgm:pt>
    <dgm:pt modelId="{E7C8AC02-4C5D-4F2C-A43E-A7480565938D}" type="pres">
      <dgm:prSet presAssocID="{1EA0047B-261C-4B4E-B849-B9F71B77CBF9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s-PE"/>
        </a:p>
      </dgm:t>
    </dgm:pt>
    <dgm:pt modelId="{88DBF054-ABF1-408F-BD1F-FDE5ACDF8335}" type="pres">
      <dgm:prSet presAssocID="{1EA0047B-261C-4B4E-B849-B9F71B77CBF9}" presName="level3hierChild" presStyleCnt="0"/>
      <dgm:spPr/>
    </dgm:pt>
    <dgm:pt modelId="{7F0549EC-8867-44CF-BC2B-E72809A4070E}" type="pres">
      <dgm:prSet presAssocID="{C5DA67E5-76AD-4153-83E3-5B6ACE251EBF}" presName="conn2-1" presStyleLbl="parChTrans1D2" presStyleIdx="1" presStyleCnt="4"/>
      <dgm:spPr/>
      <dgm:t>
        <a:bodyPr/>
        <a:lstStyle/>
        <a:p>
          <a:endParaRPr lang="es-PE"/>
        </a:p>
      </dgm:t>
    </dgm:pt>
    <dgm:pt modelId="{5D029E1B-B22C-42D0-8316-861A28137FEE}" type="pres">
      <dgm:prSet presAssocID="{C5DA67E5-76AD-4153-83E3-5B6ACE251EBF}" presName="connTx" presStyleLbl="parChTrans1D2" presStyleIdx="1" presStyleCnt="4"/>
      <dgm:spPr/>
      <dgm:t>
        <a:bodyPr/>
        <a:lstStyle/>
        <a:p>
          <a:endParaRPr lang="es-PE"/>
        </a:p>
      </dgm:t>
    </dgm:pt>
    <dgm:pt modelId="{7402F010-39A5-4587-9E57-9B2EAF50C601}" type="pres">
      <dgm:prSet presAssocID="{363F64F4-7A78-42F3-8190-9F81C8DE7FF4}" presName="root2" presStyleCnt="0"/>
      <dgm:spPr/>
    </dgm:pt>
    <dgm:pt modelId="{0DFAA21B-DA70-4F10-829B-A524F54401E9}" type="pres">
      <dgm:prSet presAssocID="{363F64F4-7A78-42F3-8190-9F81C8DE7FF4}" presName="LevelTwoTextNode" presStyleLbl="node2" presStyleIdx="1" presStyleCnt="4" custScaleX="114958" custLinFactNeighborX="44695" custLinFactNeighborY="-1611">
        <dgm:presLayoutVars>
          <dgm:chPref val="3"/>
        </dgm:presLayoutVars>
      </dgm:prSet>
      <dgm:spPr/>
      <dgm:t>
        <a:bodyPr/>
        <a:lstStyle/>
        <a:p>
          <a:endParaRPr lang="es-PE"/>
        </a:p>
      </dgm:t>
    </dgm:pt>
    <dgm:pt modelId="{6801BDF5-ECB7-4FB0-A41E-3014B208261C}" type="pres">
      <dgm:prSet presAssocID="{363F64F4-7A78-42F3-8190-9F81C8DE7FF4}" presName="level3hierChild" presStyleCnt="0"/>
      <dgm:spPr/>
    </dgm:pt>
    <dgm:pt modelId="{33C5B1A7-7513-4618-B6AD-A012C16ABBDE}" type="pres">
      <dgm:prSet presAssocID="{D0345C27-85EF-4A98-9AAF-70DA3C3603E6}" presName="conn2-1" presStyleLbl="parChTrans1D2" presStyleIdx="2" presStyleCnt="4"/>
      <dgm:spPr/>
      <dgm:t>
        <a:bodyPr/>
        <a:lstStyle/>
        <a:p>
          <a:endParaRPr lang="es-PE"/>
        </a:p>
      </dgm:t>
    </dgm:pt>
    <dgm:pt modelId="{2525214B-0B31-4E90-9D94-FAA9D0AB27F7}" type="pres">
      <dgm:prSet presAssocID="{D0345C27-85EF-4A98-9AAF-70DA3C3603E6}" presName="connTx" presStyleLbl="parChTrans1D2" presStyleIdx="2" presStyleCnt="4"/>
      <dgm:spPr/>
      <dgm:t>
        <a:bodyPr/>
        <a:lstStyle/>
        <a:p>
          <a:endParaRPr lang="es-PE"/>
        </a:p>
      </dgm:t>
    </dgm:pt>
    <dgm:pt modelId="{996DF116-FDB0-4884-8217-C87C7EA78260}" type="pres">
      <dgm:prSet presAssocID="{77386150-434E-4A54-85B0-C7218F5726AC}" presName="root2" presStyleCnt="0"/>
      <dgm:spPr/>
    </dgm:pt>
    <dgm:pt modelId="{6EBE06E7-8DCD-458E-9D50-82937B8587F2}" type="pres">
      <dgm:prSet presAssocID="{77386150-434E-4A54-85B0-C7218F5726AC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s-PE"/>
        </a:p>
      </dgm:t>
    </dgm:pt>
    <dgm:pt modelId="{E73EA05C-2D3E-47DD-9953-A4DA4D1F4FC1}" type="pres">
      <dgm:prSet presAssocID="{77386150-434E-4A54-85B0-C7218F5726AC}" presName="level3hierChild" presStyleCnt="0"/>
      <dgm:spPr/>
    </dgm:pt>
    <dgm:pt modelId="{00E5D55E-E794-4561-872E-F27E991DE630}" type="pres">
      <dgm:prSet presAssocID="{A305E4E9-59AC-43B3-8BAD-2B5FC809A018}" presName="conn2-1" presStyleLbl="parChTrans1D2" presStyleIdx="3" presStyleCnt="4"/>
      <dgm:spPr/>
      <dgm:t>
        <a:bodyPr/>
        <a:lstStyle/>
        <a:p>
          <a:endParaRPr lang="es-PE"/>
        </a:p>
      </dgm:t>
    </dgm:pt>
    <dgm:pt modelId="{447820A5-EA45-48E1-9561-4F87AAF1EA87}" type="pres">
      <dgm:prSet presAssocID="{A305E4E9-59AC-43B3-8BAD-2B5FC809A018}" presName="connTx" presStyleLbl="parChTrans1D2" presStyleIdx="3" presStyleCnt="4"/>
      <dgm:spPr/>
      <dgm:t>
        <a:bodyPr/>
        <a:lstStyle/>
        <a:p>
          <a:endParaRPr lang="es-PE"/>
        </a:p>
      </dgm:t>
    </dgm:pt>
    <dgm:pt modelId="{06E7679D-B00E-416B-B637-7985C83CE906}" type="pres">
      <dgm:prSet presAssocID="{4F975801-620E-4C24-B659-6055CABD8705}" presName="root2" presStyleCnt="0"/>
      <dgm:spPr/>
    </dgm:pt>
    <dgm:pt modelId="{2612A30E-B6AC-4A91-99EC-87871AC17D44}" type="pres">
      <dgm:prSet presAssocID="{4F975801-620E-4C24-B659-6055CABD8705}" presName="LevelTwoTextNode" presStyleLbl="node2" presStyleIdx="3" presStyleCnt="4" custLinFactNeighborX="44695" custLinFactNeighborY="3222">
        <dgm:presLayoutVars>
          <dgm:chPref val="3"/>
        </dgm:presLayoutVars>
      </dgm:prSet>
      <dgm:spPr/>
      <dgm:t>
        <a:bodyPr/>
        <a:lstStyle/>
        <a:p>
          <a:endParaRPr lang="es-PE"/>
        </a:p>
      </dgm:t>
    </dgm:pt>
    <dgm:pt modelId="{4EC801DF-CB33-4EEC-B391-6AC5F916BACA}" type="pres">
      <dgm:prSet presAssocID="{4F975801-620E-4C24-B659-6055CABD8705}" presName="level3hierChild" presStyleCnt="0"/>
      <dgm:spPr/>
    </dgm:pt>
  </dgm:ptLst>
  <dgm:cxnLst>
    <dgm:cxn modelId="{58D22ACB-2DD7-4C8E-95B8-501A72523AB5}" srcId="{713AA34F-1CD5-4EB3-93BC-088A175DBFD5}" destId="{77386150-434E-4A54-85B0-C7218F5726AC}" srcOrd="2" destOrd="0" parTransId="{D0345C27-85EF-4A98-9AAF-70DA3C3603E6}" sibTransId="{CCD08451-7E1E-482C-8476-3666818270A1}"/>
    <dgm:cxn modelId="{9D3D779B-8474-4A92-AE60-F1D9FC2EB455}" type="presOf" srcId="{C62D689C-34D5-483D-9FCA-7F1B1608B7BB}" destId="{7883620B-DEDC-4CF2-9F80-68126A050A92}" srcOrd="0" destOrd="0" presId="urn:microsoft.com/office/officeart/2008/layout/HorizontalMultiLevelHierarchy"/>
    <dgm:cxn modelId="{A9FBB8DD-2478-4955-BA17-8912751C531C}" type="presOf" srcId="{363F64F4-7A78-42F3-8190-9F81C8DE7FF4}" destId="{0DFAA21B-DA70-4F10-829B-A524F54401E9}" srcOrd="0" destOrd="0" presId="urn:microsoft.com/office/officeart/2008/layout/HorizontalMultiLevelHierarchy"/>
    <dgm:cxn modelId="{193533C2-10A6-4D44-929A-61738E52655C}" type="presOf" srcId="{A305E4E9-59AC-43B3-8BAD-2B5FC809A018}" destId="{00E5D55E-E794-4561-872E-F27E991DE630}" srcOrd="0" destOrd="0" presId="urn:microsoft.com/office/officeart/2008/layout/HorizontalMultiLevelHierarchy"/>
    <dgm:cxn modelId="{C48AB4EE-27C1-40F2-87E4-BC7A014ED567}" srcId="{713AA34F-1CD5-4EB3-93BC-088A175DBFD5}" destId="{4F975801-620E-4C24-B659-6055CABD8705}" srcOrd="3" destOrd="0" parTransId="{A305E4E9-59AC-43B3-8BAD-2B5FC809A018}" sibTransId="{5FF4E122-5ADB-4C76-8754-56D4671ACFAF}"/>
    <dgm:cxn modelId="{E273C193-1A3D-4B0D-94FE-E617D5B72DA2}" type="presOf" srcId="{10D395BB-E119-4605-A9C4-7FA0DDA05729}" destId="{534D58D7-3E22-45DD-937F-A6DF7707062E}" srcOrd="1" destOrd="0" presId="urn:microsoft.com/office/officeart/2008/layout/HorizontalMultiLevelHierarchy"/>
    <dgm:cxn modelId="{97F65D61-3941-4986-9027-E67D769A8543}" type="presOf" srcId="{A305E4E9-59AC-43B3-8BAD-2B5FC809A018}" destId="{447820A5-EA45-48E1-9561-4F87AAF1EA87}" srcOrd="1" destOrd="0" presId="urn:microsoft.com/office/officeart/2008/layout/HorizontalMultiLevelHierarchy"/>
    <dgm:cxn modelId="{129B64BB-B8D2-4B78-8E53-6C6E1119C4F3}" type="presOf" srcId="{D0345C27-85EF-4A98-9AAF-70DA3C3603E6}" destId="{33C5B1A7-7513-4618-B6AD-A012C16ABBDE}" srcOrd="0" destOrd="0" presId="urn:microsoft.com/office/officeart/2008/layout/HorizontalMultiLevelHierarchy"/>
    <dgm:cxn modelId="{9DB26CED-9526-4E8C-8074-F48DCFA9E7CC}" srcId="{713AA34F-1CD5-4EB3-93BC-088A175DBFD5}" destId="{363F64F4-7A78-42F3-8190-9F81C8DE7FF4}" srcOrd="1" destOrd="0" parTransId="{C5DA67E5-76AD-4153-83E3-5B6ACE251EBF}" sibTransId="{3EFF0249-3429-4744-9AB7-D9B630CBFA90}"/>
    <dgm:cxn modelId="{11329C50-14FD-4071-8C9B-DE32F8129185}" type="presOf" srcId="{10D395BB-E119-4605-A9C4-7FA0DDA05729}" destId="{B27F9456-52F0-406B-BE4D-2C9271EEB57B}" srcOrd="0" destOrd="0" presId="urn:microsoft.com/office/officeart/2008/layout/HorizontalMultiLevelHierarchy"/>
    <dgm:cxn modelId="{E247894A-9DF0-49BA-BB1E-BB1D44FE9D6E}" type="presOf" srcId="{1EA0047B-261C-4B4E-B849-B9F71B77CBF9}" destId="{E7C8AC02-4C5D-4F2C-A43E-A7480565938D}" srcOrd="0" destOrd="0" presId="urn:microsoft.com/office/officeart/2008/layout/HorizontalMultiLevelHierarchy"/>
    <dgm:cxn modelId="{E3453BFF-A801-445E-9E96-389D962722C2}" type="presOf" srcId="{77386150-434E-4A54-85B0-C7218F5726AC}" destId="{6EBE06E7-8DCD-458E-9D50-82937B8587F2}" srcOrd="0" destOrd="0" presId="urn:microsoft.com/office/officeart/2008/layout/HorizontalMultiLevelHierarchy"/>
    <dgm:cxn modelId="{9DD7A94B-FE85-481F-BE0A-EED891A37FA7}" srcId="{713AA34F-1CD5-4EB3-93BC-088A175DBFD5}" destId="{1EA0047B-261C-4B4E-B849-B9F71B77CBF9}" srcOrd="0" destOrd="0" parTransId="{10D395BB-E119-4605-A9C4-7FA0DDA05729}" sibTransId="{BAA153E2-2564-4A69-8485-10E30BD8B737}"/>
    <dgm:cxn modelId="{53A4A315-D127-4A6F-842D-B020A8EE22A0}" type="presOf" srcId="{D0345C27-85EF-4A98-9AAF-70DA3C3603E6}" destId="{2525214B-0B31-4E90-9D94-FAA9D0AB27F7}" srcOrd="1" destOrd="0" presId="urn:microsoft.com/office/officeart/2008/layout/HorizontalMultiLevelHierarchy"/>
    <dgm:cxn modelId="{BBB8CE73-5AF5-48EF-B489-D5696EBC8DB1}" type="presOf" srcId="{4F975801-620E-4C24-B659-6055CABD8705}" destId="{2612A30E-B6AC-4A91-99EC-87871AC17D44}" srcOrd="0" destOrd="0" presId="urn:microsoft.com/office/officeart/2008/layout/HorizontalMultiLevelHierarchy"/>
    <dgm:cxn modelId="{0EF01910-37BA-4FDD-9582-39E11FDA735A}" type="presOf" srcId="{713AA34F-1CD5-4EB3-93BC-088A175DBFD5}" destId="{C1F69029-AB20-4EAF-A6E3-562E65F2C11F}" srcOrd="0" destOrd="0" presId="urn:microsoft.com/office/officeart/2008/layout/HorizontalMultiLevelHierarchy"/>
    <dgm:cxn modelId="{A3D7CF61-5F40-482D-A6F5-BD9F82163917}" type="presOf" srcId="{C5DA67E5-76AD-4153-83E3-5B6ACE251EBF}" destId="{7F0549EC-8867-44CF-BC2B-E72809A4070E}" srcOrd="0" destOrd="0" presId="urn:microsoft.com/office/officeart/2008/layout/HorizontalMultiLevelHierarchy"/>
    <dgm:cxn modelId="{E43DC801-8FDD-4528-9107-F3F16DC7AD6B}" type="presOf" srcId="{C5DA67E5-76AD-4153-83E3-5B6ACE251EBF}" destId="{5D029E1B-B22C-42D0-8316-861A28137FEE}" srcOrd="1" destOrd="0" presId="urn:microsoft.com/office/officeart/2008/layout/HorizontalMultiLevelHierarchy"/>
    <dgm:cxn modelId="{1280F993-849D-41DA-AC12-9E4207B271E5}" srcId="{C62D689C-34D5-483D-9FCA-7F1B1608B7BB}" destId="{713AA34F-1CD5-4EB3-93BC-088A175DBFD5}" srcOrd="0" destOrd="0" parTransId="{F44D8A0B-5D52-4D6E-B988-A1F34A6C73A8}" sibTransId="{D22695E9-D356-42EE-96E0-A547068B61E9}"/>
    <dgm:cxn modelId="{1CDD5CBE-8F3A-44E7-AD80-4B40B77A46B2}" type="presParOf" srcId="{7883620B-DEDC-4CF2-9F80-68126A050A92}" destId="{37DADB97-3AE2-4617-A8AB-087C4F65452E}" srcOrd="0" destOrd="0" presId="urn:microsoft.com/office/officeart/2008/layout/HorizontalMultiLevelHierarchy"/>
    <dgm:cxn modelId="{4D7A63BB-AE86-48F0-9E7A-08484CCC1FA1}" type="presParOf" srcId="{37DADB97-3AE2-4617-A8AB-087C4F65452E}" destId="{C1F69029-AB20-4EAF-A6E3-562E65F2C11F}" srcOrd="0" destOrd="0" presId="urn:microsoft.com/office/officeart/2008/layout/HorizontalMultiLevelHierarchy"/>
    <dgm:cxn modelId="{B32C0C06-7EB3-40EB-848E-23415E06642B}" type="presParOf" srcId="{37DADB97-3AE2-4617-A8AB-087C4F65452E}" destId="{27F304C2-71E4-4558-B48A-8C4C1BC32F29}" srcOrd="1" destOrd="0" presId="urn:microsoft.com/office/officeart/2008/layout/HorizontalMultiLevelHierarchy"/>
    <dgm:cxn modelId="{7A993C24-307D-41C9-9ACE-ACDA43184863}" type="presParOf" srcId="{27F304C2-71E4-4558-B48A-8C4C1BC32F29}" destId="{B27F9456-52F0-406B-BE4D-2C9271EEB57B}" srcOrd="0" destOrd="0" presId="urn:microsoft.com/office/officeart/2008/layout/HorizontalMultiLevelHierarchy"/>
    <dgm:cxn modelId="{C64D142E-5C73-4F8B-92DB-19EB2656A5DA}" type="presParOf" srcId="{B27F9456-52F0-406B-BE4D-2C9271EEB57B}" destId="{534D58D7-3E22-45DD-937F-A6DF7707062E}" srcOrd="0" destOrd="0" presId="urn:microsoft.com/office/officeart/2008/layout/HorizontalMultiLevelHierarchy"/>
    <dgm:cxn modelId="{1E21729D-6CF1-488E-8F90-6748CA252442}" type="presParOf" srcId="{27F304C2-71E4-4558-B48A-8C4C1BC32F29}" destId="{68A623F4-29DE-4D82-ACC9-BD54C2C61EDD}" srcOrd="1" destOrd="0" presId="urn:microsoft.com/office/officeart/2008/layout/HorizontalMultiLevelHierarchy"/>
    <dgm:cxn modelId="{9AC1B167-D627-4C53-A804-8A57CAD8F003}" type="presParOf" srcId="{68A623F4-29DE-4D82-ACC9-BD54C2C61EDD}" destId="{E7C8AC02-4C5D-4F2C-A43E-A7480565938D}" srcOrd="0" destOrd="0" presId="urn:microsoft.com/office/officeart/2008/layout/HorizontalMultiLevelHierarchy"/>
    <dgm:cxn modelId="{B1F378E2-A51D-4FD3-9E53-FA3C9B43E4A0}" type="presParOf" srcId="{68A623F4-29DE-4D82-ACC9-BD54C2C61EDD}" destId="{88DBF054-ABF1-408F-BD1F-FDE5ACDF8335}" srcOrd="1" destOrd="0" presId="urn:microsoft.com/office/officeart/2008/layout/HorizontalMultiLevelHierarchy"/>
    <dgm:cxn modelId="{18022371-E6FA-42E2-AA38-5B69E7983A21}" type="presParOf" srcId="{27F304C2-71E4-4558-B48A-8C4C1BC32F29}" destId="{7F0549EC-8867-44CF-BC2B-E72809A4070E}" srcOrd="2" destOrd="0" presId="urn:microsoft.com/office/officeart/2008/layout/HorizontalMultiLevelHierarchy"/>
    <dgm:cxn modelId="{F8BC9DC1-966D-4242-A344-DBC43E2FEDBD}" type="presParOf" srcId="{7F0549EC-8867-44CF-BC2B-E72809A4070E}" destId="{5D029E1B-B22C-42D0-8316-861A28137FEE}" srcOrd="0" destOrd="0" presId="urn:microsoft.com/office/officeart/2008/layout/HorizontalMultiLevelHierarchy"/>
    <dgm:cxn modelId="{C8AA534A-7FB7-4B89-8904-F6512BDA2E9D}" type="presParOf" srcId="{27F304C2-71E4-4558-B48A-8C4C1BC32F29}" destId="{7402F010-39A5-4587-9E57-9B2EAF50C601}" srcOrd="3" destOrd="0" presId="urn:microsoft.com/office/officeart/2008/layout/HorizontalMultiLevelHierarchy"/>
    <dgm:cxn modelId="{86F1AF78-06CC-4AE2-8CAA-09329004CAFF}" type="presParOf" srcId="{7402F010-39A5-4587-9E57-9B2EAF50C601}" destId="{0DFAA21B-DA70-4F10-829B-A524F54401E9}" srcOrd="0" destOrd="0" presId="urn:microsoft.com/office/officeart/2008/layout/HorizontalMultiLevelHierarchy"/>
    <dgm:cxn modelId="{AFC18CC1-5E19-4A31-8CC0-D22AFDC2BD09}" type="presParOf" srcId="{7402F010-39A5-4587-9E57-9B2EAF50C601}" destId="{6801BDF5-ECB7-4FB0-A41E-3014B208261C}" srcOrd="1" destOrd="0" presId="urn:microsoft.com/office/officeart/2008/layout/HorizontalMultiLevelHierarchy"/>
    <dgm:cxn modelId="{063083C3-1B49-48B3-9A33-3C1F1C663A3F}" type="presParOf" srcId="{27F304C2-71E4-4558-B48A-8C4C1BC32F29}" destId="{33C5B1A7-7513-4618-B6AD-A012C16ABBDE}" srcOrd="4" destOrd="0" presId="urn:microsoft.com/office/officeart/2008/layout/HorizontalMultiLevelHierarchy"/>
    <dgm:cxn modelId="{8F411557-AF62-4228-9D2A-31EEFE938FAD}" type="presParOf" srcId="{33C5B1A7-7513-4618-B6AD-A012C16ABBDE}" destId="{2525214B-0B31-4E90-9D94-FAA9D0AB27F7}" srcOrd="0" destOrd="0" presId="urn:microsoft.com/office/officeart/2008/layout/HorizontalMultiLevelHierarchy"/>
    <dgm:cxn modelId="{578B4C44-48BB-4CFA-B716-5682C2533FE8}" type="presParOf" srcId="{27F304C2-71E4-4558-B48A-8C4C1BC32F29}" destId="{996DF116-FDB0-4884-8217-C87C7EA78260}" srcOrd="5" destOrd="0" presId="urn:microsoft.com/office/officeart/2008/layout/HorizontalMultiLevelHierarchy"/>
    <dgm:cxn modelId="{229FB351-F928-4924-9BEB-CF5FB1151DF1}" type="presParOf" srcId="{996DF116-FDB0-4884-8217-C87C7EA78260}" destId="{6EBE06E7-8DCD-458E-9D50-82937B8587F2}" srcOrd="0" destOrd="0" presId="urn:microsoft.com/office/officeart/2008/layout/HorizontalMultiLevelHierarchy"/>
    <dgm:cxn modelId="{D49E5D94-3F89-417E-9312-40B1AC2F3533}" type="presParOf" srcId="{996DF116-FDB0-4884-8217-C87C7EA78260}" destId="{E73EA05C-2D3E-47DD-9953-A4DA4D1F4FC1}" srcOrd="1" destOrd="0" presId="urn:microsoft.com/office/officeart/2008/layout/HorizontalMultiLevelHierarchy"/>
    <dgm:cxn modelId="{71047F7A-173D-4D88-9618-48005D65067D}" type="presParOf" srcId="{27F304C2-71E4-4558-B48A-8C4C1BC32F29}" destId="{00E5D55E-E794-4561-872E-F27E991DE630}" srcOrd="6" destOrd="0" presId="urn:microsoft.com/office/officeart/2008/layout/HorizontalMultiLevelHierarchy"/>
    <dgm:cxn modelId="{B2B74CBF-B779-4644-83AF-AD7BAC386A51}" type="presParOf" srcId="{00E5D55E-E794-4561-872E-F27E991DE630}" destId="{447820A5-EA45-48E1-9561-4F87AAF1EA87}" srcOrd="0" destOrd="0" presId="urn:microsoft.com/office/officeart/2008/layout/HorizontalMultiLevelHierarchy"/>
    <dgm:cxn modelId="{7EB50CAB-DC8C-42A6-9849-65007A3580E6}" type="presParOf" srcId="{27F304C2-71E4-4558-B48A-8C4C1BC32F29}" destId="{06E7679D-B00E-416B-B637-7985C83CE906}" srcOrd="7" destOrd="0" presId="urn:microsoft.com/office/officeart/2008/layout/HorizontalMultiLevelHierarchy"/>
    <dgm:cxn modelId="{18DA3DD8-0698-4A54-A5D4-9B293F92DEF1}" type="presParOf" srcId="{06E7679D-B00E-416B-B637-7985C83CE906}" destId="{2612A30E-B6AC-4A91-99EC-87871AC17D44}" srcOrd="0" destOrd="0" presId="urn:microsoft.com/office/officeart/2008/layout/HorizontalMultiLevelHierarchy"/>
    <dgm:cxn modelId="{BC793150-B65A-4796-B21D-17E9B0B2BE8A}" type="presParOf" srcId="{06E7679D-B00E-416B-B637-7985C83CE906}" destId="{4EC801DF-CB33-4EEC-B391-6AC5F916BACA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B8FB44F-E22B-44D8-AA9B-CBFAF205288B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E"/>
        </a:p>
      </dgm:t>
    </dgm:pt>
    <dgm:pt modelId="{C0A5541D-C474-4A92-938B-347703B9075A}">
      <dgm:prSet phldrT="[Texto]"/>
      <dgm:spPr/>
      <dgm:t>
        <a:bodyPr/>
        <a:lstStyle/>
        <a:p>
          <a:r>
            <a:rPr lang="es-PE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Entendimiento de los DDFF</a:t>
          </a:r>
          <a:endParaRPr lang="es-PE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CDAC7C2-C560-438A-AFE3-270CDF10E5B1}" type="parTrans" cxnId="{AEE48B3B-C724-4119-85AE-39653C13689A}">
      <dgm:prSet/>
      <dgm:spPr/>
      <dgm:t>
        <a:bodyPr/>
        <a:lstStyle/>
        <a:p>
          <a:endParaRPr lang="es-PE"/>
        </a:p>
      </dgm:t>
    </dgm:pt>
    <dgm:pt modelId="{DEC61304-1FC2-4372-80A9-F2431813A078}" type="sibTrans" cxnId="{AEE48B3B-C724-4119-85AE-39653C13689A}">
      <dgm:prSet/>
      <dgm:spPr/>
      <dgm:t>
        <a:bodyPr/>
        <a:lstStyle/>
        <a:p>
          <a:endParaRPr lang="es-PE"/>
        </a:p>
      </dgm:t>
    </dgm:pt>
    <dgm:pt modelId="{41B729BD-4368-4221-8041-606C95834C14}">
      <dgm:prSet phldrT="[Texto]"/>
      <dgm:spPr/>
      <dgm:t>
        <a:bodyPr/>
        <a:lstStyle/>
        <a:p>
          <a:r>
            <a:rPr lang="es-PE" dirty="0" smtClean="0"/>
            <a:t>Derechos públicos subjetivos / Garantía de los derechos radicado en la ley</a:t>
          </a:r>
          <a:endParaRPr lang="es-PE" dirty="0"/>
        </a:p>
      </dgm:t>
    </dgm:pt>
    <dgm:pt modelId="{D26DE11C-DEA7-4201-A131-0D23A64F4617}" type="parTrans" cxnId="{D885FD55-5158-4CD1-AB48-E32AA1031CDF}">
      <dgm:prSet/>
      <dgm:spPr/>
      <dgm:t>
        <a:bodyPr/>
        <a:lstStyle/>
        <a:p>
          <a:endParaRPr lang="es-PE"/>
        </a:p>
      </dgm:t>
    </dgm:pt>
    <dgm:pt modelId="{89598F7B-A696-41CA-AAED-71764F4CCE39}" type="sibTrans" cxnId="{D885FD55-5158-4CD1-AB48-E32AA1031CDF}">
      <dgm:prSet/>
      <dgm:spPr/>
      <dgm:t>
        <a:bodyPr/>
        <a:lstStyle/>
        <a:p>
          <a:endParaRPr lang="es-PE"/>
        </a:p>
      </dgm:t>
    </dgm:pt>
    <dgm:pt modelId="{B2F3621C-D7A2-46EE-B93F-C8EA9307F17D}">
      <dgm:prSet phldrT="[Texto]"/>
      <dgm:spPr/>
      <dgm:t>
        <a:bodyPr/>
        <a:lstStyle/>
        <a:p>
          <a:r>
            <a:rPr lang="es-PE" dirty="0" smtClean="0"/>
            <a:t>Derechos ahora se consideran fundamentales, vinculan al Estado y a los privados</a:t>
          </a:r>
          <a:endParaRPr lang="es-PE" dirty="0"/>
        </a:p>
      </dgm:t>
    </dgm:pt>
    <dgm:pt modelId="{942C41E0-0014-44BF-88E8-97154CF357AD}" type="parTrans" cxnId="{BABD08D4-3E24-4EE8-845E-64DFD627D259}">
      <dgm:prSet/>
      <dgm:spPr/>
      <dgm:t>
        <a:bodyPr/>
        <a:lstStyle/>
        <a:p>
          <a:endParaRPr lang="es-PE"/>
        </a:p>
      </dgm:t>
    </dgm:pt>
    <dgm:pt modelId="{4F5F776A-B700-4D99-82F8-1882A23CB9F0}" type="sibTrans" cxnId="{BABD08D4-3E24-4EE8-845E-64DFD627D259}">
      <dgm:prSet/>
      <dgm:spPr/>
      <dgm:t>
        <a:bodyPr/>
        <a:lstStyle/>
        <a:p>
          <a:endParaRPr lang="es-PE"/>
        </a:p>
      </dgm:t>
    </dgm:pt>
    <dgm:pt modelId="{4C06E1B8-9498-413B-A259-B8D2B314F559}">
      <dgm:prSet phldrT="[Texto]"/>
      <dgm:spPr/>
      <dgm:t>
        <a:bodyPr/>
        <a:lstStyle/>
        <a:p>
          <a:r>
            <a:rPr lang="es-PE" dirty="0" smtClean="0"/>
            <a:t>Eficacia horizontal (derecho público - administrativo) y eficacia horizontal de los derechos (derecho privado) </a:t>
          </a:r>
          <a:endParaRPr lang="es-PE" dirty="0"/>
        </a:p>
      </dgm:t>
    </dgm:pt>
    <dgm:pt modelId="{1A1ACBE9-2846-4CAC-BA99-98EF4BACEE45}" type="parTrans" cxnId="{D2B4A0D2-334C-4297-8749-F5FF0D26FEE3}">
      <dgm:prSet/>
      <dgm:spPr/>
      <dgm:t>
        <a:bodyPr/>
        <a:lstStyle/>
        <a:p>
          <a:endParaRPr lang="es-PE"/>
        </a:p>
      </dgm:t>
    </dgm:pt>
    <dgm:pt modelId="{E7F78693-D1B5-4948-8A89-34E576E48838}" type="sibTrans" cxnId="{D2B4A0D2-334C-4297-8749-F5FF0D26FEE3}">
      <dgm:prSet/>
      <dgm:spPr/>
      <dgm:t>
        <a:bodyPr/>
        <a:lstStyle/>
        <a:p>
          <a:endParaRPr lang="es-PE"/>
        </a:p>
      </dgm:t>
    </dgm:pt>
    <dgm:pt modelId="{C5975A15-5ABF-4CFD-8110-BFD0355289B5}" type="pres">
      <dgm:prSet presAssocID="{6B8FB44F-E22B-44D8-AA9B-CBFAF205288B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PE"/>
        </a:p>
      </dgm:t>
    </dgm:pt>
    <dgm:pt modelId="{F9723783-AC82-44D1-90D8-E858101C8B43}" type="pres">
      <dgm:prSet presAssocID="{C0A5541D-C474-4A92-938B-347703B9075A}" presName="thickLine" presStyleLbl="alignNode1" presStyleIdx="0" presStyleCnt="1"/>
      <dgm:spPr/>
    </dgm:pt>
    <dgm:pt modelId="{394E5DDF-4AED-4C56-AF77-FAE0DFFD01B4}" type="pres">
      <dgm:prSet presAssocID="{C0A5541D-C474-4A92-938B-347703B9075A}" presName="horz1" presStyleCnt="0"/>
      <dgm:spPr/>
    </dgm:pt>
    <dgm:pt modelId="{B8114577-F0BA-4D29-9DAD-AD4DAD671D23}" type="pres">
      <dgm:prSet presAssocID="{C0A5541D-C474-4A92-938B-347703B9075A}" presName="tx1" presStyleLbl="revTx" presStyleIdx="0" presStyleCnt="4"/>
      <dgm:spPr/>
      <dgm:t>
        <a:bodyPr/>
        <a:lstStyle/>
        <a:p>
          <a:endParaRPr lang="es-PE"/>
        </a:p>
      </dgm:t>
    </dgm:pt>
    <dgm:pt modelId="{25CFC6A7-13D0-4BAA-A71C-6519856058CA}" type="pres">
      <dgm:prSet presAssocID="{C0A5541D-C474-4A92-938B-347703B9075A}" presName="vert1" presStyleCnt="0"/>
      <dgm:spPr/>
    </dgm:pt>
    <dgm:pt modelId="{9FC29B6C-0CA3-4952-BA66-33AB88ED6612}" type="pres">
      <dgm:prSet presAssocID="{41B729BD-4368-4221-8041-606C95834C14}" presName="vertSpace2a" presStyleCnt="0"/>
      <dgm:spPr/>
    </dgm:pt>
    <dgm:pt modelId="{B73973F8-7534-4FC3-ABC4-87A720CBA7F1}" type="pres">
      <dgm:prSet presAssocID="{41B729BD-4368-4221-8041-606C95834C14}" presName="horz2" presStyleCnt="0"/>
      <dgm:spPr/>
    </dgm:pt>
    <dgm:pt modelId="{BDCE8D43-C438-469C-8900-0BE04C3CF072}" type="pres">
      <dgm:prSet presAssocID="{41B729BD-4368-4221-8041-606C95834C14}" presName="horzSpace2" presStyleCnt="0"/>
      <dgm:spPr/>
    </dgm:pt>
    <dgm:pt modelId="{816F9C61-B9C0-4220-B839-0F1D106CDAAF}" type="pres">
      <dgm:prSet presAssocID="{41B729BD-4368-4221-8041-606C95834C14}" presName="tx2" presStyleLbl="revTx" presStyleIdx="1" presStyleCnt="4"/>
      <dgm:spPr/>
      <dgm:t>
        <a:bodyPr/>
        <a:lstStyle/>
        <a:p>
          <a:endParaRPr lang="es-PE"/>
        </a:p>
      </dgm:t>
    </dgm:pt>
    <dgm:pt modelId="{309D6724-DDAB-42ED-8125-D5A38CCDA35C}" type="pres">
      <dgm:prSet presAssocID="{41B729BD-4368-4221-8041-606C95834C14}" presName="vert2" presStyleCnt="0"/>
      <dgm:spPr/>
    </dgm:pt>
    <dgm:pt modelId="{4018DD92-6084-4897-B050-3BC2F86750B0}" type="pres">
      <dgm:prSet presAssocID="{41B729BD-4368-4221-8041-606C95834C14}" presName="thinLine2b" presStyleLbl="callout" presStyleIdx="0" presStyleCnt="3"/>
      <dgm:spPr/>
    </dgm:pt>
    <dgm:pt modelId="{6E8B4077-A79C-4D11-8A28-C333813CD38D}" type="pres">
      <dgm:prSet presAssocID="{41B729BD-4368-4221-8041-606C95834C14}" presName="vertSpace2b" presStyleCnt="0"/>
      <dgm:spPr/>
    </dgm:pt>
    <dgm:pt modelId="{C0E21D53-1C3C-4249-8277-3A9A6FDE7BE5}" type="pres">
      <dgm:prSet presAssocID="{B2F3621C-D7A2-46EE-B93F-C8EA9307F17D}" presName="horz2" presStyleCnt="0"/>
      <dgm:spPr/>
    </dgm:pt>
    <dgm:pt modelId="{C83C07CA-1CE5-48AD-93B7-3737E5D90D07}" type="pres">
      <dgm:prSet presAssocID="{B2F3621C-D7A2-46EE-B93F-C8EA9307F17D}" presName="horzSpace2" presStyleCnt="0"/>
      <dgm:spPr/>
    </dgm:pt>
    <dgm:pt modelId="{C97461F9-9ACE-44E0-89D7-E54C187830FE}" type="pres">
      <dgm:prSet presAssocID="{B2F3621C-D7A2-46EE-B93F-C8EA9307F17D}" presName="tx2" presStyleLbl="revTx" presStyleIdx="2" presStyleCnt="4"/>
      <dgm:spPr/>
      <dgm:t>
        <a:bodyPr/>
        <a:lstStyle/>
        <a:p>
          <a:endParaRPr lang="es-PE"/>
        </a:p>
      </dgm:t>
    </dgm:pt>
    <dgm:pt modelId="{9ECCA718-768F-4491-BED9-53345B90A484}" type="pres">
      <dgm:prSet presAssocID="{B2F3621C-D7A2-46EE-B93F-C8EA9307F17D}" presName="vert2" presStyleCnt="0"/>
      <dgm:spPr/>
    </dgm:pt>
    <dgm:pt modelId="{F6F68D38-A676-4D66-8D64-F92814430615}" type="pres">
      <dgm:prSet presAssocID="{B2F3621C-D7A2-46EE-B93F-C8EA9307F17D}" presName="thinLine2b" presStyleLbl="callout" presStyleIdx="1" presStyleCnt="3"/>
      <dgm:spPr/>
    </dgm:pt>
    <dgm:pt modelId="{A5DB6606-5149-4D7B-8C25-55A950655176}" type="pres">
      <dgm:prSet presAssocID="{B2F3621C-D7A2-46EE-B93F-C8EA9307F17D}" presName="vertSpace2b" presStyleCnt="0"/>
      <dgm:spPr/>
    </dgm:pt>
    <dgm:pt modelId="{51880B55-F1F9-40CF-AD10-5908F1270741}" type="pres">
      <dgm:prSet presAssocID="{4C06E1B8-9498-413B-A259-B8D2B314F559}" presName="horz2" presStyleCnt="0"/>
      <dgm:spPr/>
    </dgm:pt>
    <dgm:pt modelId="{408FBD46-C177-4E75-BD8D-811D311DF0DF}" type="pres">
      <dgm:prSet presAssocID="{4C06E1B8-9498-413B-A259-B8D2B314F559}" presName="horzSpace2" presStyleCnt="0"/>
      <dgm:spPr/>
    </dgm:pt>
    <dgm:pt modelId="{DFC4D7FB-2CA0-4129-A802-7D891BF939E7}" type="pres">
      <dgm:prSet presAssocID="{4C06E1B8-9498-413B-A259-B8D2B314F559}" presName="tx2" presStyleLbl="revTx" presStyleIdx="3" presStyleCnt="4"/>
      <dgm:spPr/>
      <dgm:t>
        <a:bodyPr/>
        <a:lstStyle/>
        <a:p>
          <a:endParaRPr lang="es-PE"/>
        </a:p>
      </dgm:t>
    </dgm:pt>
    <dgm:pt modelId="{87AD577E-C244-4FF4-8EF5-90516E66C23B}" type="pres">
      <dgm:prSet presAssocID="{4C06E1B8-9498-413B-A259-B8D2B314F559}" presName="vert2" presStyleCnt="0"/>
      <dgm:spPr/>
    </dgm:pt>
    <dgm:pt modelId="{A43B360E-D3CC-4204-A92C-5D2073FC355A}" type="pres">
      <dgm:prSet presAssocID="{4C06E1B8-9498-413B-A259-B8D2B314F559}" presName="thinLine2b" presStyleLbl="callout" presStyleIdx="2" presStyleCnt="3"/>
      <dgm:spPr/>
    </dgm:pt>
    <dgm:pt modelId="{D83EE1AC-01CF-4F3D-ABAE-9579FE0AB152}" type="pres">
      <dgm:prSet presAssocID="{4C06E1B8-9498-413B-A259-B8D2B314F559}" presName="vertSpace2b" presStyleCnt="0"/>
      <dgm:spPr/>
    </dgm:pt>
  </dgm:ptLst>
  <dgm:cxnLst>
    <dgm:cxn modelId="{88768BFB-EA48-4984-B139-B45E6AC1A079}" type="presOf" srcId="{B2F3621C-D7A2-46EE-B93F-C8EA9307F17D}" destId="{C97461F9-9ACE-44E0-89D7-E54C187830FE}" srcOrd="0" destOrd="0" presId="urn:microsoft.com/office/officeart/2008/layout/LinedList"/>
    <dgm:cxn modelId="{D2B4A0D2-334C-4297-8749-F5FF0D26FEE3}" srcId="{C0A5541D-C474-4A92-938B-347703B9075A}" destId="{4C06E1B8-9498-413B-A259-B8D2B314F559}" srcOrd="2" destOrd="0" parTransId="{1A1ACBE9-2846-4CAC-BA99-98EF4BACEE45}" sibTransId="{E7F78693-D1B5-4948-8A89-34E576E48838}"/>
    <dgm:cxn modelId="{D885FD55-5158-4CD1-AB48-E32AA1031CDF}" srcId="{C0A5541D-C474-4A92-938B-347703B9075A}" destId="{41B729BD-4368-4221-8041-606C95834C14}" srcOrd="0" destOrd="0" parTransId="{D26DE11C-DEA7-4201-A131-0D23A64F4617}" sibTransId="{89598F7B-A696-41CA-AAED-71764F4CCE39}"/>
    <dgm:cxn modelId="{BE9DCA9A-D497-4C4C-B788-801ECCE30A1B}" type="presOf" srcId="{4C06E1B8-9498-413B-A259-B8D2B314F559}" destId="{DFC4D7FB-2CA0-4129-A802-7D891BF939E7}" srcOrd="0" destOrd="0" presId="urn:microsoft.com/office/officeart/2008/layout/LinedList"/>
    <dgm:cxn modelId="{2F054A35-D2A7-4C43-BBE0-5F234EE6FD98}" type="presOf" srcId="{6B8FB44F-E22B-44D8-AA9B-CBFAF205288B}" destId="{C5975A15-5ABF-4CFD-8110-BFD0355289B5}" srcOrd="0" destOrd="0" presId="urn:microsoft.com/office/officeart/2008/layout/LinedList"/>
    <dgm:cxn modelId="{BABD08D4-3E24-4EE8-845E-64DFD627D259}" srcId="{C0A5541D-C474-4A92-938B-347703B9075A}" destId="{B2F3621C-D7A2-46EE-B93F-C8EA9307F17D}" srcOrd="1" destOrd="0" parTransId="{942C41E0-0014-44BF-88E8-97154CF357AD}" sibTransId="{4F5F776A-B700-4D99-82F8-1882A23CB9F0}"/>
    <dgm:cxn modelId="{1AFA0511-26EE-4526-ABED-534D0D33FD02}" type="presOf" srcId="{C0A5541D-C474-4A92-938B-347703B9075A}" destId="{B8114577-F0BA-4D29-9DAD-AD4DAD671D23}" srcOrd="0" destOrd="0" presId="urn:microsoft.com/office/officeart/2008/layout/LinedList"/>
    <dgm:cxn modelId="{622D2A9A-FA32-4443-A7BE-E948750FD0D8}" type="presOf" srcId="{41B729BD-4368-4221-8041-606C95834C14}" destId="{816F9C61-B9C0-4220-B839-0F1D106CDAAF}" srcOrd="0" destOrd="0" presId="urn:microsoft.com/office/officeart/2008/layout/LinedList"/>
    <dgm:cxn modelId="{AEE48B3B-C724-4119-85AE-39653C13689A}" srcId="{6B8FB44F-E22B-44D8-AA9B-CBFAF205288B}" destId="{C0A5541D-C474-4A92-938B-347703B9075A}" srcOrd="0" destOrd="0" parTransId="{BCDAC7C2-C560-438A-AFE3-270CDF10E5B1}" sibTransId="{DEC61304-1FC2-4372-80A9-F2431813A078}"/>
    <dgm:cxn modelId="{B8664375-1337-46E9-A6FB-1BFF5D861A25}" type="presParOf" srcId="{C5975A15-5ABF-4CFD-8110-BFD0355289B5}" destId="{F9723783-AC82-44D1-90D8-E858101C8B43}" srcOrd="0" destOrd="0" presId="urn:microsoft.com/office/officeart/2008/layout/LinedList"/>
    <dgm:cxn modelId="{0398D3F2-C273-448F-BADB-F1BF0E5588BE}" type="presParOf" srcId="{C5975A15-5ABF-4CFD-8110-BFD0355289B5}" destId="{394E5DDF-4AED-4C56-AF77-FAE0DFFD01B4}" srcOrd="1" destOrd="0" presId="urn:microsoft.com/office/officeart/2008/layout/LinedList"/>
    <dgm:cxn modelId="{4E94BFFF-D059-47FF-B775-95FE0620AA31}" type="presParOf" srcId="{394E5DDF-4AED-4C56-AF77-FAE0DFFD01B4}" destId="{B8114577-F0BA-4D29-9DAD-AD4DAD671D23}" srcOrd="0" destOrd="0" presId="urn:microsoft.com/office/officeart/2008/layout/LinedList"/>
    <dgm:cxn modelId="{DFD93333-6076-47A5-AB71-0BB9DBCC6EB6}" type="presParOf" srcId="{394E5DDF-4AED-4C56-AF77-FAE0DFFD01B4}" destId="{25CFC6A7-13D0-4BAA-A71C-6519856058CA}" srcOrd="1" destOrd="0" presId="urn:microsoft.com/office/officeart/2008/layout/LinedList"/>
    <dgm:cxn modelId="{449BFC52-9CF6-4408-ABFC-69D35A910AC9}" type="presParOf" srcId="{25CFC6A7-13D0-4BAA-A71C-6519856058CA}" destId="{9FC29B6C-0CA3-4952-BA66-33AB88ED6612}" srcOrd="0" destOrd="0" presId="urn:microsoft.com/office/officeart/2008/layout/LinedList"/>
    <dgm:cxn modelId="{A1A13881-DBDA-4D0E-910B-0E628D3EB59E}" type="presParOf" srcId="{25CFC6A7-13D0-4BAA-A71C-6519856058CA}" destId="{B73973F8-7534-4FC3-ABC4-87A720CBA7F1}" srcOrd="1" destOrd="0" presId="urn:microsoft.com/office/officeart/2008/layout/LinedList"/>
    <dgm:cxn modelId="{BE6C5A00-BD03-44B5-8611-520CD16C1B8F}" type="presParOf" srcId="{B73973F8-7534-4FC3-ABC4-87A720CBA7F1}" destId="{BDCE8D43-C438-469C-8900-0BE04C3CF072}" srcOrd="0" destOrd="0" presId="urn:microsoft.com/office/officeart/2008/layout/LinedList"/>
    <dgm:cxn modelId="{D60FDC0B-FF82-4C11-ACB1-B8F3EEC0B326}" type="presParOf" srcId="{B73973F8-7534-4FC3-ABC4-87A720CBA7F1}" destId="{816F9C61-B9C0-4220-B839-0F1D106CDAAF}" srcOrd="1" destOrd="0" presId="urn:microsoft.com/office/officeart/2008/layout/LinedList"/>
    <dgm:cxn modelId="{9536034F-FBBD-4002-8C6F-FA0E6F44B70A}" type="presParOf" srcId="{B73973F8-7534-4FC3-ABC4-87A720CBA7F1}" destId="{309D6724-DDAB-42ED-8125-D5A38CCDA35C}" srcOrd="2" destOrd="0" presId="urn:microsoft.com/office/officeart/2008/layout/LinedList"/>
    <dgm:cxn modelId="{D3846F09-5C25-4BB6-A965-B1814E6D513D}" type="presParOf" srcId="{25CFC6A7-13D0-4BAA-A71C-6519856058CA}" destId="{4018DD92-6084-4897-B050-3BC2F86750B0}" srcOrd="2" destOrd="0" presId="urn:microsoft.com/office/officeart/2008/layout/LinedList"/>
    <dgm:cxn modelId="{1535D61F-EAFD-4F43-BF42-D480697A8FFF}" type="presParOf" srcId="{25CFC6A7-13D0-4BAA-A71C-6519856058CA}" destId="{6E8B4077-A79C-4D11-8A28-C333813CD38D}" srcOrd="3" destOrd="0" presId="urn:microsoft.com/office/officeart/2008/layout/LinedList"/>
    <dgm:cxn modelId="{717DED27-4F6B-41A0-B56C-D8165E52970F}" type="presParOf" srcId="{25CFC6A7-13D0-4BAA-A71C-6519856058CA}" destId="{C0E21D53-1C3C-4249-8277-3A9A6FDE7BE5}" srcOrd="4" destOrd="0" presId="urn:microsoft.com/office/officeart/2008/layout/LinedList"/>
    <dgm:cxn modelId="{CE4CE772-9BCB-4884-B337-CFCF2CD7707D}" type="presParOf" srcId="{C0E21D53-1C3C-4249-8277-3A9A6FDE7BE5}" destId="{C83C07CA-1CE5-48AD-93B7-3737E5D90D07}" srcOrd="0" destOrd="0" presId="urn:microsoft.com/office/officeart/2008/layout/LinedList"/>
    <dgm:cxn modelId="{1BC3F784-5D8D-4008-AA1F-4D7EFE5A69F1}" type="presParOf" srcId="{C0E21D53-1C3C-4249-8277-3A9A6FDE7BE5}" destId="{C97461F9-9ACE-44E0-89D7-E54C187830FE}" srcOrd="1" destOrd="0" presId="urn:microsoft.com/office/officeart/2008/layout/LinedList"/>
    <dgm:cxn modelId="{7FA13960-9958-407E-BCDE-4BC28FEFF5D8}" type="presParOf" srcId="{C0E21D53-1C3C-4249-8277-3A9A6FDE7BE5}" destId="{9ECCA718-768F-4491-BED9-53345B90A484}" srcOrd="2" destOrd="0" presId="urn:microsoft.com/office/officeart/2008/layout/LinedList"/>
    <dgm:cxn modelId="{E69293E4-522F-478D-8D35-EAE930A209EA}" type="presParOf" srcId="{25CFC6A7-13D0-4BAA-A71C-6519856058CA}" destId="{F6F68D38-A676-4D66-8D64-F92814430615}" srcOrd="5" destOrd="0" presId="urn:microsoft.com/office/officeart/2008/layout/LinedList"/>
    <dgm:cxn modelId="{E5F83CD8-054C-4FE6-A2B4-B43415D76F22}" type="presParOf" srcId="{25CFC6A7-13D0-4BAA-A71C-6519856058CA}" destId="{A5DB6606-5149-4D7B-8C25-55A950655176}" srcOrd="6" destOrd="0" presId="urn:microsoft.com/office/officeart/2008/layout/LinedList"/>
    <dgm:cxn modelId="{4CB3CE47-44EB-4667-A558-3FE01DCAC136}" type="presParOf" srcId="{25CFC6A7-13D0-4BAA-A71C-6519856058CA}" destId="{51880B55-F1F9-40CF-AD10-5908F1270741}" srcOrd="7" destOrd="0" presId="urn:microsoft.com/office/officeart/2008/layout/LinedList"/>
    <dgm:cxn modelId="{C3E69F7A-D46A-47CA-88CD-CC309D2D2B50}" type="presParOf" srcId="{51880B55-F1F9-40CF-AD10-5908F1270741}" destId="{408FBD46-C177-4E75-BD8D-811D311DF0DF}" srcOrd="0" destOrd="0" presId="urn:microsoft.com/office/officeart/2008/layout/LinedList"/>
    <dgm:cxn modelId="{B8877106-B8B5-4BA8-8774-66D45F52F554}" type="presParOf" srcId="{51880B55-F1F9-40CF-AD10-5908F1270741}" destId="{DFC4D7FB-2CA0-4129-A802-7D891BF939E7}" srcOrd="1" destOrd="0" presId="urn:microsoft.com/office/officeart/2008/layout/LinedList"/>
    <dgm:cxn modelId="{8BAB2B6C-BF0D-4377-AD73-7DF5CDAE4BB0}" type="presParOf" srcId="{51880B55-F1F9-40CF-AD10-5908F1270741}" destId="{87AD577E-C244-4FF4-8EF5-90516E66C23B}" srcOrd="2" destOrd="0" presId="urn:microsoft.com/office/officeart/2008/layout/LinedList"/>
    <dgm:cxn modelId="{BA290634-3ADE-45BE-A567-B455A5AEB651}" type="presParOf" srcId="{25CFC6A7-13D0-4BAA-A71C-6519856058CA}" destId="{A43B360E-D3CC-4204-A92C-5D2073FC355A}" srcOrd="8" destOrd="0" presId="urn:microsoft.com/office/officeart/2008/layout/LinedList"/>
    <dgm:cxn modelId="{BC8FEA99-0703-4CCC-92E7-698E2F7BEF1D}" type="presParOf" srcId="{25CFC6A7-13D0-4BAA-A71C-6519856058CA}" destId="{D83EE1AC-01CF-4F3D-ABAE-9579FE0AB152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34634E1-207C-46EA-933D-A41B4410DB4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E"/>
        </a:p>
      </dgm:t>
    </dgm:pt>
    <dgm:pt modelId="{73CC8A36-EA22-4930-AD1C-D3B161923E41}">
      <dgm:prSet phldrT="[Texto]"/>
      <dgm:spPr/>
      <dgm:t>
        <a:bodyPr/>
        <a:lstStyle/>
        <a:p>
          <a:r>
            <a:rPr lang="es-PE" dirty="0" smtClean="0"/>
            <a:t>Según R. </a:t>
          </a:r>
          <a:r>
            <a:rPr lang="es-PE" dirty="0" err="1" smtClean="0"/>
            <a:t>Guastini</a:t>
          </a:r>
          <a:endParaRPr lang="es-PE" dirty="0"/>
        </a:p>
      </dgm:t>
    </dgm:pt>
    <dgm:pt modelId="{95E8E0D0-3164-43FA-A8A7-8583AA4C2CD0}" type="parTrans" cxnId="{490403A4-F84A-4FF2-B356-AFA25F9989CC}">
      <dgm:prSet/>
      <dgm:spPr/>
      <dgm:t>
        <a:bodyPr/>
        <a:lstStyle/>
        <a:p>
          <a:endParaRPr lang="es-PE"/>
        </a:p>
      </dgm:t>
    </dgm:pt>
    <dgm:pt modelId="{F18CB5A1-C76E-4CBA-A80A-43FA261A12E5}" type="sibTrans" cxnId="{490403A4-F84A-4FF2-B356-AFA25F9989CC}">
      <dgm:prSet/>
      <dgm:spPr/>
      <dgm:t>
        <a:bodyPr/>
        <a:lstStyle/>
        <a:p>
          <a:endParaRPr lang="es-PE"/>
        </a:p>
      </dgm:t>
    </dgm:pt>
    <dgm:pt modelId="{34F156DF-02F9-4708-8FD4-3CF41714471F}">
      <dgm:prSet phldrT="[Texto]"/>
      <dgm:spPr/>
      <dgm:t>
        <a:bodyPr/>
        <a:lstStyle/>
        <a:p>
          <a:r>
            <a:rPr lang="es-PE" dirty="0" smtClean="0"/>
            <a:t>Constitución rígida</a:t>
          </a:r>
          <a:endParaRPr lang="es-PE" dirty="0"/>
        </a:p>
      </dgm:t>
    </dgm:pt>
    <dgm:pt modelId="{7DEB0394-F561-40D7-816C-6C7882FFCCEB}" type="parTrans" cxnId="{26FC2F92-B91E-43F0-9FBF-27F4136864CC}">
      <dgm:prSet/>
      <dgm:spPr/>
      <dgm:t>
        <a:bodyPr/>
        <a:lstStyle/>
        <a:p>
          <a:endParaRPr lang="es-PE"/>
        </a:p>
      </dgm:t>
    </dgm:pt>
    <dgm:pt modelId="{6684E1E4-86B2-499C-9A2A-57206DEE37E3}" type="sibTrans" cxnId="{26FC2F92-B91E-43F0-9FBF-27F4136864CC}">
      <dgm:prSet/>
      <dgm:spPr/>
      <dgm:t>
        <a:bodyPr/>
        <a:lstStyle/>
        <a:p>
          <a:endParaRPr lang="es-PE"/>
        </a:p>
      </dgm:t>
    </dgm:pt>
    <dgm:pt modelId="{A19E69B4-C00F-4712-8067-EF963508E27E}">
      <dgm:prSet phldrT="[Texto]"/>
      <dgm:spPr/>
      <dgm:t>
        <a:bodyPr/>
        <a:lstStyle/>
        <a:p>
          <a:r>
            <a:rPr lang="es-PE" dirty="0" smtClean="0"/>
            <a:t>Garantía judicial de la Constitución</a:t>
          </a:r>
          <a:endParaRPr lang="es-PE" dirty="0"/>
        </a:p>
      </dgm:t>
    </dgm:pt>
    <dgm:pt modelId="{73447007-7B7B-4A2C-AB53-FAD000866209}" type="parTrans" cxnId="{FAE7167E-1341-46BF-98AA-532787DF27EB}">
      <dgm:prSet/>
      <dgm:spPr/>
      <dgm:t>
        <a:bodyPr/>
        <a:lstStyle/>
        <a:p>
          <a:endParaRPr lang="es-PE"/>
        </a:p>
      </dgm:t>
    </dgm:pt>
    <dgm:pt modelId="{DD84E147-D132-4B86-91CE-AF770466D6CC}" type="sibTrans" cxnId="{FAE7167E-1341-46BF-98AA-532787DF27EB}">
      <dgm:prSet/>
      <dgm:spPr/>
      <dgm:t>
        <a:bodyPr/>
        <a:lstStyle/>
        <a:p>
          <a:endParaRPr lang="es-PE"/>
        </a:p>
      </dgm:t>
    </dgm:pt>
    <dgm:pt modelId="{9E89EBB2-990F-4DCE-B231-8265BB971C39}">
      <dgm:prSet phldrT="[Texto]"/>
      <dgm:spPr/>
      <dgm:t>
        <a:bodyPr/>
        <a:lstStyle/>
        <a:p>
          <a:r>
            <a:rPr lang="es-PE" dirty="0" smtClean="0"/>
            <a:t>Fuerza normativa vinculante de la Constitución</a:t>
          </a:r>
          <a:endParaRPr lang="es-PE" dirty="0"/>
        </a:p>
      </dgm:t>
    </dgm:pt>
    <dgm:pt modelId="{8D2A96CE-1608-4FA3-9910-139E2311C856}" type="parTrans" cxnId="{0601BCF4-CE53-4C5B-82DF-AB0F3277B2BB}">
      <dgm:prSet/>
      <dgm:spPr/>
      <dgm:t>
        <a:bodyPr/>
        <a:lstStyle/>
        <a:p>
          <a:endParaRPr lang="es-PE"/>
        </a:p>
      </dgm:t>
    </dgm:pt>
    <dgm:pt modelId="{970AFE4F-C41F-45A4-949A-AC5610FCFB2F}" type="sibTrans" cxnId="{0601BCF4-CE53-4C5B-82DF-AB0F3277B2BB}">
      <dgm:prSet/>
      <dgm:spPr/>
      <dgm:t>
        <a:bodyPr/>
        <a:lstStyle/>
        <a:p>
          <a:endParaRPr lang="es-PE"/>
        </a:p>
      </dgm:t>
    </dgm:pt>
    <dgm:pt modelId="{F79072F6-1A71-46FB-9FDE-FE87613640A1}">
      <dgm:prSet phldrT="[Texto]"/>
      <dgm:spPr/>
      <dgm:t>
        <a:bodyPr/>
        <a:lstStyle/>
        <a:p>
          <a:r>
            <a:rPr lang="es-PE" dirty="0" smtClean="0"/>
            <a:t>Sobre interpretación de la Constitución</a:t>
          </a:r>
          <a:endParaRPr lang="es-PE" dirty="0"/>
        </a:p>
      </dgm:t>
    </dgm:pt>
    <dgm:pt modelId="{C7585F2A-4513-4D8E-A4CA-7500478051AA}" type="parTrans" cxnId="{6C79CB45-42B4-46AC-809A-261CB4841ABB}">
      <dgm:prSet/>
      <dgm:spPr/>
      <dgm:t>
        <a:bodyPr/>
        <a:lstStyle/>
        <a:p>
          <a:endParaRPr lang="es-PE"/>
        </a:p>
      </dgm:t>
    </dgm:pt>
    <dgm:pt modelId="{2BB8CDA0-475D-4B34-A8AE-74F5A45A2DF1}" type="sibTrans" cxnId="{6C79CB45-42B4-46AC-809A-261CB4841ABB}">
      <dgm:prSet/>
      <dgm:spPr/>
      <dgm:t>
        <a:bodyPr/>
        <a:lstStyle/>
        <a:p>
          <a:endParaRPr lang="es-PE"/>
        </a:p>
      </dgm:t>
    </dgm:pt>
    <dgm:pt modelId="{E34D2EC0-65EE-4142-8EC9-31A8AB287C73}">
      <dgm:prSet phldrT="[Texto]"/>
      <dgm:spPr/>
      <dgm:t>
        <a:bodyPr/>
        <a:lstStyle/>
        <a:p>
          <a:r>
            <a:rPr lang="es-PE" dirty="0" smtClean="0"/>
            <a:t>Aplicación directa de la Constitución a casos</a:t>
          </a:r>
          <a:endParaRPr lang="es-PE" dirty="0"/>
        </a:p>
      </dgm:t>
    </dgm:pt>
    <dgm:pt modelId="{4CAA9A38-D7E6-49C9-A691-114C0EECBEFF}" type="parTrans" cxnId="{A077D72C-BA91-4D57-8570-F7EFFAB8FBD2}">
      <dgm:prSet/>
      <dgm:spPr/>
      <dgm:t>
        <a:bodyPr/>
        <a:lstStyle/>
        <a:p>
          <a:endParaRPr lang="es-PE"/>
        </a:p>
      </dgm:t>
    </dgm:pt>
    <dgm:pt modelId="{4C474535-9BF5-45F8-B415-E7C7C1ABE7D1}" type="sibTrans" cxnId="{A077D72C-BA91-4D57-8570-F7EFFAB8FBD2}">
      <dgm:prSet/>
      <dgm:spPr/>
      <dgm:t>
        <a:bodyPr/>
        <a:lstStyle/>
        <a:p>
          <a:endParaRPr lang="es-PE"/>
        </a:p>
      </dgm:t>
    </dgm:pt>
    <dgm:pt modelId="{DDF3CCBE-C808-4DB6-97A4-23E1075C0CC4}">
      <dgm:prSet phldrT="[Texto]"/>
      <dgm:spPr/>
      <dgm:t>
        <a:bodyPr/>
        <a:lstStyle/>
        <a:p>
          <a:r>
            <a:rPr lang="es-PE" dirty="0" smtClean="0"/>
            <a:t>Interpretación conforme de las leyes a la Constitución</a:t>
          </a:r>
          <a:endParaRPr lang="es-PE" dirty="0"/>
        </a:p>
      </dgm:t>
    </dgm:pt>
    <dgm:pt modelId="{382896F4-21A4-4F75-88AF-89832E08CC4C}" type="parTrans" cxnId="{7BF9ED27-9003-4437-B177-054D98E43A87}">
      <dgm:prSet/>
      <dgm:spPr/>
      <dgm:t>
        <a:bodyPr/>
        <a:lstStyle/>
        <a:p>
          <a:endParaRPr lang="es-PE"/>
        </a:p>
      </dgm:t>
    </dgm:pt>
    <dgm:pt modelId="{ECE10572-F806-4854-AD07-239522431FD3}" type="sibTrans" cxnId="{7BF9ED27-9003-4437-B177-054D98E43A87}">
      <dgm:prSet/>
      <dgm:spPr/>
      <dgm:t>
        <a:bodyPr/>
        <a:lstStyle/>
        <a:p>
          <a:endParaRPr lang="es-PE"/>
        </a:p>
      </dgm:t>
    </dgm:pt>
    <dgm:pt modelId="{E1AA7F4D-2699-43C3-940A-8A61183AD7CD}">
      <dgm:prSet phldrT="[Texto]"/>
      <dgm:spPr/>
      <dgm:t>
        <a:bodyPr/>
        <a:lstStyle/>
        <a:p>
          <a:r>
            <a:rPr lang="es-PE" dirty="0" smtClean="0"/>
            <a:t>Influencia constitucional en las relaciones políticas (y sociales)</a:t>
          </a:r>
          <a:endParaRPr lang="es-PE" dirty="0"/>
        </a:p>
      </dgm:t>
    </dgm:pt>
    <dgm:pt modelId="{EF9D1DEB-A143-41D0-9E1B-4C7064639051}" type="parTrans" cxnId="{D93EE4BA-B16A-49C4-A1CF-6FB8F1C57BD6}">
      <dgm:prSet/>
      <dgm:spPr/>
      <dgm:t>
        <a:bodyPr/>
        <a:lstStyle/>
        <a:p>
          <a:endParaRPr lang="es-PE"/>
        </a:p>
      </dgm:t>
    </dgm:pt>
    <dgm:pt modelId="{5E08BEB4-9D84-406E-850B-E17DC0ACE23C}" type="sibTrans" cxnId="{D93EE4BA-B16A-49C4-A1CF-6FB8F1C57BD6}">
      <dgm:prSet/>
      <dgm:spPr/>
      <dgm:t>
        <a:bodyPr/>
        <a:lstStyle/>
        <a:p>
          <a:endParaRPr lang="es-PE"/>
        </a:p>
      </dgm:t>
    </dgm:pt>
    <dgm:pt modelId="{8B082D85-B56D-4196-878D-73FB20F2603F}" type="pres">
      <dgm:prSet presAssocID="{934634E1-207C-46EA-933D-A41B4410DB4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PE"/>
        </a:p>
      </dgm:t>
    </dgm:pt>
    <dgm:pt modelId="{9353A99B-B19A-4CA6-9CCA-08CA84796517}" type="pres">
      <dgm:prSet presAssocID="{73CC8A36-EA22-4930-AD1C-D3B161923E41}" presName="thickLine" presStyleLbl="alignNode1" presStyleIdx="0" presStyleCnt="1"/>
      <dgm:spPr/>
    </dgm:pt>
    <dgm:pt modelId="{9753968E-C96B-4327-87C2-51E7E5963CEA}" type="pres">
      <dgm:prSet presAssocID="{73CC8A36-EA22-4930-AD1C-D3B161923E41}" presName="horz1" presStyleCnt="0"/>
      <dgm:spPr/>
    </dgm:pt>
    <dgm:pt modelId="{0030E7FF-F199-40A0-A328-E89379FF1266}" type="pres">
      <dgm:prSet presAssocID="{73CC8A36-EA22-4930-AD1C-D3B161923E41}" presName="tx1" presStyleLbl="revTx" presStyleIdx="0" presStyleCnt="8"/>
      <dgm:spPr/>
      <dgm:t>
        <a:bodyPr/>
        <a:lstStyle/>
        <a:p>
          <a:endParaRPr lang="es-PE"/>
        </a:p>
      </dgm:t>
    </dgm:pt>
    <dgm:pt modelId="{81EE4DD7-510F-4CF6-978F-B785A4FFEEF7}" type="pres">
      <dgm:prSet presAssocID="{73CC8A36-EA22-4930-AD1C-D3B161923E41}" presName="vert1" presStyleCnt="0"/>
      <dgm:spPr/>
    </dgm:pt>
    <dgm:pt modelId="{9AAD926B-8D45-4494-8E1B-FE6B252A845C}" type="pres">
      <dgm:prSet presAssocID="{34F156DF-02F9-4708-8FD4-3CF41714471F}" presName="vertSpace2a" presStyleCnt="0"/>
      <dgm:spPr/>
    </dgm:pt>
    <dgm:pt modelId="{BC2684CA-299C-4353-AEB3-DA06BCFB19E8}" type="pres">
      <dgm:prSet presAssocID="{34F156DF-02F9-4708-8FD4-3CF41714471F}" presName="horz2" presStyleCnt="0"/>
      <dgm:spPr/>
    </dgm:pt>
    <dgm:pt modelId="{7E059D34-553E-494D-82A2-199B8A05CAD0}" type="pres">
      <dgm:prSet presAssocID="{34F156DF-02F9-4708-8FD4-3CF41714471F}" presName="horzSpace2" presStyleCnt="0"/>
      <dgm:spPr/>
    </dgm:pt>
    <dgm:pt modelId="{F4E48AA3-57EC-48BF-80B1-D606931F54CD}" type="pres">
      <dgm:prSet presAssocID="{34F156DF-02F9-4708-8FD4-3CF41714471F}" presName="tx2" presStyleLbl="revTx" presStyleIdx="1" presStyleCnt="8"/>
      <dgm:spPr/>
      <dgm:t>
        <a:bodyPr/>
        <a:lstStyle/>
        <a:p>
          <a:endParaRPr lang="es-PE"/>
        </a:p>
      </dgm:t>
    </dgm:pt>
    <dgm:pt modelId="{4B755BCD-8145-49D2-9E92-9D8F4A690497}" type="pres">
      <dgm:prSet presAssocID="{34F156DF-02F9-4708-8FD4-3CF41714471F}" presName="vert2" presStyleCnt="0"/>
      <dgm:spPr/>
    </dgm:pt>
    <dgm:pt modelId="{B4090B01-0F2A-4C93-BEE7-5A4B1288C0C6}" type="pres">
      <dgm:prSet presAssocID="{34F156DF-02F9-4708-8FD4-3CF41714471F}" presName="thinLine2b" presStyleLbl="callout" presStyleIdx="0" presStyleCnt="7"/>
      <dgm:spPr/>
    </dgm:pt>
    <dgm:pt modelId="{A718130A-48C4-40CD-826A-D6A7FD45E420}" type="pres">
      <dgm:prSet presAssocID="{34F156DF-02F9-4708-8FD4-3CF41714471F}" presName="vertSpace2b" presStyleCnt="0"/>
      <dgm:spPr/>
    </dgm:pt>
    <dgm:pt modelId="{3C884B26-17F9-48CA-B1B9-72E1A5F64634}" type="pres">
      <dgm:prSet presAssocID="{A19E69B4-C00F-4712-8067-EF963508E27E}" presName="horz2" presStyleCnt="0"/>
      <dgm:spPr/>
    </dgm:pt>
    <dgm:pt modelId="{D50C1C5A-F73B-459A-89C2-E381BBF28BFD}" type="pres">
      <dgm:prSet presAssocID="{A19E69B4-C00F-4712-8067-EF963508E27E}" presName="horzSpace2" presStyleCnt="0"/>
      <dgm:spPr/>
    </dgm:pt>
    <dgm:pt modelId="{97018B56-43FA-4913-8CFE-7B1303541316}" type="pres">
      <dgm:prSet presAssocID="{A19E69B4-C00F-4712-8067-EF963508E27E}" presName="tx2" presStyleLbl="revTx" presStyleIdx="2" presStyleCnt="8"/>
      <dgm:spPr/>
      <dgm:t>
        <a:bodyPr/>
        <a:lstStyle/>
        <a:p>
          <a:endParaRPr lang="es-PE"/>
        </a:p>
      </dgm:t>
    </dgm:pt>
    <dgm:pt modelId="{E4CB04A9-25FC-4CBD-96B5-403430BBA728}" type="pres">
      <dgm:prSet presAssocID="{A19E69B4-C00F-4712-8067-EF963508E27E}" presName="vert2" presStyleCnt="0"/>
      <dgm:spPr/>
    </dgm:pt>
    <dgm:pt modelId="{D66BF683-8FE3-4AA3-826A-CE188E9039F7}" type="pres">
      <dgm:prSet presAssocID="{A19E69B4-C00F-4712-8067-EF963508E27E}" presName="thinLine2b" presStyleLbl="callout" presStyleIdx="1" presStyleCnt="7"/>
      <dgm:spPr/>
    </dgm:pt>
    <dgm:pt modelId="{AD41BF93-03A0-46CA-9034-1F0F4A96BA50}" type="pres">
      <dgm:prSet presAssocID="{A19E69B4-C00F-4712-8067-EF963508E27E}" presName="vertSpace2b" presStyleCnt="0"/>
      <dgm:spPr/>
    </dgm:pt>
    <dgm:pt modelId="{F09C0939-B78A-450D-974E-0F8704E09CF9}" type="pres">
      <dgm:prSet presAssocID="{9E89EBB2-990F-4DCE-B231-8265BB971C39}" presName="horz2" presStyleCnt="0"/>
      <dgm:spPr/>
    </dgm:pt>
    <dgm:pt modelId="{92E1DD2A-7C41-4D25-8E6B-7A691743C3E6}" type="pres">
      <dgm:prSet presAssocID="{9E89EBB2-990F-4DCE-B231-8265BB971C39}" presName="horzSpace2" presStyleCnt="0"/>
      <dgm:spPr/>
    </dgm:pt>
    <dgm:pt modelId="{1CF3E254-F583-4CF2-B649-A0EA292CF9FF}" type="pres">
      <dgm:prSet presAssocID="{9E89EBB2-990F-4DCE-B231-8265BB971C39}" presName="tx2" presStyleLbl="revTx" presStyleIdx="3" presStyleCnt="8"/>
      <dgm:spPr/>
      <dgm:t>
        <a:bodyPr/>
        <a:lstStyle/>
        <a:p>
          <a:endParaRPr lang="es-PE"/>
        </a:p>
      </dgm:t>
    </dgm:pt>
    <dgm:pt modelId="{97DF2E45-366B-4DED-914E-4B07CEA20C5C}" type="pres">
      <dgm:prSet presAssocID="{9E89EBB2-990F-4DCE-B231-8265BB971C39}" presName="vert2" presStyleCnt="0"/>
      <dgm:spPr/>
    </dgm:pt>
    <dgm:pt modelId="{2BD91E48-0390-47D5-B2C0-36AAE714A57C}" type="pres">
      <dgm:prSet presAssocID="{9E89EBB2-990F-4DCE-B231-8265BB971C39}" presName="thinLine2b" presStyleLbl="callout" presStyleIdx="2" presStyleCnt="7"/>
      <dgm:spPr/>
    </dgm:pt>
    <dgm:pt modelId="{6B6467DC-AA77-41DB-B3B7-BA41CF894DB4}" type="pres">
      <dgm:prSet presAssocID="{9E89EBB2-990F-4DCE-B231-8265BB971C39}" presName="vertSpace2b" presStyleCnt="0"/>
      <dgm:spPr/>
    </dgm:pt>
    <dgm:pt modelId="{54C30644-013A-430B-90A3-202144C79EDB}" type="pres">
      <dgm:prSet presAssocID="{F79072F6-1A71-46FB-9FDE-FE87613640A1}" presName="horz2" presStyleCnt="0"/>
      <dgm:spPr/>
    </dgm:pt>
    <dgm:pt modelId="{35D56816-9CBB-4A07-A93F-EC9740D42A28}" type="pres">
      <dgm:prSet presAssocID="{F79072F6-1A71-46FB-9FDE-FE87613640A1}" presName="horzSpace2" presStyleCnt="0"/>
      <dgm:spPr/>
    </dgm:pt>
    <dgm:pt modelId="{DE8BD2E3-9035-4E8F-8A7D-2582E15447DC}" type="pres">
      <dgm:prSet presAssocID="{F79072F6-1A71-46FB-9FDE-FE87613640A1}" presName="tx2" presStyleLbl="revTx" presStyleIdx="4" presStyleCnt="8"/>
      <dgm:spPr/>
      <dgm:t>
        <a:bodyPr/>
        <a:lstStyle/>
        <a:p>
          <a:endParaRPr lang="es-PE"/>
        </a:p>
      </dgm:t>
    </dgm:pt>
    <dgm:pt modelId="{8D8B13D8-77FD-4E90-A072-A00C13BC53AA}" type="pres">
      <dgm:prSet presAssocID="{F79072F6-1A71-46FB-9FDE-FE87613640A1}" presName="vert2" presStyleCnt="0"/>
      <dgm:spPr/>
    </dgm:pt>
    <dgm:pt modelId="{D82C5DFF-8D69-4E18-9B12-FC97F40514CF}" type="pres">
      <dgm:prSet presAssocID="{F79072F6-1A71-46FB-9FDE-FE87613640A1}" presName="thinLine2b" presStyleLbl="callout" presStyleIdx="3" presStyleCnt="7"/>
      <dgm:spPr/>
    </dgm:pt>
    <dgm:pt modelId="{FF56E1B0-5F74-4935-B7B6-D14773836651}" type="pres">
      <dgm:prSet presAssocID="{F79072F6-1A71-46FB-9FDE-FE87613640A1}" presName="vertSpace2b" presStyleCnt="0"/>
      <dgm:spPr/>
    </dgm:pt>
    <dgm:pt modelId="{8CA7349B-F757-4E7A-A091-D3800A0898D0}" type="pres">
      <dgm:prSet presAssocID="{E34D2EC0-65EE-4142-8EC9-31A8AB287C73}" presName="horz2" presStyleCnt="0"/>
      <dgm:spPr/>
    </dgm:pt>
    <dgm:pt modelId="{EA5FC9AE-5C52-43B5-B71C-26CF6A4B9B9B}" type="pres">
      <dgm:prSet presAssocID="{E34D2EC0-65EE-4142-8EC9-31A8AB287C73}" presName="horzSpace2" presStyleCnt="0"/>
      <dgm:spPr/>
    </dgm:pt>
    <dgm:pt modelId="{0EDEA06B-8B37-40FC-80C4-7C387345AE28}" type="pres">
      <dgm:prSet presAssocID="{E34D2EC0-65EE-4142-8EC9-31A8AB287C73}" presName="tx2" presStyleLbl="revTx" presStyleIdx="5" presStyleCnt="8"/>
      <dgm:spPr/>
      <dgm:t>
        <a:bodyPr/>
        <a:lstStyle/>
        <a:p>
          <a:endParaRPr lang="es-PE"/>
        </a:p>
      </dgm:t>
    </dgm:pt>
    <dgm:pt modelId="{D0BB9012-BF7A-45F4-983D-CC29C883E370}" type="pres">
      <dgm:prSet presAssocID="{E34D2EC0-65EE-4142-8EC9-31A8AB287C73}" presName="vert2" presStyleCnt="0"/>
      <dgm:spPr/>
    </dgm:pt>
    <dgm:pt modelId="{A1877945-FB3E-42BF-91D5-714C18F6F637}" type="pres">
      <dgm:prSet presAssocID="{E34D2EC0-65EE-4142-8EC9-31A8AB287C73}" presName="thinLine2b" presStyleLbl="callout" presStyleIdx="4" presStyleCnt="7"/>
      <dgm:spPr/>
    </dgm:pt>
    <dgm:pt modelId="{8A830D03-91F7-4193-9B87-9301EB153B75}" type="pres">
      <dgm:prSet presAssocID="{E34D2EC0-65EE-4142-8EC9-31A8AB287C73}" presName="vertSpace2b" presStyleCnt="0"/>
      <dgm:spPr/>
    </dgm:pt>
    <dgm:pt modelId="{E23E063B-1383-4D61-941A-9A77F0E8ACFF}" type="pres">
      <dgm:prSet presAssocID="{DDF3CCBE-C808-4DB6-97A4-23E1075C0CC4}" presName="horz2" presStyleCnt="0"/>
      <dgm:spPr/>
    </dgm:pt>
    <dgm:pt modelId="{90711695-BD21-4017-96ED-8ECE59BF2840}" type="pres">
      <dgm:prSet presAssocID="{DDF3CCBE-C808-4DB6-97A4-23E1075C0CC4}" presName="horzSpace2" presStyleCnt="0"/>
      <dgm:spPr/>
    </dgm:pt>
    <dgm:pt modelId="{043ACFCF-9697-4C28-A9BD-76260D40D922}" type="pres">
      <dgm:prSet presAssocID="{DDF3CCBE-C808-4DB6-97A4-23E1075C0CC4}" presName="tx2" presStyleLbl="revTx" presStyleIdx="6" presStyleCnt="8"/>
      <dgm:spPr/>
      <dgm:t>
        <a:bodyPr/>
        <a:lstStyle/>
        <a:p>
          <a:endParaRPr lang="es-PE"/>
        </a:p>
      </dgm:t>
    </dgm:pt>
    <dgm:pt modelId="{B4269340-6151-4221-BE34-AF3166C1737E}" type="pres">
      <dgm:prSet presAssocID="{DDF3CCBE-C808-4DB6-97A4-23E1075C0CC4}" presName="vert2" presStyleCnt="0"/>
      <dgm:spPr/>
    </dgm:pt>
    <dgm:pt modelId="{A4C8E4DF-D496-4B86-9A31-7F43F0967FEB}" type="pres">
      <dgm:prSet presAssocID="{DDF3CCBE-C808-4DB6-97A4-23E1075C0CC4}" presName="thinLine2b" presStyleLbl="callout" presStyleIdx="5" presStyleCnt="7"/>
      <dgm:spPr/>
    </dgm:pt>
    <dgm:pt modelId="{AB0ED3D6-5EF5-4851-A81D-533D45610BF4}" type="pres">
      <dgm:prSet presAssocID="{DDF3CCBE-C808-4DB6-97A4-23E1075C0CC4}" presName="vertSpace2b" presStyleCnt="0"/>
      <dgm:spPr/>
    </dgm:pt>
    <dgm:pt modelId="{7F260623-96A1-4226-B493-9D3ED91978ED}" type="pres">
      <dgm:prSet presAssocID="{E1AA7F4D-2699-43C3-940A-8A61183AD7CD}" presName="horz2" presStyleCnt="0"/>
      <dgm:spPr/>
    </dgm:pt>
    <dgm:pt modelId="{3DAA05E8-08E4-4AFA-BE0D-20EB010B9538}" type="pres">
      <dgm:prSet presAssocID="{E1AA7F4D-2699-43C3-940A-8A61183AD7CD}" presName="horzSpace2" presStyleCnt="0"/>
      <dgm:spPr/>
    </dgm:pt>
    <dgm:pt modelId="{162A4D08-4B3A-4E76-B7B3-1EB57D204739}" type="pres">
      <dgm:prSet presAssocID="{E1AA7F4D-2699-43C3-940A-8A61183AD7CD}" presName="tx2" presStyleLbl="revTx" presStyleIdx="7" presStyleCnt="8"/>
      <dgm:spPr/>
      <dgm:t>
        <a:bodyPr/>
        <a:lstStyle/>
        <a:p>
          <a:endParaRPr lang="es-PE"/>
        </a:p>
      </dgm:t>
    </dgm:pt>
    <dgm:pt modelId="{1E97517C-F828-48F4-9DDC-B13A470B30CA}" type="pres">
      <dgm:prSet presAssocID="{E1AA7F4D-2699-43C3-940A-8A61183AD7CD}" presName="vert2" presStyleCnt="0"/>
      <dgm:spPr/>
    </dgm:pt>
    <dgm:pt modelId="{0BBD7FC6-C8E5-4755-B50A-38C140A80118}" type="pres">
      <dgm:prSet presAssocID="{E1AA7F4D-2699-43C3-940A-8A61183AD7CD}" presName="thinLine2b" presStyleLbl="callout" presStyleIdx="6" presStyleCnt="7"/>
      <dgm:spPr/>
    </dgm:pt>
    <dgm:pt modelId="{12787E2F-8281-4800-A162-A782FF1E8AEC}" type="pres">
      <dgm:prSet presAssocID="{E1AA7F4D-2699-43C3-940A-8A61183AD7CD}" presName="vertSpace2b" presStyleCnt="0"/>
      <dgm:spPr/>
    </dgm:pt>
  </dgm:ptLst>
  <dgm:cxnLst>
    <dgm:cxn modelId="{0601BCF4-CE53-4C5B-82DF-AB0F3277B2BB}" srcId="{73CC8A36-EA22-4930-AD1C-D3B161923E41}" destId="{9E89EBB2-990F-4DCE-B231-8265BB971C39}" srcOrd="2" destOrd="0" parTransId="{8D2A96CE-1608-4FA3-9910-139E2311C856}" sibTransId="{970AFE4F-C41F-45A4-949A-AC5610FCFB2F}"/>
    <dgm:cxn modelId="{359A26A9-6FF2-4451-BF53-C074E2BE2443}" type="presOf" srcId="{E1AA7F4D-2699-43C3-940A-8A61183AD7CD}" destId="{162A4D08-4B3A-4E76-B7B3-1EB57D204739}" srcOrd="0" destOrd="0" presId="urn:microsoft.com/office/officeart/2008/layout/LinedList"/>
    <dgm:cxn modelId="{A2BE61F9-FCF3-4D2C-A0B4-A0550E322269}" type="presOf" srcId="{73CC8A36-EA22-4930-AD1C-D3B161923E41}" destId="{0030E7FF-F199-40A0-A328-E89379FF1266}" srcOrd="0" destOrd="0" presId="urn:microsoft.com/office/officeart/2008/layout/LinedList"/>
    <dgm:cxn modelId="{A077D72C-BA91-4D57-8570-F7EFFAB8FBD2}" srcId="{73CC8A36-EA22-4930-AD1C-D3B161923E41}" destId="{E34D2EC0-65EE-4142-8EC9-31A8AB287C73}" srcOrd="4" destOrd="0" parTransId="{4CAA9A38-D7E6-49C9-A691-114C0EECBEFF}" sibTransId="{4C474535-9BF5-45F8-B415-E7C7C1ABE7D1}"/>
    <dgm:cxn modelId="{CDE1EADA-31D9-4E70-84EF-650B36D24A57}" type="presOf" srcId="{DDF3CCBE-C808-4DB6-97A4-23E1075C0CC4}" destId="{043ACFCF-9697-4C28-A9BD-76260D40D922}" srcOrd="0" destOrd="0" presId="urn:microsoft.com/office/officeart/2008/layout/LinedList"/>
    <dgm:cxn modelId="{6C79CB45-42B4-46AC-809A-261CB4841ABB}" srcId="{73CC8A36-EA22-4930-AD1C-D3B161923E41}" destId="{F79072F6-1A71-46FB-9FDE-FE87613640A1}" srcOrd="3" destOrd="0" parTransId="{C7585F2A-4513-4D8E-A4CA-7500478051AA}" sibTransId="{2BB8CDA0-475D-4B34-A8AE-74F5A45A2DF1}"/>
    <dgm:cxn modelId="{64F77109-5841-4B01-A50D-CF0A38F76D88}" type="presOf" srcId="{E34D2EC0-65EE-4142-8EC9-31A8AB287C73}" destId="{0EDEA06B-8B37-40FC-80C4-7C387345AE28}" srcOrd="0" destOrd="0" presId="urn:microsoft.com/office/officeart/2008/layout/LinedList"/>
    <dgm:cxn modelId="{D93EE4BA-B16A-49C4-A1CF-6FB8F1C57BD6}" srcId="{73CC8A36-EA22-4930-AD1C-D3B161923E41}" destId="{E1AA7F4D-2699-43C3-940A-8A61183AD7CD}" srcOrd="6" destOrd="0" parTransId="{EF9D1DEB-A143-41D0-9E1B-4C7064639051}" sibTransId="{5E08BEB4-9D84-406E-850B-E17DC0ACE23C}"/>
    <dgm:cxn modelId="{03F8FB25-5130-45A1-84D3-F28DDD6EA979}" type="presOf" srcId="{934634E1-207C-46EA-933D-A41B4410DB40}" destId="{8B082D85-B56D-4196-878D-73FB20F2603F}" srcOrd="0" destOrd="0" presId="urn:microsoft.com/office/officeart/2008/layout/LinedList"/>
    <dgm:cxn modelId="{72FA708C-A9DE-4A4E-8CEA-8AAE67330CA6}" type="presOf" srcId="{9E89EBB2-990F-4DCE-B231-8265BB971C39}" destId="{1CF3E254-F583-4CF2-B649-A0EA292CF9FF}" srcOrd="0" destOrd="0" presId="urn:microsoft.com/office/officeart/2008/layout/LinedList"/>
    <dgm:cxn modelId="{462CA337-AD2B-47CE-B083-AABE202F2803}" type="presOf" srcId="{A19E69B4-C00F-4712-8067-EF963508E27E}" destId="{97018B56-43FA-4913-8CFE-7B1303541316}" srcOrd="0" destOrd="0" presId="urn:microsoft.com/office/officeart/2008/layout/LinedList"/>
    <dgm:cxn modelId="{490403A4-F84A-4FF2-B356-AFA25F9989CC}" srcId="{934634E1-207C-46EA-933D-A41B4410DB40}" destId="{73CC8A36-EA22-4930-AD1C-D3B161923E41}" srcOrd="0" destOrd="0" parTransId="{95E8E0D0-3164-43FA-A8A7-8583AA4C2CD0}" sibTransId="{F18CB5A1-C76E-4CBA-A80A-43FA261A12E5}"/>
    <dgm:cxn modelId="{8B9D7F28-8FE3-4A93-B3F2-48F434C17D1F}" type="presOf" srcId="{34F156DF-02F9-4708-8FD4-3CF41714471F}" destId="{F4E48AA3-57EC-48BF-80B1-D606931F54CD}" srcOrd="0" destOrd="0" presId="urn:microsoft.com/office/officeart/2008/layout/LinedList"/>
    <dgm:cxn modelId="{FAE7167E-1341-46BF-98AA-532787DF27EB}" srcId="{73CC8A36-EA22-4930-AD1C-D3B161923E41}" destId="{A19E69B4-C00F-4712-8067-EF963508E27E}" srcOrd="1" destOrd="0" parTransId="{73447007-7B7B-4A2C-AB53-FAD000866209}" sibTransId="{DD84E147-D132-4B86-91CE-AF770466D6CC}"/>
    <dgm:cxn modelId="{276C1EAA-FBF7-4CB5-880A-2F84B81B327F}" type="presOf" srcId="{F79072F6-1A71-46FB-9FDE-FE87613640A1}" destId="{DE8BD2E3-9035-4E8F-8A7D-2582E15447DC}" srcOrd="0" destOrd="0" presId="urn:microsoft.com/office/officeart/2008/layout/LinedList"/>
    <dgm:cxn modelId="{26FC2F92-B91E-43F0-9FBF-27F4136864CC}" srcId="{73CC8A36-EA22-4930-AD1C-D3B161923E41}" destId="{34F156DF-02F9-4708-8FD4-3CF41714471F}" srcOrd="0" destOrd="0" parTransId="{7DEB0394-F561-40D7-816C-6C7882FFCCEB}" sibTransId="{6684E1E4-86B2-499C-9A2A-57206DEE37E3}"/>
    <dgm:cxn modelId="{7BF9ED27-9003-4437-B177-054D98E43A87}" srcId="{73CC8A36-EA22-4930-AD1C-D3B161923E41}" destId="{DDF3CCBE-C808-4DB6-97A4-23E1075C0CC4}" srcOrd="5" destOrd="0" parTransId="{382896F4-21A4-4F75-88AF-89832E08CC4C}" sibTransId="{ECE10572-F806-4854-AD07-239522431FD3}"/>
    <dgm:cxn modelId="{2683FADD-F150-4EB2-AD65-6481764DB945}" type="presParOf" srcId="{8B082D85-B56D-4196-878D-73FB20F2603F}" destId="{9353A99B-B19A-4CA6-9CCA-08CA84796517}" srcOrd="0" destOrd="0" presId="urn:microsoft.com/office/officeart/2008/layout/LinedList"/>
    <dgm:cxn modelId="{213D0C93-DD40-40BD-84A5-FB43F2D3D63E}" type="presParOf" srcId="{8B082D85-B56D-4196-878D-73FB20F2603F}" destId="{9753968E-C96B-4327-87C2-51E7E5963CEA}" srcOrd="1" destOrd="0" presId="urn:microsoft.com/office/officeart/2008/layout/LinedList"/>
    <dgm:cxn modelId="{9C67C893-1DF4-4621-BCC5-8E9895E52CF8}" type="presParOf" srcId="{9753968E-C96B-4327-87C2-51E7E5963CEA}" destId="{0030E7FF-F199-40A0-A328-E89379FF1266}" srcOrd="0" destOrd="0" presId="urn:microsoft.com/office/officeart/2008/layout/LinedList"/>
    <dgm:cxn modelId="{0DD5DC2F-221C-46F5-9DF3-E4BA4FEC0BB5}" type="presParOf" srcId="{9753968E-C96B-4327-87C2-51E7E5963CEA}" destId="{81EE4DD7-510F-4CF6-978F-B785A4FFEEF7}" srcOrd="1" destOrd="0" presId="urn:microsoft.com/office/officeart/2008/layout/LinedList"/>
    <dgm:cxn modelId="{6BACBAD6-8A8F-4DD8-BBD9-DEAA04E79E1A}" type="presParOf" srcId="{81EE4DD7-510F-4CF6-978F-B785A4FFEEF7}" destId="{9AAD926B-8D45-4494-8E1B-FE6B252A845C}" srcOrd="0" destOrd="0" presId="urn:microsoft.com/office/officeart/2008/layout/LinedList"/>
    <dgm:cxn modelId="{5B25C0AF-8A19-4119-BA95-B800BCC9094D}" type="presParOf" srcId="{81EE4DD7-510F-4CF6-978F-B785A4FFEEF7}" destId="{BC2684CA-299C-4353-AEB3-DA06BCFB19E8}" srcOrd="1" destOrd="0" presId="urn:microsoft.com/office/officeart/2008/layout/LinedList"/>
    <dgm:cxn modelId="{4554224E-17B9-4E4E-B235-4412D9B06028}" type="presParOf" srcId="{BC2684CA-299C-4353-AEB3-DA06BCFB19E8}" destId="{7E059D34-553E-494D-82A2-199B8A05CAD0}" srcOrd="0" destOrd="0" presId="urn:microsoft.com/office/officeart/2008/layout/LinedList"/>
    <dgm:cxn modelId="{85320984-5FCA-4D4C-8F66-524BE68B81B8}" type="presParOf" srcId="{BC2684CA-299C-4353-AEB3-DA06BCFB19E8}" destId="{F4E48AA3-57EC-48BF-80B1-D606931F54CD}" srcOrd="1" destOrd="0" presId="urn:microsoft.com/office/officeart/2008/layout/LinedList"/>
    <dgm:cxn modelId="{5E7D8E41-005A-423F-A6F2-0F340455093D}" type="presParOf" srcId="{BC2684CA-299C-4353-AEB3-DA06BCFB19E8}" destId="{4B755BCD-8145-49D2-9E92-9D8F4A690497}" srcOrd="2" destOrd="0" presId="urn:microsoft.com/office/officeart/2008/layout/LinedList"/>
    <dgm:cxn modelId="{47B39DAD-5E41-4DBB-8E53-C02A7FCBEEDC}" type="presParOf" srcId="{81EE4DD7-510F-4CF6-978F-B785A4FFEEF7}" destId="{B4090B01-0F2A-4C93-BEE7-5A4B1288C0C6}" srcOrd="2" destOrd="0" presId="urn:microsoft.com/office/officeart/2008/layout/LinedList"/>
    <dgm:cxn modelId="{512A09F1-A27B-4FD1-B6D1-59C89188DD33}" type="presParOf" srcId="{81EE4DD7-510F-4CF6-978F-B785A4FFEEF7}" destId="{A718130A-48C4-40CD-826A-D6A7FD45E420}" srcOrd="3" destOrd="0" presId="urn:microsoft.com/office/officeart/2008/layout/LinedList"/>
    <dgm:cxn modelId="{A733160D-AF12-4DCA-ADE8-F6B4C7684863}" type="presParOf" srcId="{81EE4DD7-510F-4CF6-978F-B785A4FFEEF7}" destId="{3C884B26-17F9-48CA-B1B9-72E1A5F64634}" srcOrd="4" destOrd="0" presId="urn:microsoft.com/office/officeart/2008/layout/LinedList"/>
    <dgm:cxn modelId="{2D39310E-B5CD-4E1F-8E8D-FFF2ACF9BDEA}" type="presParOf" srcId="{3C884B26-17F9-48CA-B1B9-72E1A5F64634}" destId="{D50C1C5A-F73B-459A-89C2-E381BBF28BFD}" srcOrd="0" destOrd="0" presId="urn:microsoft.com/office/officeart/2008/layout/LinedList"/>
    <dgm:cxn modelId="{0D3D444D-2276-4C28-A1E0-756F8E9567C5}" type="presParOf" srcId="{3C884B26-17F9-48CA-B1B9-72E1A5F64634}" destId="{97018B56-43FA-4913-8CFE-7B1303541316}" srcOrd="1" destOrd="0" presId="urn:microsoft.com/office/officeart/2008/layout/LinedList"/>
    <dgm:cxn modelId="{D69A3F6B-6F3F-4F29-AC5E-F8E6152CA472}" type="presParOf" srcId="{3C884B26-17F9-48CA-B1B9-72E1A5F64634}" destId="{E4CB04A9-25FC-4CBD-96B5-403430BBA728}" srcOrd="2" destOrd="0" presId="urn:microsoft.com/office/officeart/2008/layout/LinedList"/>
    <dgm:cxn modelId="{F23361FC-D365-4D43-9FFB-40D03B277B17}" type="presParOf" srcId="{81EE4DD7-510F-4CF6-978F-B785A4FFEEF7}" destId="{D66BF683-8FE3-4AA3-826A-CE188E9039F7}" srcOrd="5" destOrd="0" presId="urn:microsoft.com/office/officeart/2008/layout/LinedList"/>
    <dgm:cxn modelId="{9EBA88BB-968D-4183-A50B-C3F16E46DB11}" type="presParOf" srcId="{81EE4DD7-510F-4CF6-978F-B785A4FFEEF7}" destId="{AD41BF93-03A0-46CA-9034-1F0F4A96BA50}" srcOrd="6" destOrd="0" presId="urn:microsoft.com/office/officeart/2008/layout/LinedList"/>
    <dgm:cxn modelId="{F186FD96-7A83-46FE-927E-A70C89744A97}" type="presParOf" srcId="{81EE4DD7-510F-4CF6-978F-B785A4FFEEF7}" destId="{F09C0939-B78A-450D-974E-0F8704E09CF9}" srcOrd="7" destOrd="0" presId="urn:microsoft.com/office/officeart/2008/layout/LinedList"/>
    <dgm:cxn modelId="{BA9EF925-9CF6-4928-ABDD-EC957BE4999F}" type="presParOf" srcId="{F09C0939-B78A-450D-974E-0F8704E09CF9}" destId="{92E1DD2A-7C41-4D25-8E6B-7A691743C3E6}" srcOrd="0" destOrd="0" presId="urn:microsoft.com/office/officeart/2008/layout/LinedList"/>
    <dgm:cxn modelId="{D627A79F-7DD7-45D8-90DF-3D322866115E}" type="presParOf" srcId="{F09C0939-B78A-450D-974E-0F8704E09CF9}" destId="{1CF3E254-F583-4CF2-B649-A0EA292CF9FF}" srcOrd="1" destOrd="0" presId="urn:microsoft.com/office/officeart/2008/layout/LinedList"/>
    <dgm:cxn modelId="{9AAA3E79-B464-4AA1-BBCE-ECB570260F04}" type="presParOf" srcId="{F09C0939-B78A-450D-974E-0F8704E09CF9}" destId="{97DF2E45-366B-4DED-914E-4B07CEA20C5C}" srcOrd="2" destOrd="0" presId="urn:microsoft.com/office/officeart/2008/layout/LinedList"/>
    <dgm:cxn modelId="{7121B6EF-E992-4AFD-AB9F-143A850426AB}" type="presParOf" srcId="{81EE4DD7-510F-4CF6-978F-B785A4FFEEF7}" destId="{2BD91E48-0390-47D5-B2C0-36AAE714A57C}" srcOrd="8" destOrd="0" presId="urn:microsoft.com/office/officeart/2008/layout/LinedList"/>
    <dgm:cxn modelId="{7C8A7287-46B3-4B82-B9B2-747BFFA92382}" type="presParOf" srcId="{81EE4DD7-510F-4CF6-978F-B785A4FFEEF7}" destId="{6B6467DC-AA77-41DB-B3B7-BA41CF894DB4}" srcOrd="9" destOrd="0" presId="urn:microsoft.com/office/officeart/2008/layout/LinedList"/>
    <dgm:cxn modelId="{5856DB9C-1AAA-44E3-9AE1-0996F6940FDA}" type="presParOf" srcId="{81EE4DD7-510F-4CF6-978F-B785A4FFEEF7}" destId="{54C30644-013A-430B-90A3-202144C79EDB}" srcOrd="10" destOrd="0" presId="urn:microsoft.com/office/officeart/2008/layout/LinedList"/>
    <dgm:cxn modelId="{454BF290-CA05-446E-B8CD-576094D335FB}" type="presParOf" srcId="{54C30644-013A-430B-90A3-202144C79EDB}" destId="{35D56816-9CBB-4A07-A93F-EC9740D42A28}" srcOrd="0" destOrd="0" presId="urn:microsoft.com/office/officeart/2008/layout/LinedList"/>
    <dgm:cxn modelId="{363913C5-301E-4A95-9372-9133DB1C3259}" type="presParOf" srcId="{54C30644-013A-430B-90A3-202144C79EDB}" destId="{DE8BD2E3-9035-4E8F-8A7D-2582E15447DC}" srcOrd="1" destOrd="0" presId="urn:microsoft.com/office/officeart/2008/layout/LinedList"/>
    <dgm:cxn modelId="{631E42BC-2037-4F43-AA60-B35F24EF79D2}" type="presParOf" srcId="{54C30644-013A-430B-90A3-202144C79EDB}" destId="{8D8B13D8-77FD-4E90-A072-A00C13BC53AA}" srcOrd="2" destOrd="0" presId="urn:microsoft.com/office/officeart/2008/layout/LinedList"/>
    <dgm:cxn modelId="{7D026DA0-856A-4A26-AB9E-B9394782E077}" type="presParOf" srcId="{81EE4DD7-510F-4CF6-978F-B785A4FFEEF7}" destId="{D82C5DFF-8D69-4E18-9B12-FC97F40514CF}" srcOrd="11" destOrd="0" presId="urn:microsoft.com/office/officeart/2008/layout/LinedList"/>
    <dgm:cxn modelId="{9EA70161-8FEF-4C68-9BFE-AD91BC3A819D}" type="presParOf" srcId="{81EE4DD7-510F-4CF6-978F-B785A4FFEEF7}" destId="{FF56E1B0-5F74-4935-B7B6-D14773836651}" srcOrd="12" destOrd="0" presId="urn:microsoft.com/office/officeart/2008/layout/LinedList"/>
    <dgm:cxn modelId="{6FA0C96B-7A27-485C-87EF-D73FEEAEDACF}" type="presParOf" srcId="{81EE4DD7-510F-4CF6-978F-B785A4FFEEF7}" destId="{8CA7349B-F757-4E7A-A091-D3800A0898D0}" srcOrd="13" destOrd="0" presId="urn:microsoft.com/office/officeart/2008/layout/LinedList"/>
    <dgm:cxn modelId="{937AAC32-E120-4FA2-91FC-E641F3A1A783}" type="presParOf" srcId="{8CA7349B-F757-4E7A-A091-D3800A0898D0}" destId="{EA5FC9AE-5C52-43B5-B71C-26CF6A4B9B9B}" srcOrd="0" destOrd="0" presId="urn:microsoft.com/office/officeart/2008/layout/LinedList"/>
    <dgm:cxn modelId="{EE9DCE09-4419-49C5-9BB4-F1182AB97875}" type="presParOf" srcId="{8CA7349B-F757-4E7A-A091-D3800A0898D0}" destId="{0EDEA06B-8B37-40FC-80C4-7C387345AE28}" srcOrd="1" destOrd="0" presId="urn:microsoft.com/office/officeart/2008/layout/LinedList"/>
    <dgm:cxn modelId="{77C2966A-8382-4714-8174-F1071B6ACC89}" type="presParOf" srcId="{8CA7349B-F757-4E7A-A091-D3800A0898D0}" destId="{D0BB9012-BF7A-45F4-983D-CC29C883E370}" srcOrd="2" destOrd="0" presId="urn:microsoft.com/office/officeart/2008/layout/LinedList"/>
    <dgm:cxn modelId="{0DC6DE14-DD3C-49F3-B5BF-2657A826269F}" type="presParOf" srcId="{81EE4DD7-510F-4CF6-978F-B785A4FFEEF7}" destId="{A1877945-FB3E-42BF-91D5-714C18F6F637}" srcOrd="14" destOrd="0" presId="urn:microsoft.com/office/officeart/2008/layout/LinedList"/>
    <dgm:cxn modelId="{1472CDCB-1F8C-43FB-AD8D-875B3E6E468A}" type="presParOf" srcId="{81EE4DD7-510F-4CF6-978F-B785A4FFEEF7}" destId="{8A830D03-91F7-4193-9B87-9301EB153B75}" srcOrd="15" destOrd="0" presId="urn:microsoft.com/office/officeart/2008/layout/LinedList"/>
    <dgm:cxn modelId="{0B6B86D2-6FC0-48FF-AFE7-C0952FA2DA8C}" type="presParOf" srcId="{81EE4DD7-510F-4CF6-978F-B785A4FFEEF7}" destId="{E23E063B-1383-4D61-941A-9A77F0E8ACFF}" srcOrd="16" destOrd="0" presId="urn:microsoft.com/office/officeart/2008/layout/LinedList"/>
    <dgm:cxn modelId="{F7E232BA-8E32-4D8A-AD02-9584290025BC}" type="presParOf" srcId="{E23E063B-1383-4D61-941A-9A77F0E8ACFF}" destId="{90711695-BD21-4017-96ED-8ECE59BF2840}" srcOrd="0" destOrd="0" presId="urn:microsoft.com/office/officeart/2008/layout/LinedList"/>
    <dgm:cxn modelId="{6D83CD43-D762-4F48-8DBF-69962D1BC072}" type="presParOf" srcId="{E23E063B-1383-4D61-941A-9A77F0E8ACFF}" destId="{043ACFCF-9697-4C28-A9BD-76260D40D922}" srcOrd="1" destOrd="0" presId="urn:microsoft.com/office/officeart/2008/layout/LinedList"/>
    <dgm:cxn modelId="{41803516-35BF-47F1-A9F7-28ABB021251D}" type="presParOf" srcId="{E23E063B-1383-4D61-941A-9A77F0E8ACFF}" destId="{B4269340-6151-4221-BE34-AF3166C1737E}" srcOrd="2" destOrd="0" presId="urn:microsoft.com/office/officeart/2008/layout/LinedList"/>
    <dgm:cxn modelId="{EF30D248-6553-426D-9990-0B19F6012D71}" type="presParOf" srcId="{81EE4DD7-510F-4CF6-978F-B785A4FFEEF7}" destId="{A4C8E4DF-D496-4B86-9A31-7F43F0967FEB}" srcOrd="17" destOrd="0" presId="urn:microsoft.com/office/officeart/2008/layout/LinedList"/>
    <dgm:cxn modelId="{355D95E3-E01B-419B-811F-14AF390BA414}" type="presParOf" srcId="{81EE4DD7-510F-4CF6-978F-B785A4FFEEF7}" destId="{AB0ED3D6-5EF5-4851-A81D-533D45610BF4}" srcOrd="18" destOrd="0" presId="urn:microsoft.com/office/officeart/2008/layout/LinedList"/>
    <dgm:cxn modelId="{EB6A55BA-C41D-4771-9424-0BD95BD0EFDE}" type="presParOf" srcId="{81EE4DD7-510F-4CF6-978F-B785A4FFEEF7}" destId="{7F260623-96A1-4226-B493-9D3ED91978ED}" srcOrd="19" destOrd="0" presId="urn:microsoft.com/office/officeart/2008/layout/LinedList"/>
    <dgm:cxn modelId="{F3F69060-3CEE-42A7-9AFA-DD3092DE7267}" type="presParOf" srcId="{7F260623-96A1-4226-B493-9D3ED91978ED}" destId="{3DAA05E8-08E4-4AFA-BE0D-20EB010B9538}" srcOrd="0" destOrd="0" presId="urn:microsoft.com/office/officeart/2008/layout/LinedList"/>
    <dgm:cxn modelId="{8AE0D80F-0E94-4FE7-8E14-BC475AB87F22}" type="presParOf" srcId="{7F260623-96A1-4226-B493-9D3ED91978ED}" destId="{162A4D08-4B3A-4E76-B7B3-1EB57D204739}" srcOrd="1" destOrd="0" presId="urn:microsoft.com/office/officeart/2008/layout/LinedList"/>
    <dgm:cxn modelId="{552BF9CD-753D-4A48-8876-9149693F66B7}" type="presParOf" srcId="{7F260623-96A1-4226-B493-9D3ED91978ED}" destId="{1E97517C-F828-48F4-9DDC-B13A470B30CA}" srcOrd="2" destOrd="0" presId="urn:microsoft.com/office/officeart/2008/layout/LinedList"/>
    <dgm:cxn modelId="{A74A95B2-BC17-4595-854A-404E131454D9}" type="presParOf" srcId="{81EE4DD7-510F-4CF6-978F-B785A4FFEEF7}" destId="{0BBD7FC6-C8E5-4755-B50A-38C140A80118}" srcOrd="20" destOrd="0" presId="urn:microsoft.com/office/officeart/2008/layout/LinedList"/>
    <dgm:cxn modelId="{21DC181D-6EA3-4325-8B89-E79545E3ED5A}" type="presParOf" srcId="{81EE4DD7-510F-4CF6-978F-B785A4FFEEF7}" destId="{12787E2F-8281-4800-A162-A782FF1E8AEC}" srcOrd="2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2F14C02-5D44-471B-AEDA-0C53F8F52553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E"/>
        </a:p>
      </dgm:t>
    </dgm:pt>
    <dgm:pt modelId="{B2CF73EF-F267-47BC-813C-3CF2119551E6}">
      <dgm:prSet phldrT="[Texto]"/>
      <dgm:spPr/>
      <dgm:t>
        <a:bodyPr/>
        <a:lstStyle/>
        <a:p>
          <a:r>
            <a:rPr lang="es-PE" dirty="0" smtClean="0"/>
            <a:t>Constitución escrita</a:t>
          </a:r>
          <a:endParaRPr lang="es-PE" dirty="0"/>
        </a:p>
      </dgm:t>
    </dgm:pt>
    <dgm:pt modelId="{FF589877-36FA-4E39-9AA0-E5589DDCE42C}" type="parTrans" cxnId="{66CC20F2-1B9A-4397-8BE7-305342465137}">
      <dgm:prSet/>
      <dgm:spPr/>
      <dgm:t>
        <a:bodyPr/>
        <a:lstStyle/>
        <a:p>
          <a:endParaRPr lang="es-PE"/>
        </a:p>
      </dgm:t>
    </dgm:pt>
    <dgm:pt modelId="{E1C43916-6507-4ABF-9AEF-06D0AB337447}" type="sibTrans" cxnId="{66CC20F2-1B9A-4397-8BE7-305342465137}">
      <dgm:prSet/>
      <dgm:spPr/>
      <dgm:t>
        <a:bodyPr/>
        <a:lstStyle/>
        <a:p>
          <a:endParaRPr lang="es-PE"/>
        </a:p>
      </dgm:t>
    </dgm:pt>
    <dgm:pt modelId="{EBEA3EFB-0148-439E-AA20-A6BB49E88CE9}">
      <dgm:prSet phldrT="[Texto]"/>
      <dgm:spPr/>
      <dgm:t>
        <a:bodyPr/>
        <a:lstStyle/>
        <a:p>
          <a:r>
            <a:rPr lang="es-PE" dirty="0" smtClean="0"/>
            <a:t>Garantizada frente a la ley</a:t>
          </a:r>
          <a:endParaRPr lang="es-PE" dirty="0"/>
        </a:p>
      </dgm:t>
    </dgm:pt>
    <dgm:pt modelId="{3FB4F246-B807-4899-968A-219AD65460C8}" type="parTrans" cxnId="{A47C27AA-7E6C-4C53-A8A6-8286285F493C}">
      <dgm:prSet/>
      <dgm:spPr/>
      <dgm:t>
        <a:bodyPr/>
        <a:lstStyle/>
        <a:p>
          <a:endParaRPr lang="es-PE"/>
        </a:p>
      </dgm:t>
    </dgm:pt>
    <dgm:pt modelId="{653E28B0-1AB4-4BBF-B7F0-8163B33BC3ED}" type="sibTrans" cxnId="{A47C27AA-7E6C-4C53-A8A6-8286285F493C}">
      <dgm:prSet/>
      <dgm:spPr/>
      <dgm:t>
        <a:bodyPr/>
        <a:lstStyle/>
        <a:p>
          <a:endParaRPr lang="es-PE"/>
        </a:p>
      </dgm:t>
    </dgm:pt>
    <dgm:pt modelId="{56990FFB-6DE4-4AF8-8655-5A17DCE9E8FE}">
      <dgm:prSet phldrT="[Texto]"/>
      <dgm:spPr/>
      <dgm:t>
        <a:bodyPr/>
        <a:lstStyle/>
        <a:p>
          <a:r>
            <a:rPr lang="es-PE" dirty="0" smtClean="0"/>
            <a:t>Procedimiento de reforma agravado</a:t>
          </a:r>
          <a:endParaRPr lang="es-PE" dirty="0"/>
        </a:p>
      </dgm:t>
    </dgm:pt>
    <dgm:pt modelId="{7D6A891E-C658-47F3-83D2-658F80D6BA92}" type="parTrans" cxnId="{DF3C5573-1639-4A9E-AD2E-DA34AB58F1CA}">
      <dgm:prSet/>
      <dgm:spPr/>
      <dgm:t>
        <a:bodyPr/>
        <a:lstStyle/>
        <a:p>
          <a:endParaRPr lang="es-PE"/>
        </a:p>
      </dgm:t>
    </dgm:pt>
    <dgm:pt modelId="{0D2735E8-E70A-4925-A6DA-017C688FD790}" type="sibTrans" cxnId="{DF3C5573-1639-4A9E-AD2E-DA34AB58F1CA}">
      <dgm:prSet/>
      <dgm:spPr/>
      <dgm:t>
        <a:bodyPr/>
        <a:lstStyle/>
        <a:p>
          <a:endParaRPr lang="es-PE"/>
        </a:p>
      </dgm:t>
    </dgm:pt>
    <dgm:pt modelId="{E8C84857-867D-472E-9BAB-25687EA43CBA}">
      <dgm:prSet phldrT="[Texto]"/>
      <dgm:spPr/>
      <dgm:t>
        <a:bodyPr/>
        <a:lstStyle/>
        <a:p>
          <a:r>
            <a:rPr lang="es-PE" dirty="0" smtClean="0"/>
            <a:t>Principios inmutables o inderogables (cláusulas pétreas)</a:t>
          </a:r>
          <a:endParaRPr lang="es-PE" dirty="0"/>
        </a:p>
      </dgm:t>
    </dgm:pt>
    <dgm:pt modelId="{99ABF8EC-9E7E-44A5-94F6-51CBDF6D4430}" type="parTrans" cxnId="{3172344A-7E7D-4011-B4A6-0A2FDE8510A5}">
      <dgm:prSet/>
      <dgm:spPr/>
      <dgm:t>
        <a:bodyPr/>
        <a:lstStyle/>
        <a:p>
          <a:endParaRPr lang="es-PE"/>
        </a:p>
      </dgm:t>
    </dgm:pt>
    <dgm:pt modelId="{55CA55B6-E67F-4248-8971-A39F9023C7BB}" type="sibTrans" cxnId="{3172344A-7E7D-4011-B4A6-0A2FDE8510A5}">
      <dgm:prSet/>
      <dgm:spPr/>
      <dgm:t>
        <a:bodyPr/>
        <a:lstStyle/>
        <a:p>
          <a:endParaRPr lang="es-PE"/>
        </a:p>
      </dgm:t>
    </dgm:pt>
    <dgm:pt modelId="{69EAC4AC-F5AC-4FD2-82E2-B73294824854}" type="pres">
      <dgm:prSet presAssocID="{F2F14C02-5D44-471B-AEDA-0C53F8F52553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PE"/>
        </a:p>
      </dgm:t>
    </dgm:pt>
    <dgm:pt modelId="{69503D49-6CDB-4F94-BC15-D1D742AD3C35}" type="pres">
      <dgm:prSet presAssocID="{F2F14C02-5D44-471B-AEDA-0C53F8F52553}" presName="Name1" presStyleCnt="0"/>
      <dgm:spPr/>
    </dgm:pt>
    <dgm:pt modelId="{C5D7C494-4A53-418A-A014-3A9DAA18A6B9}" type="pres">
      <dgm:prSet presAssocID="{F2F14C02-5D44-471B-AEDA-0C53F8F52553}" presName="cycle" presStyleCnt="0"/>
      <dgm:spPr/>
    </dgm:pt>
    <dgm:pt modelId="{AFD5A565-D0BD-43BF-84F2-0174BD50497D}" type="pres">
      <dgm:prSet presAssocID="{F2F14C02-5D44-471B-AEDA-0C53F8F52553}" presName="srcNode" presStyleLbl="node1" presStyleIdx="0" presStyleCnt="4"/>
      <dgm:spPr/>
    </dgm:pt>
    <dgm:pt modelId="{8D7B38AF-EC80-4361-881A-E69112FD9811}" type="pres">
      <dgm:prSet presAssocID="{F2F14C02-5D44-471B-AEDA-0C53F8F52553}" presName="conn" presStyleLbl="parChTrans1D2" presStyleIdx="0" presStyleCnt="1"/>
      <dgm:spPr/>
      <dgm:t>
        <a:bodyPr/>
        <a:lstStyle/>
        <a:p>
          <a:endParaRPr lang="es-PE"/>
        </a:p>
      </dgm:t>
    </dgm:pt>
    <dgm:pt modelId="{247E8448-6928-4E86-9D83-73BEDAC3077D}" type="pres">
      <dgm:prSet presAssocID="{F2F14C02-5D44-471B-AEDA-0C53F8F52553}" presName="extraNode" presStyleLbl="node1" presStyleIdx="0" presStyleCnt="4"/>
      <dgm:spPr/>
    </dgm:pt>
    <dgm:pt modelId="{A99C71BF-DAC1-4128-98B3-48FD96798E5C}" type="pres">
      <dgm:prSet presAssocID="{F2F14C02-5D44-471B-AEDA-0C53F8F52553}" presName="dstNode" presStyleLbl="node1" presStyleIdx="0" presStyleCnt="4"/>
      <dgm:spPr/>
    </dgm:pt>
    <dgm:pt modelId="{B196E117-CEC9-43D3-B1DB-1C2CBB50AABD}" type="pres">
      <dgm:prSet presAssocID="{B2CF73EF-F267-47BC-813C-3CF2119551E6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37678A4D-8B1F-45D4-8278-C3A072260736}" type="pres">
      <dgm:prSet presAssocID="{B2CF73EF-F267-47BC-813C-3CF2119551E6}" presName="accent_1" presStyleCnt="0"/>
      <dgm:spPr/>
    </dgm:pt>
    <dgm:pt modelId="{A1D84742-4917-4426-836F-FD1BAD7ED170}" type="pres">
      <dgm:prSet presAssocID="{B2CF73EF-F267-47BC-813C-3CF2119551E6}" presName="accentRepeatNode" presStyleLbl="solidFgAcc1" presStyleIdx="0" presStyleCnt="4"/>
      <dgm:spPr/>
    </dgm:pt>
    <dgm:pt modelId="{230468EB-6C74-49EA-899A-071C101C5623}" type="pres">
      <dgm:prSet presAssocID="{EBEA3EFB-0148-439E-AA20-A6BB49E88CE9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B7B5519A-A30E-47D7-8A90-B40DD4C841FA}" type="pres">
      <dgm:prSet presAssocID="{EBEA3EFB-0148-439E-AA20-A6BB49E88CE9}" presName="accent_2" presStyleCnt="0"/>
      <dgm:spPr/>
    </dgm:pt>
    <dgm:pt modelId="{19E1D674-5272-457B-A619-A0C09287E9AD}" type="pres">
      <dgm:prSet presAssocID="{EBEA3EFB-0148-439E-AA20-A6BB49E88CE9}" presName="accentRepeatNode" presStyleLbl="solidFgAcc1" presStyleIdx="1" presStyleCnt="4"/>
      <dgm:spPr/>
    </dgm:pt>
    <dgm:pt modelId="{1BAB8305-9073-4244-87FC-5159E1389DF1}" type="pres">
      <dgm:prSet presAssocID="{56990FFB-6DE4-4AF8-8655-5A17DCE9E8FE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4045D138-3280-465A-BC40-8C0BBEFE1DF8}" type="pres">
      <dgm:prSet presAssocID="{56990FFB-6DE4-4AF8-8655-5A17DCE9E8FE}" presName="accent_3" presStyleCnt="0"/>
      <dgm:spPr/>
    </dgm:pt>
    <dgm:pt modelId="{495BF15E-0EFA-485B-BC94-9E9A4CDC9F91}" type="pres">
      <dgm:prSet presAssocID="{56990FFB-6DE4-4AF8-8655-5A17DCE9E8FE}" presName="accentRepeatNode" presStyleLbl="solidFgAcc1" presStyleIdx="2" presStyleCnt="4"/>
      <dgm:spPr/>
    </dgm:pt>
    <dgm:pt modelId="{4A5331EE-C765-468A-9FAC-BD0EF05DA1FC}" type="pres">
      <dgm:prSet presAssocID="{E8C84857-867D-472E-9BAB-25687EA43CBA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036AD160-C0AF-4011-8DA3-0FC76D79F99C}" type="pres">
      <dgm:prSet presAssocID="{E8C84857-867D-472E-9BAB-25687EA43CBA}" presName="accent_4" presStyleCnt="0"/>
      <dgm:spPr/>
    </dgm:pt>
    <dgm:pt modelId="{716B7690-2CF4-4BDF-B7BA-3D25CA7CC8CA}" type="pres">
      <dgm:prSet presAssocID="{E8C84857-867D-472E-9BAB-25687EA43CBA}" presName="accentRepeatNode" presStyleLbl="solidFgAcc1" presStyleIdx="3" presStyleCnt="4"/>
      <dgm:spPr/>
    </dgm:pt>
  </dgm:ptLst>
  <dgm:cxnLst>
    <dgm:cxn modelId="{66CC20F2-1B9A-4397-8BE7-305342465137}" srcId="{F2F14C02-5D44-471B-AEDA-0C53F8F52553}" destId="{B2CF73EF-F267-47BC-813C-3CF2119551E6}" srcOrd="0" destOrd="0" parTransId="{FF589877-36FA-4E39-9AA0-E5589DDCE42C}" sibTransId="{E1C43916-6507-4ABF-9AEF-06D0AB337447}"/>
    <dgm:cxn modelId="{A47C27AA-7E6C-4C53-A8A6-8286285F493C}" srcId="{F2F14C02-5D44-471B-AEDA-0C53F8F52553}" destId="{EBEA3EFB-0148-439E-AA20-A6BB49E88CE9}" srcOrd="1" destOrd="0" parTransId="{3FB4F246-B807-4899-968A-219AD65460C8}" sibTransId="{653E28B0-1AB4-4BBF-B7F0-8163B33BC3ED}"/>
    <dgm:cxn modelId="{86ECCCA0-0F2B-46C2-A01E-BAD317D66B66}" type="presOf" srcId="{EBEA3EFB-0148-439E-AA20-A6BB49E88CE9}" destId="{230468EB-6C74-49EA-899A-071C101C5623}" srcOrd="0" destOrd="0" presId="urn:microsoft.com/office/officeart/2008/layout/VerticalCurvedList"/>
    <dgm:cxn modelId="{F6DF9637-AA2E-4DD2-943F-B4A5FA5D298B}" type="presOf" srcId="{B2CF73EF-F267-47BC-813C-3CF2119551E6}" destId="{B196E117-CEC9-43D3-B1DB-1C2CBB50AABD}" srcOrd="0" destOrd="0" presId="urn:microsoft.com/office/officeart/2008/layout/VerticalCurvedList"/>
    <dgm:cxn modelId="{FC72B4DF-BC61-48BD-92E4-2A48423902E3}" type="presOf" srcId="{56990FFB-6DE4-4AF8-8655-5A17DCE9E8FE}" destId="{1BAB8305-9073-4244-87FC-5159E1389DF1}" srcOrd="0" destOrd="0" presId="urn:microsoft.com/office/officeart/2008/layout/VerticalCurvedList"/>
    <dgm:cxn modelId="{8308A52A-ACB9-409F-A93A-03FD56B32940}" type="presOf" srcId="{E1C43916-6507-4ABF-9AEF-06D0AB337447}" destId="{8D7B38AF-EC80-4361-881A-E69112FD9811}" srcOrd="0" destOrd="0" presId="urn:microsoft.com/office/officeart/2008/layout/VerticalCurvedList"/>
    <dgm:cxn modelId="{78E5AACA-F3EE-4F78-AC36-770842633A40}" type="presOf" srcId="{F2F14C02-5D44-471B-AEDA-0C53F8F52553}" destId="{69EAC4AC-F5AC-4FD2-82E2-B73294824854}" srcOrd="0" destOrd="0" presId="urn:microsoft.com/office/officeart/2008/layout/VerticalCurvedList"/>
    <dgm:cxn modelId="{3172344A-7E7D-4011-B4A6-0A2FDE8510A5}" srcId="{F2F14C02-5D44-471B-AEDA-0C53F8F52553}" destId="{E8C84857-867D-472E-9BAB-25687EA43CBA}" srcOrd="3" destOrd="0" parTransId="{99ABF8EC-9E7E-44A5-94F6-51CBDF6D4430}" sibTransId="{55CA55B6-E67F-4248-8971-A39F9023C7BB}"/>
    <dgm:cxn modelId="{DF3C5573-1639-4A9E-AD2E-DA34AB58F1CA}" srcId="{F2F14C02-5D44-471B-AEDA-0C53F8F52553}" destId="{56990FFB-6DE4-4AF8-8655-5A17DCE9E8FE}" srcOrd="2" destOrd="0" parTransId="{7D6A891E-C658-47F3-83D2-658F80D6BA92}" sibTransId="{0D2735E8-E70A-4925-A6DA-017C688FD790}"/>
    <dgm:cxn modelId="{75AB55C9-DA45-431D-9F0A-E2974F0D29FA}" type="presOf" srcId="{E8C84857-867D-472E-9BAB-25687EA43CBA}" destId="{4A5331EE-C765-468A-9FAC-BD0EF05DA1FC}" srcOrd="0" destOrd="0" presId="urn:microsoft.com/office/officeart/2008/layout/VerticalCurvedList"/>
    <dgm:cxn modelId="{BE560C50-7A3C-40E8-A693-9E1CD4454F8A}" type="presParOf" srcId="{69EAC4AC-F5AC-4FD2-82E2-B73294824854}" destId="{69503D49-6CDB-4F94-BC15-D1D742AD3C35}" srcOrd="0" destOrd="0" presId="urn:microsoft.com/office/officeart/2008/layout/VerticalCurvedList"/>
    <dgm:cxn modelId="{4D137C90-D876-493F-BABF-6960A96DDFB2}" type="presParOf" srcId="{69503D49-6CDB-4F94-BC15-D1D742AD3C35}" destId="{C5D7C494-4A53-418A-A014-3A9DAA18A6B9}" srcOrd="0" destOrd="0" presId="urn:microsoft.com/office/officeart/2008/layout/VerticalCurvedList"/>
    <dgm:cxn modelId="{6BEFE67B-0899-44A6-9E95-AD3ADBD83857}" type="presParOf" srcId="{C5D7C494-4A53-418A-A014-3A9DAA18A6B9}" destId="{AFD5A565-D0BD-43BF-84F2-0174BD50497D}" srcOrd="0" destOrd="0" presId="urn:microsoft.com/office/officeart/2008/layout/VerticalCurvedList"/>
    <dgm:cxn modelId="{EAF26429-82B4-49B2-B43B-37404FF549A6}" type="presParOf" srcId="{C5D7C494-4A53-418A-A014-3A9DAA18A6B9}" destId="{8D7B38AF-EC80-4361-881A-E69112FD9811}" srcOrd="1" destOrd="0" presId="urn:microsoft.com/office/officeart/2008/layout/VerticalCurvedList"/>
    <dgm:cxn modelId="{6AC2EF25-6FAD-4E3F-B0ED-7FD00E518119}" type="presParOf" srcId="{C5D7C494-4A53-418A-A014-3A9DAA18A6B9}" destId="{247E8448-6928-4E86-9D83-73BEDAC3077D}" srcOrd="2" destOrd="0" presId="urn:microsoft.com/office/officeart/2008/layout/VerticalCurvedList"/>
    <dgm:cxn modelId="{845ED8DF-B719-407F-92D5-6BB8C8650814}" type="presParOf" srcId="{C5D7C494-4A53-418A-A014-3A9DAA18A6B9}" destId="{A99C71BF-DAC1-4128-98B3-48FD96798E5C}" srcOrd="3" destOrd="0" presId="urn:microsoft.com/office/officeart/2008/layout/VerticalCurvedList"/>
    <dgm:cxn modelId="{CB8318CD-C6B2-4594-97B6-C36B37086205}" type="presParOf" srcId="{69503D49-6CDB-4F94-BC15-D1D742AD3C35}" destId="{B196E117-CEC9-43D3-B1DB-1C2CBB50AABD}" srcOrd="1" destOrd="0" presId="urn:microsoft.com/office/officeart/2008/layout/VerticalCurvedList"/>
    <dgm:cxn modelId="{ABA31A8F-4FC4-4C64-94E1-AA17FD71BDE9}" type="presParOf" srcId="{69503D49-6CDB-4F94-BC15-D1D742AD3C35}" destId="{37678A4D-8B1F-45D4-8278-C3A072260736}" srcOrd="2" destOrd="0" presId="urn:microsoft.com/office/officeart/2008/layout/VerticalCurvedList"/>
    <dgm:cxn modelId="{F437E969-A449-4211-BCD6-DB3A6229B179}" type="presParOf" srcId="{37678A4D-8B1F-45D4-8278-C3A072260736}" destId="{A1D84742-4917-4426-836F-FD1BAD7ED170}" srcOrd="0" destOrd="0" presId="urn:microsoft.com/office/officeart/2008/layout/VerticalCurvedList"/>
    <dgm:cxn modelId="{024D32B3-90F8-4723-B180-A0D32642272C}" type="presParOf" srcId="{69503D49-6CDB-4F94-BC15-D1D742AD3C35}" destId="{230468EB-6C74-49EA-899A-071C101C5623}" srcOrd="3" destOrd="0" presId="urn:microsoft.com/office/officeart/2008/layout/VerticalCurvedList"/>
    <dgm:cxn modelId="{E15AE857-E781-4E86-B062-A781177535E9}" type="presParOf" srcId="{69503D49-6CDB-4F94-BC15-D1D742AD3C35}" destId="{B7B5519A-A30E-47D7-8A90-B40DD4C841FA}" srcOrd="4" destOrd="0" presId="urn:microsoft.com/office/officeart/2008/layout/VerticalCurvedList"/>
    <dgm:cxn modelId="{8EF24DDC-1A5B-4836-ABE9-D2D00020A688}" type="presParOf" srcId="{B7B5519A-A30E-47D7-8A90-B40DD4C841FA}" destId="{19E1D674-5272-457B-A619-A0C09287E9AD}" srcOrd="0" destOrd="0" presId="urn:microsoft.com/office/officeart/2008/layout/VerticalCurvedList"/>
    <dgm:cxn modelId="{8204C25C-BA59-4D59-AF46-1D1D64241B3C}" type="presParOf" srcId="{69503D49-6CDB-4F94-BC15-D1D742AD3C35}" destId="{1BAB8305-9073-4244-87FC-5159E1389DF1}" srcOrd="5" destOrd="0" presId="urn:microsoft.com/office/officeart/2008/layout/VerticalCurvedList"/>
    <dgm:cxn modelId="{9D1DF116-D39C-4259-9F02-30B53FB81987}" type="presParOf" srcId="{69503D49-6CDB-4F94-BC15-D1D742AD3C35}" destId="{4045D138-3280-465A-BC40-8C0BBEFE1DF8}" srcOrd="6" destOrd="0" presId="urn:microsoft.com/office/officeart/2008/layout/VerticalCurvedList"/>
    <dgm:cxn modelId="{1EC1F290-096B-46E4-99B6-96CD5A019B1D}" type="presParOf" srcId="{4045D138-3280-465A-BC40-8C0BBEFE1DF8}" destId="{495BF15E-0EFA-485B-BC94-9E9A4CDC9F91}" srcOrd="0" destOrd="0" presId="urn:microsoft.com/office/officeart/2008/layout/VerticalCurvedList"/>
    <dgm:cxn modelId="{FB232A89-FF9A-4134-9498-63476353366F}" type="presParOf" srcId="{69503D49-6CDB-4F94-BC15-D1D742AD3C35}" destId="{4A5331EE-C765-468A-9FAC-BD0EF05DA1FC}" srcOrd="7" destOrd="0" presId="urn:microsoft.com/office/officeart/2008/layout/VerticalCurvedList"/>
    <dgm:cxn modelId="{19B73035-CEF6-4EC3-ADD6-2B8366C9CE4E}" type="presParOf" srcId="{69503D49-6CDB-4F94-BC15-D1D742AD3C35}" destId="{036AD160-C0AF-4011-8DA3-0FC76D79F99C}" srcOrd="8" destOrd="0" presId="urn:microsoft.com/office/officeart/2008/layout/VerticalCurvedList"/>
    <dgm:cxn modelId="{B52F66FD-31FD-4275-97F8-B631F11768B3}" type="presParOf" srcId="{036AD160-C0AF-4011-8DA3-0FC76D79F99C}" destId="{716B7690-2CF4-4BDF-B7BA-3D25CA7CC8C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FFF552F-462D-4885-831B-DD2EC5A8D973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E"/>
        </a:p>
      </dgm:t>
    </dgm:pt>
    <dgm:pt modelId="{BEB5AB8D-8BA5-497E-A752-14AFFBD866B9}">
      <dgm:prSet phldrT="[Texto]"/>
      <dgm:spPr/>
      <dgm:t>
        <a:bodyPr/>
        <a:lstStyle/>
        <a:p>
          <a:r>
            <a:rPr lang="es-PE" dirty="0" smtClean="0"/>
            <a:t>Órganos de control</a:t>
          </a:r>
          <a:endParaRPr lang="es-PE" dirty="0"/>
        </a:p>
      </dgm:t>
    </dgm:pt>
    <dgm:pt modelId="{9DF7C50B-50D6-4963-AD58-AC708918CF2E}" type="parTrans" cxnId="{F671725F-44E8-4C22-A523-DBD0FC339BC1}">
      <dgm:prSet/>
      <dgm:spPr/>
      <dgm:t>
        <a:bodyPr/>
        <a:lstStyle/>
        <a:p>
          <a:endParaRPr lang="es-PE"/>
        </a:p>
      </dgm:t>
    </dgm:pt>
    <dgm:pt modelId="{508200CB-0B43-470A-8407-6AE3C5FB4B3F}" type="sibTrans" cxnId="{F671725F-44E8-4C22-A523-DBD0FC339BC1}">
      <dgm:prSet/>
      <dgm:spPr/>
      <dgm:t>
        <a:bodyPr/>
        <a:lstStyle/>
        <a:p>
          <a:endParaRPr lang="es-PE"/>
        </a:p>
      </dgm:t>
    </dgm:pt>
    <dgm:pt modelId="{E41CD4DC-871E-4669-A3C1-AF386D0102FB}">
      <dgm:prSet phldrT="[Texto]"/>
      <dgm:spPr/>
      <dgm:t>
        <a:bodyPr/>
        <a:lstStyle/>
        <a:p>
          <a:r>
            <a:rPr lang="es-PE" dirty="0" smtClean="0"/>
            <a:t>Especializados (TC o CC)</a:t>
          </a:r>
          <a:endParaRPr lang="es-PE" dirty="0"/>
        </a:p>
      </dgm:t>
    </dgm:pt>
    <dgm:pt modelId="{73AE6389-FF8D-439F-81AE-CA1745D67D9F}" type="parTrans" cxnId="{52F1A4DD-BAEE-449F-99DC-009BF5C6826B}">
      <dgm:prSet/>
      <dgm:spPr/>
      <dgm:t>
        <a:bodyPr/>
        <a:lstStyle/>
        <a:p>
          <a:endParaRPr lang="es-PE"/>
        </a:p>
      </dgm:t>
    </dgm:pt>
    <dgm:pt modelId="{EE35D690-BFF0-4F25-B19C-82D20C23C6AF}" type="sibTrans" cxnId="{52F1A4DD-BAEE-449F-99DC-009BF5C6826B}">
      <dgm:prSet/>
      <dgm:spPr/>
      <dgm:t>
        <a:bodyPr/>
        <a:lstStyle/>
        <a:p>
          <a:endParaRPr lang="es-PE"/>
        </a:p>
      </dgm:t>
    </dgm:pt>
    <dgm:pt modelId="{F41E97EB-7412-42F1-9B52-3291F96EA42D}">
      <dgm:prSet phldrT="[Texto]"/>
      <dgm:spPr/>
      <dgm:t>
        <a:bodyPr/>
        <a:lstStyle/>
        <a:p>
          <a:r>
            <a:rPr lang="es-PE" dirty="0" smtClean="0"/>
            <a:t>Corte Suprema asume rol</a:t>
          </a:r>
          <a:endParaRPr lang="es-PE" dirty="0"/>
        </a:p>
      </dgm:t>
    </dgm:pt>
    <dgm:pt modelId="{1A6B6A0B-F99F-4DE8-9AB5-A5FA2376F8D2}" type="parTrans" cxnId="{C8E37B52-B0BF-4FFC-A16B-535353E8A5C3}">
      <dgm:prSet/>
      <dgm:spPr/>
      <dgm:t>
        <a:bodyPr/>
        <a:lstStyle/>
        <a:p>
          <a:endParaRPr lang="es-PE"/>
        </a:p>
      </dgm:t>
    </dgm:pt>
    <dgm:pt modelId="{117A77EB-FE38-4DD2-998A-F7D3CF5BED35}" type="sibTrans" cxnId="{C8E37B52-B0BF-4FFC-A16B-535353E8A5C3}">
      <dgm:prSet/>
      <dgm:spPr/>
      <dgm:t>
        <a:bodyPr/>
        <a:lstStyle/>
        <a:p>
          <a:endParaRPr lang="es-PE"/>
        </a:p>
      </dgm:t>
    </dgm:pt>
    <dgm:pt modelId="{CA4BDE24-EBD6-4219-A698-7BE7307A5A2C}">
      <dgm:prSet phldrT="[Texto]"/>
      <dgm:spPr/>
      <dgm:t>
        <a:bodyPr/>
        <a:lstStyle/>
        <a:p>
          <a:r>
            <a:rPr lang="es-PE" dirty="0" smtClean="0"/>
            <a:t>Procesos o recursos judiciales especiales</a:t>
          </a:r>
          <a:endParaRPr lang="es-PE" dirty="0"/>
        </a:p>
      </dgm:t>
    </dgm:pt>
    <dgm:pt modelId="{C721B268-4171-4C60-A62E-7BC163255452}" type="parTrans" cxnId="{02C41E60-4E94-4436-B3A2-92CC5F191118}">
      <dgm:prSet/>
      <dgm:spPr/>
      <dgm:t>
        <a:bodyPr/>
        <a:lstStyle/>
        <a:p>
          <a:endParaRPr lang="es-PE"/>
        </a:p>
      </dgm:t>
    </dgm:pt>
    <dgm:pt modelId="{89263BBF-8F6B-4C31-AD52-87787C8DE6A5}" type="sibTrans" cxnId="{02C41E60-4E94-4436-B3A2-92CC5F191118}">
      <dgm:prSet/>
      <dgm:spPr/>
      <dgm:t>
        <a:bodyPr/>
        <a:lstStyle/>
        <a:p>
          <a:endParaRPr lang="es-PE"/>
        </a:p>
      </dgm:t>
    </dgm:pt>
    <dgm:pt modelId="{F95EA44A-5B82-4CF4-A4C0-F33E86A75352}">
      <dgm:prSet phldrT="[Texto]"/>
      <dgm:spPr/>
      <dgm:t>
        <a:bodyPr/>
        <a:lstStyle/>
        <a:p>
          <a:r>
            <a:rPr lang="es-PE" b="1" u="sng" dirty="0" smtClean="0"/>
            <a:t>Concentrado</a:t>
          </a:r>
          <a:r>
            <a:rPr lang="es-PE" dirty="0" smtClean="0"/>
            <a:t>: acción de inconstitucionalidad</a:t>
          </a:r>
          <a:endParaRPr lang="es-PE" dirty="0"/>
        </a:p>
      </dgm:t>
    </dgm:pt>
    <dgm:pt modelId="{1204369E-48B4-4FFA-BEE3-B9089158EE71}" type="parTrans" cxnId="{CEEC05DE-5C9E-4102-A384-AE2C4E1A39C6}">
      <dgm:prSet/>
      <dgm:spPr/>
      <dgm:t>
        <a:bodyPr/>
        <a:lstStyle/>
        <a:p>
          <a:endParaRPr lang="es-PE"/>
        </a:p>
      </dgm:t>
    </dgm:pt>
    <dgm:pt modelId="{8FDB0A6E-0FB9-483D-82BB-E65FAE24B908}" type="sibTrans" cxnId="{CEEC05DE-5C9E-4102-A384-AE2C4E1A39C6}">
      <dgm:prSet/>
      <dgm:spPr/>
      <dgm:t>
        <a:bodyPr/>
        <a:lstStyle/>
        <a:p>
          <a:endParaRPr lang="es-PE"/>
        </a:p>
      </dgm:t>
    </dgm:pt>
    <dgm:pt modelId="{462B87C5-8B27-4B13-825A-10EC30747A56}">
      <dgm:prSet phldrT="[Texto]"/>
      <dgm:spPr/>
      <dgm:t>
        <a:bodyPr/>
        <a:lstStyle/>
        <a:p>
          <a:r>
            <a:rPr lang="es-PE" b="1" u="sng" dirty="0" smtClean="0"/>
            <a:t>Concreto</a:t>
          </a:r>
          <a:r>
            <a:rPr lang="es-PE" dirty="0" smtClean="0"/>
            <a:t>: amparo, hábeas corpus, hábeas data </a:t>
          </a:r>
          <a:endParaRPr lang="es-PE" dirty="0"/>
        </a:p>
      </dgm:t>
    </dgm:pt>
    <dgm:pt modelId="{2DEF8DCD-F165-4969-A1FD-CDA444082FAE}" type="parTrans" cxnId="{5F6F23DC-2134-454E-961A-0D2BBF326D66}">
      <dgm:prSet/>
      <dgm:spPr/>
      <dgm:t>
        <a:bodyPr/>
        <a:lstStyle/>
        <a:p>
          <a:endParaRPr lang="es-PE"/>
        </a:p>
      </dgm:t>
    </dgm:pt>
    <dgm:pt modelId="{07340675-FC02-440B-9519-FC74ED7A6F52}" type="sibTrans" cxnId="{5F6F23DC-2134-454E-961A-0D2BBF326D66}">
      <dgm:prSet/>
      <dgm:spPr/>
      <dgm:t>
        <a:bodyPr/>
        <a:lstStyle/>
        <a:p>
          <a:endParaRPr lang="es-PE"/>
        </a:p>
      </dgm:t>
    </dgm:pt>
    <dgm:pt modelId="{460FD084-9AE4-4C1F-B313-06AAC929FC3F}">
      <dgm:prSet phldrT="[Texto]"/>
      <dgm:spPr/>
      <dgm:t>
        <a:bodyPr/>
        <a:lstStyle/>
        <a:p>
          <a:r>
            <a:rPr lang="es-PE" dirty="0" smtClean="0"/>
            <a:t>Ámbito del control</a:t>
          </a:r>
          <a:endParaRPr lang="es-PE" dirty="0"/>
        </a:p>
      </dgm:t>
    </dgm:pt>
    <dgm:pt modelId="{0276D4FA-8D29-4FAA-B745-D363B6E948D7}" type="parTrans" cxnId="{6494E868-35D9-4A70-A214-65008E83E136}">
      <dgm:prSet/>
      <dgm:spPr/>
      <dgm:t>
        <a:bodyPr/>
        <a:lstStyle/>
        <a:p>
          <a:endParaRPr lang="es-PE"/>
        </a:p>
      </dgm:t>
    </dgm:pt>
    <dgm:pt modelId="{395193F9-0A6A-4902-8903-21B6A14AC4D4}" type="sibTrans" cxnId="{6494E868-35D9-4A70-A214-65008E83E136}">
      <dgm:prSet/>
      <dgm:spPr/>
      <dgm:t>
        <a:bodyPr/>
        <a:lstStyle/>
        <a:p>
          <a:endParaRPr lang="es-PE"/>
        </a:p>
      </dgm:t>
    </dgm:pt>
    <dgm:pt modelId="{EC650BD8-1B93-4C07-A411-6E4EF5ADD177}">
      <dgm:prSet phldrT="[Texto]"/>
      <dgm:spPr/>
      <dgm:t>
        <a:bodyPr/>
        <a:lstStyle/>
        <a:p>
          <a:r>
            <a:rPr lang="es-PE" dirty="0" smtClean="0"/>
            <a:t>Amplio: ley, tratados, administración, judicial, privados</a:t>
          </a:r>
          <a:endParaRPr lang="es-PE" dirty="0"/>
        </a:p>
      </dgm:t>
    </dgm:pt>
    <dgm:pt modelId="{DD5B1519-D4D2-4F5A-8669-143B4871B6DC}" type="parTrans" cxnId="{1CFD970D-D8EF-4D67-ACE4-CDB93A68F311}">
      <dgm:prSet/>
      <dgm:spPr/>
      <dgm:t>
        <a:bodyPr/>
        <a:lstStyle/>
        <a:p>
          <a:endParaRPr lang="es-PE"/>
        </a:p>
      </dgm:t>
    </dgm:pt>
    <dgm:pt modelId="{178E0153-612A-49FD-87AF-70C551EE4C1D}" type="sibTrans" cxnId="{1CFD970D-D8EF-4D67-ACE4-CDB93A68F311}">
      <dgm:prSet/>
      <dgm:spPr/>
      <dgm:t>
        <a:bodyPr/>
        <a:lstStyle/>
        <a:p>
          <a:endParaRPr lang="es-PE"/>
        </a:p>
      </dgm:t>
    </dgm:pt>
    <dgm:pt modelId="{41465178-A355-4EFF-8B8C-D036F6AD0AB7}">
      <dgm:prSet phldrT="[Texto]"/>
      <dgm:spPr/>
      <dgm:t>
        <a:bodyPr/>
        <a:lstStyle/>
        <a:p>
          <a:r>
            <a:rPr lang="es-PE" dirty="0" smtClean="0"/>
            <a:t>Limitado: se excluye las normas de rango legal, o las decisiones judiciales</a:t>
          </a:r>
          <a:endParaRPr lang="es-PE" dirty="0"/>
        </a:p>
      </dgm:t>
    </dgm:pt>
    <dgm:pt modelId="{DCBAF9EB-CC9A-44DB-BEC0-EB69F1A4EEAD}" type="parTrans" cxnId="{FCE0536C-2A0D-4A07-9E1B-B0568D677A0D}">
      <dgm:prSet/>
      <dgm:spPr/>
      <dgm:t>
        <a:bodyPr/>
        <a:lstStyle/>
        <a:p>
          <a:endParaRPr lang="es-PE"/>
        </a:p>
      </dgm:t>
    </dgm:pt>
    <dgm:pt modelId="{F9483EA1-AD08-4AC7-9B88-B81A605C1E68}" type="sibTrans" cxnId="{FCE0536C-2A0D-4A07-9E1B-B0568D677A0D}">
      <dgm:prSet/>
      <dgm:spPr/>
      <dgm:t>
        <a:bodyPr/>
        <a:lstStyle/>
        <a:p>
          <a:endParaRPr lang="es-PE"/>
        </a:p>
      </dgm:t>
    </dgm:pt>
    <dgm:pt modelId="{ED1628F1-2445-471F-B50F-6A617CB88DAE}">
      <dgm:prSet phldrT="[Texto]"/>
      <dgm:spPr/>
      <dgm:t>
        <a:bodyPr/>
        <a:lstStyle/>
        <a:p>
          <a:r>
            <a:rPr lang="es-PE" dirty="0" smtClean="0"/>
            <a:t>Competencia a todos los jueces (difuso)</a:t>
          </a:r>
          <a:endParaRPr lang="es-PE" dirty="0"/>
        </a:p>
      </dgm:t>
    </dgm:pt>
    <dgm:pt modelId="{3349552E-D03D-470C-ADE5-02D4463CB95E}" type="parTrans" cxnId="{A05A441C-69D3-4F0C-8C61-69C06E7DB2F9}">
      <dgm:prSet/>
      <dgm:spPr/>
      <dgm:t>
        <a:bodyPr/>
        <a:lstStyle/>
        <a:p>
          <a:endParaRPr lang="es-PE"/>
        </a:p>
      </dgm:t>
    </dgm:pt>
    <dgm:pt modelId="{D5CC75E4-A64D-4F4E-B4C7-B42536FE7051}" type="sibTrans" cxnId="{A05A441C-69D3-4F0C-8C61-69C06E7DB2F9}">
      <dgm:prSet/>
      <dgm:spPr/>
      <dgm:t>
        <a:bodyPr/>
        <a:lstStyle/>
        <a:p>
          <a:endParaRPr lang="es-PE"/>
        </a:p>
      </dgm:t>
    </dgm:pt>
    <dgm:pt modelId="{65BB3E85-96B8-4AAE-A8C6-6E74058B5DC3}" type="pres">
      <dgm:prSet presAssocID="{2FFF552F-462D-4885-831B-DD2EC5A8D97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PE"/>
        </a:p>
      </dgm:t>
    </dgm:pt>
    <dgm:pt modelId="{61534592-5007-46EC-AED6-5EC4E0DC5D1C}" type="pres">
      <dgm:prSet presAssocID="{BEB5AB8D-8BA5-497E-A752-14AFFBD866B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7ACDFBB4-7EB3-4253-81CE-6A3C59D458D3}" type="pres">
      <dgm:prSet presAssocID="{508200CB-0B43-470A-8407-6AE3C5FB4B3F}" presName="sibTrans" presStyleCnt="0"/>
      <dgm:spPr/>
    </dgm:pt>
    <dgm:pt modelId="{18C24C92-8455-4C9D-8966-22FE537A1712}" type="pres">
      <dgm:prSet presAssocID="{CA4BDE24-EBD6-4219-A698-7BE7307A5A2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C3B1568A-9C4E-444E-A64B-CBF06385773C}" type="pres">
      <dgm:prSet presAssocID="{89263BBF-8F6B-4C31-AD52-87787C8DE6A5}" presName="sibTrans" presStyleCnt="0"/>
      <dgm:spPr/>
    </dgm:pt>
    <dgm:pt modelId="{D37CE4D1-5128-4970-9C47-C341CE5149AE}" type="pres">
      <dgm:prSet presAssocID="{460FD084-9AE4-4C1F-B313-06AAC929FC3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FE202F6A-26EB-44F2-8CA6-378FD63CB087}" type="presOf" srcId="{BEB5AB8D-8BA5-497E-A752-14AFFBD866B9}" destId="{61534592-5007-46EC-AED6-5EC4E0DC5D1C}" srcOrd="0" destOrd="0" presId="urn:microsoft.com/office/officeart/2005/8/layout/hList6"/>
    <dgm:cxn modelId="{A05A441C-69D3-4F0C-8C61-69C06E7DB2F9}" srcId="{BEB5AB8D-8BA5-497E-A752-14AFFBD866B9}" destId="{ED1628F1-2445-471F-B50F-6A617CB88DAE}" srcOrd="2" destOrd="0" parTransId="{3349552E-D03D-470C-ADE5-02D4463CB95E}" sibTransId="{D5CC75E4-A64D-4F4E-B4C7-B42536FE7051}"/>
    <dgm:cxn modelId="{C8E37B52-B0BF-4FFC-A16B-535353E8A5C3}" srcId="{BEB5AB8D-8BA5-497E-A752-14AFFBD866B9}" destId="{F41E97EB-7412-42F1-9B52-3291F96EA42D}" srcOrd="1" destOrd="0" parTransId="{1A6B6A0B-F99F-4DE8-9AB5-A5FA2376F8D2}" sibTransId="{117A77EB-FE38-4DD2-998A-F7D3CF5BED35}"/>
    <dgm:cxn modelId="{C2F514E6-53E3-4877-B429-65B91FE4C283}" type="presOf" srcId="{EC650BD8-1B93-4C07-A411-6E4EF5ADD177}" destId="{D37CE4D1-5128-4970-9C47-C341CE5149AE}" srcOrd="0" destOrd="1" presId="urn:microsoft.com/office/officeart/2005/8/layout/hList6"/>
    <dgm:cxn modelId="{D320AC3C-D25A-4757-B4CD-D9AF8D929513}" type="presOf" srcId="{41465178-A355-4EFF-8B8C-D036F6AD0AB7}" destId="{D37CE4D1-5128-4970-9C47-C341CE5149AE}" srcOrd="0" destOrd="2" presId="urn:microsoft.com/office/officeart/2005/8/layout/hList6"/>
    <dgm:cxn modelId="{5F6F23DC-2134-454E-961A-0D2BBF326D66}" srcId="{CA4BDE24-EBD6-4219-A698-7BE7307A5A2C}" destId="{462B87C5-8B27-4B13-825A-10EC30747A56}" srcOrd="1" destOrd="0" parTransId="{2DEF8DCD-F165-4969-A1FD-CDA444082FAE}" sibTransId="{07340675-FC02-440B-9519-FC74ED7A6F52}"/>
    <dgm:cxn modelId="{69F5DA5A-DB8B-42B2-B33B-C887CC3133CC}" type="presOf" srcId="{CA4BDE24-EBD6-4219-A698-7BE7307A5A2C}" destId="{18C24C92-8455-4C9D-8966-22FE537A1712}" srcOrd="0" destOrd="0" presId="urn:microsoft.com/office/officeart/2005/8/layout/hList6"/>
    <dgm:cxn modelId="{478AC6AC-26C1-4645-B550-40A7AF18C9CB}" type="presOf" srcId="{F95EA44A-5B82-4CF4-A4C0-F33E86A75352}" destId="{18C24C92-8455-4C9D-8966-22FE537A1712}" srcOrd="0" destOrd="1" presId="urn:microsoft.com/office/officeart/2005/8/layout/hList6"/>
    <dgm:cxn modelId="{93B5402A-F2CE-4C5F-8335-C7D89F924BB5}" type="presOf" srcId="{2FFF552F-462D-4885-831B-DD2EC5A8D973}" destId="{65BB3E85-96B8-4AAE-A8C6-6E74058B5DC3}" srcOrd="0" destOrd="0" presId="urn:microsoft.com/office/officeart/2005/8/layout/hList6"/>
    <dgm:cxn modelId="{CEEC05DE-5C9E-4102-A384-AE2C4E1A39C6}" srcId="{CA4BDE24-EBD6-4219-A698-7BE7307A5A2C}" destId="{F95EA44A-5B82-4CF4-A4C0-F33E86A75352}" srcOrd="0" destOrd="0" parTransId="{1204369E-48B4-4FFA-BEE3-B9089158EE71}" sibTransId="{8FDB0A6E-0FB9-483D-82BB-E65FAE24B908}"/>
    <dgm:cxn modelId="{FCE0536C-2A0D-4A07-9E1B-B0568D677A0D}" srcId="{460FD084-9AE4-4C1F-B313-06AAC929FC3F}" destId="{41465178-A355-4EFF-8B8C-D036F6AD0AB7}" srcOrd="1" destOrd="0" parTransId="{DCBAF9EB-CC9A-44DB-BEC0-EB69F1A4EEAD}" sibTransId="{F9483EA1-AD08-4AC7-9B88-B81A605C1E68}"/>
    <dgm:cxn modelId="{1CFD970D-D8EF-4D67-ACE4-CDB93A68F311}" srcId="{460FD084-9AE4-4C1F-B313-06AAC929FC3F}" destId="{EC650BD8-1B93-4C07-A411-6E4EF5ADD177}" srcOrd="0" destOrd="0" parTransId="{DD5B1519-D4D2-4F5A-8669-143B4871B6DC}" sibTransId="{178E0153-612A-49FD-87AF-70C551EE4C1D}"/>
    <dgm:cxn modelId="{EA3646BE-2CB2-4939-9A0A-B521FBEC89A0}" type="presOf" srcId="{F41E97EB-7412-42F1-9B52-3291F96EA42D}" destId="{61534592-5007-46EC-AED6-5EC4E0DC5D1C}" srcOrd="0" destOrd="2" presId="urn:microsoft.com/office/officeart/2005/8/layout/hList6"/>
    <dgm:cxn modelId="{F671725F-44E8-4C22-A523-DBD0FC339BC1}" srcId="{2FFF552F-462D-4885-831B-DD2EC5A8D973}" destId="{BEB5AB8D-8BA5-497E-A752-14AFFBD866B9}" srcOrd="0" destOrd="0" parTransId="{9DF7C50B-50D6-4963-AD58-AC708918CF2E}" sibTransId="{508200CB-0B43-470A-8407-6AE3C5FB4B3F}"/>
    <dgm:cxn modelId="{52F1A4DD-BAEE-449F-99DC-009BF5C6826B}" srcId="{BEB5AB8D-8BA5-497E-A752-14AFFBD866B9}" destId="{E41CD4DC-871E-4669-A3C1-AF386D0102FB}" srcOrd="0" destOrd="0" parTransId="{73AE6389-FF8D-439F-81AE-CA1745D67D9F}" sibTransId="{EE35D690-BFF0-4F25-B19C-82D20C23C6AF}"/>
    <dgm:cxn modelId="{02C41E60-4E94-4436-B3A2-92CC5F191118}" srcId="{2FFF552F-462D-4885-831B-DD2EC5A8D973}" destId="{CA4BDE24-EBD6-4219-A698-7BE7307A5A2C}" srcOrd="1" destOrd="0" parTransId="{C721B268-4171-4C60-A62E-7BC163255452}" sibTransId="{89263BBF-8F6B-4C31-AD52-87787C8DE6A5}"/>
    <dgm:cxn modelId="{385DA07F-AE48-4AAD-8A7C-610B78D95EA6}" type="presOf" srcId="{E41CD4DC-871E-4669-A3C1-AF386D0102FB}" destId="{61534592-5007-46EC-AED6-5EC4E0DC5D1C}" srcOrd="0" destOrd="1" presId="urn:microsoft.com/office/officeart/2005/8/layout/hList6"/>
    <dgm:cxn modelId="{F5E9ACC9-F40B-4EA2-A310-40B8D82D7B49}" type="presOf" srcId="{462B87C5-8B27-4B13-825A-10EC30747A56}" destId="{18C24C92-8455-4C9D-8966-22FE537A1712}" srcOrd="0" destOrd="2" presId="urn:microsoft.com/office/officeart/2005/8/layout/hList6"/>
    <dgm:cxn modelId="{6494E868-35D9-4A70-A214-65008E83E136}" srcId="{2FFF552F-462D-4885-831B-DD2EC5A8D973}" destId="{460FD084-9AE4-4C1F-B313-06AAC929FC3F}" srcOrd="2" destOrd="0" parTransId="{0276D4FA-8D29-4FAA-B745-D363B6E948D7}" sibTransId="{395193F9-0A6A-4902-8903-21B6A14AC4D4}"/>
    <dgm:cxn modelId="{BCCE6944-3AEF-430E-94FA-87C758CCC787}" type="presOf" srcId="{460FD084-9AE4-4C1F-B313-06AAC929FC3F}" destId="{D37CE4D1-5128-4970-9C47-C341CE5149AE}" srcOrd="0" destOrd="0" presId="urn:microsoft.com/office/officeart/2005/8/layout/hList6"/>
    <dgm:cxn modelId="{79888682-2C4E-4316-88C5-37C556284C13}" type="presOf" srcId="{ED1628F1-2445-471F-B50F-6A617CB88DAE}" destId="{61534592-5007-46EC-AED6-5EC4E0DC5D1C}" srcOrd="0" destOrd="3" presId="urn:microsoft.com/office/officeart/2005/8/layout/hList6"/>
    <dgm:cxn modelId="{EFF4121B-1801-4BDC-AAAD-345B74BF8A0F}" type="presParOf" srcId="{65BB3E85-96B8-4AAE-A8C6-6E74058B5DC3}" destId="{61534592-5007-46EC-AED6-5EC4E0DC5D1C}" srcOrd="0" destOrd="0" presId="urn:microsoft.com/office/officeart/2005/8/layout/hList6"/>
    <dgm:cxn modelId="{76E47AE3-0367-4842-BD52-295C70CC0040}" type="presParOf" srcId="{65BB3E85-96B8-4AAE-A8C6-6E74058B5DC3}" destId="{7ACDFBB4-7EB3-4253-81CE-6A3C59D458D3}" srcOrd="1" destOrd="0" presId="urn:microsoft.com/office/officeart/2005/8/layout/hList6"/>
    <dgm:cxn modelId="{ED1CCA6E-58A9-452C-8EBC-3BF11812A1F6}" type="presParOf" srcId="{65BB3E85-96B8-4AAE-A8C6-6E74058B5DC3}" destId="{18C24C92-8455-4C9D-8966-22FE537A1712}" srcOrd="2" destOrd="0" presId="urn:microsoft.com/office/officeart/2005/8/layout/hList6"/>
    <dgm:cxn modelId="{8A20F544-8841-484F-B2F8-AE88CBBF5952}" type="presParOf" srcId="{65BB3E85-96B8-4AAE-A8C6-6E74058B5DC3}" destId="{C3B1568A-9C4E-444E-A64B-CBF06385773C}" srcOrd="3" destOrd="0" presId="urn:microsoft.com/office/officeart/2005/8/layout/hList6"/>
    <dgm:cxn modelId="{63A57C69-70F2-40D4-AA01-FDCA92FB966E}" type="presParOf" srcId="{65BB3E85-96B8-4AAE-A8C6-6E74058B5DC3}" destId="{D37CE4D1-5128-4970-9C47-C341CE5149AE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C0A4B4-F8BB-49E7-ACB2-86DCFD1A72CC}">
      <dsp:nvSpPr>
        <dsp:cNvPr id="0" name=""/>
        <dsp:cNvSpPr/>
      </dsp:nvSpPr>
      <dsp:spPr>
        <a:xfrm>
          <a:off x="871369" y="0"/>
          <a:ext cx="9875520" cy="437029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32DE66-DA15-45BC-A1BD-EB057E67DD4E}">
      <dsp:nvSpPr>
        <dsp:cNvPr id="0" name=""/>
        <dsp:cNvSpPr/>
      </dsp:nvSpPr>
      <dsp:spPr>
        <a:xfrm>
          <a:off x="253792" y="1311088"/>
          <a:ext cx="2418015" cy="17481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000" kern="1200" dirty="0" smtClean="0"/>
            <a:t>Constitucionalismo clásico (post revolución francesa)</a:t>
          </a:r>
          <a:endParaRPr lang="es-PE" sz="2000" kern="1200" dirty="0"/>
        </a:p>
      </dsp:txBody>
      <dsp:txXfrm>
        <a:off x="339128" y="1396424"/>
        <a:ext cx="2247343" cy="1577445"/>
      </dsp:txXfrm>
    </dsp:sp>
    <dsp:sp modelId="{26F353F5-B73F-457F-A42A-6A31C6815AD0}">
      <dsp:nvSpPr>
        <dsp:cNvPr id="0" name=""/>
        <dsp:cNvSpPr/>
      </dsp:nvSpPr>
      <dsp:spPr>
        <a:xfrm>
          <a:off x="2854193" y="1311088"/>
          <a:ext cx="4842409" cy="17481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000" kern="1200" dirty="0" smtClean="0"/>
            <a:t>Interpretación constitucional no existía como problema: los derechos se garantizan a través de la ley; la parte orgánica era asunto político</a:t>
          </a:r>
          <a:endParaRPr lang="es-PE" sz="2000" kern="1200" dirty="0"/>
        </a:p>
      </dsp:txBody>
      <dsp:txXfrm>
        <a:off x="2939529" y="1396424"/>
        <a:ext cx="4671737" cy="1577445"/>
      </dsp:txXfrm>
    </dsp:sp>
    <dsp:sp modelId="{93DF75BB-93F9-4254-9D1F-3A78347BE395}">
      <dsp:nvSpPr>
        <dsp:cNvPr id="0" name=""/>
        <dsp:cNvSpPr/>
      </dsp:nvSpPr>
      <dsp:spPr>
        <a:xfrm>
          <a:off x="7878989" y="1311088"/>
          <a:ext cx="3485477" cy="17481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000" kern="1200" dirty="0" smtClean="0"/>
            <a:t>La atención se centró en la interpretación de la Ley: sin desnaturalizarla (exégesis). Rol del juez: aplicador del mandato contenido en la ley</a:t>
          </a:r>
          <a:endParaRPr lang="es-PE" sz="2000" kern="1200" dirty="0"/>
        </a:p>
      </dsp:txBody>
      <dsp:txXfrm>
        <a:off x="7964325" y="1396424"/>
        <a:ext cx="3314805" cy="157744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FD9C8C-67F1-466A-961D-6491AF9214CC}">
      <dsp:nvSpPr>
        <dsp:cNvPr id="0" name=""/>
        <dsp:cNvSpPr/>
      </dsp:nvSpPr>
      <dsp:spPr>
        <a:xfrm>
          <a:off x="-4547637" y="-697308"/>
          <a:ext cx="5417342" cy="5417342"/>
        </a:xfrm>
        <a:prstGeom prst="blockArc">
          <a:avLst>
            <a:gd name="adj1" fmla="val 18900000"/>
            <a:gd name="adj2" fmla="val 2700000"/>
            <a:gd name="adj3" fmla="val 399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E897AA-67AC-461F-ABDE-16B70BCC9946}">
      <dsp:nvSpPr>
        <dsp:cNvPr id="0" name=""/>
        <dsp:cNvSpPr/>
      </dsp:nvSpPr>
      <dsp:spPr>
        <a:xfrm>
          <a:off x="559333" y="402272"/>
          <a:ext cx="9444532" cy="8045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8608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400" kern="1200" dirty="0" smtClean="0"/>
            <a:t>Modelo basado en la centralidad de la ley (principio de soberanía parlamentaria)</a:t>
          </a:r>
          <a:endParaRPr lang="es-PE" sz="2400" kern="1200" dirty="0"/>
        </a:p>
      </dsp:txBody>
      <dsp:txXfrm>
        <a:off x="559333" y="402272"/>
        <a:ext cx="9444532" cy="804545"/>
      </dsp:txXfrm>
    </dsp:sp>
    <dsp:sp modelId="{BFECD48E-EAF1-4FD3-89E4-D56F3FAE59DF}">
      <dsp:nvSpPr>
        <dsp:cNvPr id="0" name=""/>
        <dsp:cNvSpPr/>
      </dsp:nvSpPr>
      <dsp:spPr>
        <a:xfrm>
          <a:off x="56492" y="301704"/>
          <a:ext cx="1005681" cy="100568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4DE95C-02A2-4230-B0B1-91D0F6C91530}">
      <dsp:nvSpPr>
        <dsp:cNvPr id="0" name=""/>
        <dsp:cNvSpPr/>
      </dsp:nvSpPr>
      <dsp:spPr>
        <a:xfrm>
          <a:off x="851785" y="1609089"/>
          <a:ext cx="9152080" cy="8045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8608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400" kern="1200" dirty="0" smtClean="0"/>
            <a:t>Plenitud y coherencia del ordenamiento jurídico (modelo escalonado o piramidal)</a:t>
          </a:r>
          <a:endParaRPr lang="es-PE" sz="2400" kern="1200" dirty="0"/>
        </a:p>
      </dsp:txBody>
      <dsp:txXfrm>
        <a:off x="851785" y="1609089"/>
        <a:ext cx="9152080" cy="804545"/>
      </dsp:txXfrm>
    </dsp:sp>
    <dsp:sp modelId="{F426EF01-3243-4F55-BD35-F03AAD3CD19E}">
      <dsp:nvSpPr>
        <dsp:cNvPr id="0" name=""/>
        <dsp:cNvSpPr/>
      </dsp:nvSpPr>
      <dsp:spPr>
        <a:xfrm>
          <a:off x="348944" y="1508521"/>
          <a:ext cx="1005681" cy="100568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0BBFFE-1AAB-41B4-9EEF-AC63EADFF6A0}">
      <dsp:nvSpPr>
        <dsp:cNvPr id="0" name=""/>
        <dsp:cNvSpPr/>
      </dsp:nvSpPr>
      <dsp:spPr>
        <a:xfrm>
          <a:off x="559333" y="2815907"/>
          <a:ext cx="9444532" cy="8045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8608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400" kern="1200" dirty="0" smtClean="0"/>
            <a:t>Rol judicial limitado: “el juez no crea derecho, aplica la ley”</a:t>
          </a:r>
          <a:endParaRPr lang="es-PE" sz="2400" kern="1200" dirty="0"/>
        </a:p>
      </dsp:txBody>
      <dsp:txXfrm>
        <a:off x="559333" y="2815907"/>
        <a:ext cx="9444532" cy="804545"/>
      </dsp:txXfrm>
    </dsp:sp>
    <dsp:sp modelId="{58DE04A7-D5FF-48CD-B55E-BFE2693EC708}">
      <dsp:nvSpPr>
        <dsp:cNvPr id="0" name=""/>
        <dsp:cNvSpPr/>
      </dsp:nvSpPr>
      <dsp:spPr>
        <a:xfrm>
          <a:off x="56492" y="2715339"/>
          <a:ext cx="1005681" cy="100568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5DA7A9-6448-43C1-BE8A-D782AD060DBA}">
      <dsp:nvSpPr>
        <dsp:cNvPr id="0" name=""/>
        <dsp:cNvSpPr/>
      </dsp:nvSpPr>
      <dsp:spPr>
        <a:xfrm>
          <a:off x="0" y="0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55E9B7-7B69-4957-BC17-2A875CB3F0AD}">
      <dsp:nvSpPr>
        <dsp:cNvPr id="0" name=""/>
        <dsp:cNvSpPr/>
      </dsp:nvSpPr>
      <dsp:spPr>
        <a:xfrm>
          <a:off x="0" y="0"/>
          <a:ext cx="2011680" cy="4339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4200" kern="1200" dirty="0" smtClean="0"/>
            <a:t>Punto de quiebre</a:t>
          </a:r>
          <a:endParaRPr lang="es-PE" sz="4200" kern="1200" dirty="0"/>
        </a:p>
      </dsp:txBody>
      <dsp:txXfrm>
        <a:off x="0" y="0"/>
        <a:ext cx="2011680" cy="4339384"/>
      </dsp:txXfrm>
    </dsp:sp>
    <dsp:sp modelId="{6315FF6A-33C0-41DF-9303-6241AE2F794F}">
      <dsp:nvSpPr>
        <dsp:cNvPr id="0" name=""/>
        <dsp:cNvSpPr/>
      </dsp:nvSpPr>
      <dsp:spPr>
        <a:xfrm>
          <a:off x="2162556" y="61976"/>
          <a:ext cx="7895844" cy="8443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300" kern="1200" dirty="0" smtClean="0"/>
            <a:t>II Guerra Mundial; horror ante los crímenes nazis. Se cometieron crímenes en cumplimiento de la Ley</a:t>
          </a:r>
          <a:endParaRPr lang="es-PE" sz="2300" kern="1200" dirty="0"/>
        </a:p>
      </dsp:txBody>
      <dsp:txXfrm>
        <a:off x="2162556" y="61976"/>
        <a:ext cx="7895844" cy="844386"/>
      </dsp:txXfrm>
    </dsp:sp>
    <dsp:sp modelId="{3DD0851A-F254-4984-BBF2-F9871C64C32E}">
      <dsp:nvSpPr>
        <dsp:cNvPr id="0" name=""/>
        <dsp:cNvSpPr/>
      </dsp:nvSpPr>
      <dsp:spPr>
        <a:xfrm>
          <a:off x="2011680" y="906362"/>
          <a:ext cx="80467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BF99E2-0F0C-4A08-AE91-8476B2882160}">
      <dsp:nvSpPr>
        <dsp:cNvPr id="0" name=""/>
        <dsp:cNvSpPr/>
      </dsp:nvSpPr>
      <dsp:spPr>
        <a:xfrm>
          <a:off x="2162556" y="968338"/>
          <a:ext cx="7895844" cy="10371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300" kern="1200" dirty="0" smtClean="0"/>
            <a:t>Re-materialización de las Constituciones: declaraciones de derechos y principios </a:t>
          </a:r>
          <a:r>
            <a:rPr lang="es-PE" sz="2300" kern="1200" dirty="0" err="1" smtClean="0"/>
            <a:t>suprapositivos</a:t>
          </a:r>
          <a:endParaRPr lang="es-PE" sz="2300" kern="1200" dirty="0"/>
        </a:p>
      </dsp:txBody>
      <dsp:txXfrm>
        <a:off x="2162556" y="968338"/>
        <a:ext cx="7895844" cy="1037144"/>
      </dsp:txXfrm>
    </dsp:sp>
    <dsp:sp modelId="{278691C4-5C0F-48AF-B875-503D1C34D627}">
      <dsp:nvSpPr>
        <dsp:cNvPr id="0" name=""/>
        <dsp:cNvSpPr/>
      </dsp:nvSpPr>
      <dsp:spPr>
        <a:xfrm>
          <a:off x="2011680" y="2005483"/>
          <a:ext cx="80467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5A1132-A796-46EC-AF56-A94BCDF72417}">
      <dsp:nvSpPr>
        <dsp:cNvPr id="0" name=""/>
        <dsp:cNvSpPr/>
      </dsp:nvSpPr>
      <dsp:spPr>
        <a:xfrm>
          <a:off x="2162556" y="2067459"/>
          <a:ext cx="7895844" cy="903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300" kern="1200" dirty="0" smtClean="0"/>
            <a:t>Revaloración del rol del juez debe aplicar no sólo leyes, sino también principios (discrecionalidad judicial)</a:t>
          </a:r>
          <a:endParaRPr lang="es-PE" sz="2300" kern="1200" dirty="0"/>
        </a:p>
      </dsp:txBody>
      <dsp:txXfrm>
        <a:off x="2162556" y="2067459"/>
        <a:ext cx="7895844" cy="903375"/>
      </dsp:txXfrm>
    </dsp:sp>
    <dsp:sp modelId="{BE965E80-2F17-462C-AAFE-2AD8764A5194}">
      <dsp:nvSpPr>
        <dsp:cNvPr id="0" name=""/>
        <dsp:cNvSpPr/>
      </dsp:nvSpPr>
      <dsp:spPr>
        <a:xfrm>
          <a:off x="2011680" y="2970835"/>
          <a:ext cx="80467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2FF822-D4B5-4AC1-B899-A67963747A67}">
      <dsp:nvSpPr>
        <dsp:cNvPr id="0" name=""/>
        <dsp:cNvSpPr/>
      </dsp:nvSpPr>
      <dsp:spPr>
        <a:xfrm>
          <a:off x="2162556" y="3032811"/>
          <a:ext cx="7895844" cy="12395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300" kern="1200" dirty="0" smtClean="0"/>
            <a:t>Surgimiento de cortes o tribunales constitucionales o cortes supremas que asumen función de control de la constitucionalidad</a:t>
          </a:r>
          <a:endParaRPr lang="es-PE" sz="2300" kern="1200" dirty="0"/>
        </a:p>
      </dsp:txBody>
      <dsp:txXfrm>
        <a:off x="2162556" y="3032811"/>
        <a:ext cx="7895844" cy="1239521"/>
      </dsp:txXfrm>
    </dsp:sp>
    <dsp:sp modelId="{EA856573-D0AF-4D5D-B2A4-5481482ECFF5}">
      <dsp:nvSpPr>
        <dsp:cNvPr id="0" name=""/>
        <dsp:cNvSpPr/>
      </dsp:nvSpPr>
      <dsp:spPr>
        <a:xfrm>
          <a:off x="2011680" y="4272332"/>
          <a:ext cx="804672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E65607-8E21-4F87-8D66-96BE55DE5AC9}">
      <dsp:nvSpPr>
        <dsp:cNvPr id="0" name=""/>
        <dsp:cNvSpPr/>
      </dsp:nvSpPr>
      <dsp:spPr>
        <a:xfrm>
          <a:off x="832036" y="0"/>
          <a:ext cx="9429750" cy="431249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337F76-2215-47F8-8C2A-79D38A8DA7F8}">
      <dsp:nvSpPr>
        <dsp:cNvPr id="0" name=""/>
        <dsp:cNvSpPr/>
      </dsp:nvSpPr>
      <dsp:spPr>
        <a:xfrm>
          <a:off x="5552" y="1293746"/>
          <a:ext cx="2670534" cy="17249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100" kern="1200" dirty="0" smtClean="0"/>
            <a:t>Consideración de la Constitución como norma</a:t>
          </a:r>
          <a:endParaRPr lang="es-PE" sz="2100" kern="1200" dirty="0"/>
        </a:p>
      </dsp:txBody>
      <dsp:txXfrm>
        <a:off x="89759" y="1377953"/>
        <a:ext cx="2502120" cy="1556582"/>
      </dsp:txXfrm>
    </dsp:sp>
    <dsp:sp modelId="{F9225DD4-2209-4782-B3E8-6979DA928681}">
      <dsp:nvSpPr>
        <dsp:cNvPr id="0" name=""/>
        <dsp:cNvSpPr/>
      </dsp:nvSpPr>
      <dsp:spPr>
        <a:xfrm>
          <a:off x="2809613" y="1293746"/>
          <a:ext cx="2670534" cy="17249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100" kern="1200" dirty="0" smtClean="0"/>
            <a:t>Doble carácter: pacto político / norma jurídica exigible judicialmente</a:t>
          </a:r>
          <a:endParaRPr lang="es-PE" sz="2100" kern="1200" dirty="0"/>
        </a:p>
      </dsp:txBody>
      <dsp:txXfrm>
        <a:off x="2893820" y="1377953"/>
        <a:ext cx="2502120" cy="1556582"/>
      </dsp:txXfrm>
    </dsp:sp>
    <dsp:sp modelId="{B74DCF9D-500C-4EE7-A719-D849C47385AE}">
      <dsp:nvSpPr>
        <dsp:cNvPr id="0" name=""/>
        <dsp:cNvSpPr/>
      </dsp:nvSpPr>
      <dsp:spPr>
        <a:xfrm>
          <a:off x="5613675" y="1293746"/>
          <a:ext cx="2670534" cy="17249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100" kern="1200" dirty="0" smtClean="0"/>
            <a:t>Efecto de irradiación de los derechos fundamentales</a:t>
          </a:r>
          <a:endParaRPr lang="es-PE" sz="2100" kern="1200" dirty="0"/>
        </a:p>
      </dsp:txBody>
      <dsp:txXfrm>
        <a:off x="5697882" y="1377953"/>
        <a:ext cx="2502120" cy="1556582"/>
      </dsp:txXfrm>
    </dsp:sp>
    <dsp:sp modelId="{6E495789-47B1-43BD-87FF-E13B67A6F7A6}">
      <dsp:nvSpPr>
        <dsp:cNvPr id="0" name=""/>
        <dsp:cNvSpPr/>
      </dsp:nvSpPr>
      <dsp:spPr>
        <a:xfrm>
          <a:off x="8417736" y="1293746"/>
          <a:ext cx="2670534" cy="17249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100" kern="1200" dirty="0" err="1" smtClean="0"/>
            <a:t>Constitucionalización</a:t>
          </a:r>
          <a:r>
            <a:rPr lang="es-PE" sz="2100" kern="1200" dirty="0" smtClean="0"/>
            <a:t> del ordenamiento jurídico</a:t>
          </a:r>
          <a:endParaRPr lang="es-PE" sz="2100" kern="1200" dirty="0"/>
        </a:p>
      </dsp:txBody>
      <dsp:txXfrm>
        <a:off x="8501943" y="1377953"/>
        <a:ext cx="2502120" cy="15565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E5D55E-E794-4561-872E-F27E991DE630}">
      <dsp:nvSpPr>
        <dsp:cNvPr id="0" name=""/>
        <dsp:cNvSpPr/>
      </dsp:nvSpPr>
      <dsp:spPr>
        <a:xfrm>
          <a:off x="2429200" y="2196586"/>
          <a:ext cx="2941129" cy="15919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70564" y="0"/>
              </a:lnTo>
              <a:lnTo>
                <a:pt x="1470564" y="1591961"/>
              </a:lnTo>
              <a:lnTo>
                <a:pt x="2941129" y="159196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E" sz="1100" kern="1200"/>
        </a:p>
      </dsp:txBody>
      <dsp:txXfrm>
        <a:off x="3816156" y="2908958"/>
        <a:ext cx="167216" cy="167216"/>
      </dsp:txXfrm>
    </dsp:sp>
    <dsp:sp modelId="{33C5B1A7-7513-4618-B6AD-A012C16ABBDE}">
      <dsp:nvSpPr>
        <dsp:cNvPr id="0" name=""/>
        <dsp:cNvSpPr/>
      </dsp:nvSpPr>
      <dsp:spPr>
        <a:xfrm>
          <a:off x="2429200" y="2196586"/>
          <a:ext cx="1717459" cy="5216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58729" y="0"/>
              </a:lnTo>
              <a:lnTo>
                <a:pt x="858729" y="521689"/>
              </a:lnTo>
              <a:lnTo>
                <a:pt x="1717459" y="521689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E" sz="600" kern="1200"/>
        </a:p>
      </dsp:txBody>
      <dsp:txXfrm>
        <a:off x="3243056" y="2412556"/>
        <a:ext cx="89747" cy="89747"/>
      </dsp:txXfrm>
    </dsp:sp>
    <dsp:sp modelId="{7F0549EC-8867-44CF-BC2B-E72809A4070E}">
      <dsp:nvSpPr>
        <dsp:cNvPr id="0" name=""/>
        <dsp:cNvSpPr/>
      </dsp:nvSpPr>
      <dsp:spPr>
        <a:xfrm>
          <a:off x="2429200" y="1661449"/>
          <a:ext cx="2941129" cy="535136"/>
        </a:xfrm>
        <a:custGeom>
          <a:avLst/>
          <a:gdLst/>
          <a:ahLst/>
          <a:cxnLst/>
          <a:rect l="0" t="0" r="0" b="0"/>
          <a:pathLst>
            <a:path>
              <a:moveTo>
                <a:pt x="0" y="535136"/>
              </a:moveTo>
              <a:lnTo>
                <a:pt x="1470564" y="535136"/>
              </a:lnTo>
              <a:lnTo>
                <a:pt x="1470564" y="0"/>
              </a:lnTo>
              <a:lnTo>
                <a:pt x="2941129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E" sz="1000" kern="1200"/>
        </a:p>
      </dsp:txBody>
      <dsp:txXfrm>
        <a:off x="3825029" y="1854282"/>
        <a:ext cx="149470" cy="149470"/>
      </dsp:txXfrm>
    </dsp:sp>
    <dsp:sp modelId="{B27F9456-52F0-406B-BE4D-2C9271EEB57B}">
      <dsp:nvSpPr>
        <dsp:cNvPr id="0" name=""/>
        <dsp:cNvSpPr/>
      </dsp:nvSpPr>
      <dsp:spPr>
        <a:xfrm>
          <a:off x="2429200" y="631518"/>
          <a:ext cx="1717459" cy="1565067"/>
        </a:xfrm>
        <a:custGeom>
          <a:avLst/>
          <a:gdLst/>
          <a:ahLst/>
          <a:cxnLst/>
          <a:rect l="0" t="0" r="0" b="0"/>
          <a:pathLst>
            <a:path>
              <a:moveTo>
                <a:pt x="0" y="1565067"/>
              </a:moveTo>
              <a:lnTo>
                <a:pt x="858729" y="1565067"/>
              </a:lnTo>
              <a:lnTo>
                <a:pt x="858729" y="0"/>
              </a:lnTo>
              <a:lnTo>
                <a:pt x="1717459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E" sz="800" kern="1200"/>
        </a:p>
      </dsp:txBody>
      <dsp:txXfrm>
        <a:off x="3229839" y="1355962"/>
        <a:ext cx="116179" cy="116179"/>
      </dsp:txXfrm>
    </dsp:sp>
    <dsp:sp modelId="{C1F69029-AB20-4EAF-A6E3-562E65F2C11F}">
      <dsp:nvSpPr>
        <dsp:cNvPr id="0" name=""/>
        <dsp:cNvSpPr/>
      </dsp:nvSpPr>
      <dsp:spPr>
        <a:xfrm rot="16200000">
          <a:off x="-184737" y="1779234"/>
          <a:ext cx="4393172" cy="8347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5400" kern="1200" dirty="0" smtClean="0"/>
            <a:t>Constitución</a:t>
          </a:r>
          <a:endParaRPr lang="es-PE" sz="5400" kern="1200" dirty="0"/>
        </a:p>
      </dsp:txBody>
      <dsp:txXfrm>
        <a:off x="-184737" y="1779234"/>
        <a:ext cx="4393172" cy="834702"/>
      </dsp:txXfrm>
    </dsp:sp>
    <dsp:sp modelId="{E7C8AC02-4C5D-4F2C-A43E-A7480565938D}">
      <dsp:nvSpPr>
        <dsp:cNvPr id="0" name=""/>
        <dsp:cNvSpPr/>
      </dsp:nvSpPr>
      <dsp:spPr>
        <a:xfrm>
          <a:off x="4146659" y="214167"/>
          <a:ext cx="2737824" cy="8347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900" kern="1200" dirty="0" smtClean="0"/>
            <a:t>Resistencia frente a la ley (rigidez)</a:t>
          </a:r>
          <a:endParaRPr lang="es-PE" sz="1900" kern="1200" dirty="0"/>
        </a:p>
      </dsp:txBody>
      <dsp:txXfrm>
        <a:off x="4146659" y="214167"/>
        <a:ext cx="2737824" cy="834702"/>
      </dsp:txXfrm>
    </dsp:sp>
    <dsp:sp modelId="{0DFAA21B-DA70-4F10-829B-A524F54401E9}">
      <dsp:nvSpPr>
        <dsp:cNvPr id="0" name=""/>
        <dsp:cNvSpPr/>
      </dsp:nvSpPr>
      <dsp:spPr>
        <a:xfrm>
          <a:off x="5370330" y="1244098"/>
          <a:ext cx="3147348" cy="8347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900" kern="1200" smtClean="0"/>
            <a:t>Reemplazo </a:t>
          </a:r>
          <a:r>
            <a:rPr lang="es-PE" sz="1900" kern="1200" dirty="0" smtClean="0"/>
            <a:t>del principio de soberanía parlamentaria por el de soberanía popular</a:t>
          </a:r>
          <a:endParaRPr lang="es-PE" sz="1900" kern="1200" dirty="0"/>
        </a:p>
      </dsp:txBody>
      <dsp:txXfrm>
        <a:off x="5370330" y="1244098"/>
        <a:ext cx="3147348" cy="834702"/>
      </dsp:txXfrm>
    </dsp:sp>
    <dsp:sp modelId="{6EBE06E7-8DCD-458E-9D50-82937B8587F2}">
      <dsp:nvSpPr>
        <dsp:cNvPr id="0" name=""/>
        <dsp:cNvSpPr/>
      </dsp:nvSpPr>
      <dsp:spPr>
        <a:xfrm>
          <a:off x="4146659" y="2300923"/>
          <a:ext cx="2737824" cy="8347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900" kern="1200" dirty="0" smtClean="0"/>
            <a:t>Principio de constitucionalidad</a:t>
          </a:r>
          <a:endParaRPr lang="es-PE" sz="1900" kern="1200" dirty="0"/>
        </a:p>
      </dsp:txBody>
      <dsp:txXfrm>
        <a:off x="4146659" y="2300923"/>
        <a:ext cx="2737824" cy="834702"/>
      </dsp:txXfrm>
    </dsp:sp>
    <dsp:sp modelId="{2612A30E-B6AC-4A91-99EC-87871AC17D44}">
      <dsp:nvSpPr>
        <dsp:cNvPr id="0" name=""/>
        <dsp:cNvSpPr/>
      </dsp:nvSpPr>
      <dsp:spPr>
        <a:xfrm>
          <a:off x="5370330" y="3371196"/>
          <a:ext cx="2737824" cy="8347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900" kern="1200" dirty="0" smtClean="0"/>
            <a:t>Constitución invasiva</a:t>
          </a:r>
          <a:endParaRPr lang="es-PE" sz="1900" kern="1200" dirty="0"/>
        </a:p>
      </dsp:txBody>
      <dsp:txXfrm>
        <a:off x="5370330" y="3371196"/>
        <a:ext cx="2737824" cy="83470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8680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909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37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780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9505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651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7/31/2017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547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373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7/31/2017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323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7/31/2017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118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27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7/31/2017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0311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721223"/>
            <a:ext cx="12192000" cy="2447365"/>
          </a:xfrm>
        </p:spPr>
        <p:txBody>
          <a:bodyPr>
            <a:normAutofit/>
          </a:bodyPr>
          <a:lstStyle/>
          <a:p>
            <a:pPr algn="ctr"/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Contexto de la interpretación constitucional</a:t>
            </a:r>
            <a:endParaRPr lang="es-P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3455893" y="5096436"/>
            <a:ext cx="7664825" cy="5244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PE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Juan Carlos Díaz Colchado</a:t>
            </a:r>
            <a:endParaRPr lang="es-PE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885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98444"/>
          </a:xfrm>
        </p:spPr>
        <p:txBody>
          <a:bodyPr/>
          <a:lstStyle/>
          <a:p>
            <a:pPr algn="ctr"/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Condiciones de </a:t>
            </a:r>
            <a:r>
              <a:rPr lang="es-P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constitucionalización</a:t>
            </a:r>
            <a:endParaRPr lang="es-P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9268239"/>
              </p:ext>
            </p:extLst>
          </p:nvPr>
        </p:nvGraphicFramePr>
        <p:xfrm>
          <a:off x="1096963" y="1846263"/>
          <a:ext cx="10058400" cy="43259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4824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31209"/>
          </a:xfrm>
        </p:spPr>
        <p:txBody>
          <a:bodyPr/>
          <a:lstStyle/>
          <a:p>
            <a:pPr algn="ctr"/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1.- Constitución rígida</a:t>
            </a:r>
            <a:endParaRPr lang="es-P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4263366"/>
              </p:ext>
            </p:extLst>
          </p:nvPr>
        </p:nvGraphicFramePr>
        <p:xfrm>
          <a:off x="1096963" y="1846263"/>
          <a:ext cx="10058400" cy="4258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3084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32915"/>
          </a:xfrm>
        </p:spPr>
        <p:txBody>
          <a:bodyPr/>
          <a:lstStyle/>
          <a:p>
            <a:pPr algn="ctr"/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2.- Garantía judicial de la Constitución</a:t>
            </a:r>
            <a:endParaRPr lang="es-P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8279018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513139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65679"/>
          </a:xfrm>
        </p:spPr>
        <p:txBody>
          <a:bodyPr>
            <a:normAutofit fontScale="90000"/>
          </a:bodyPr>
          <a:lstStyle/>
          <a:p>
            <a:pPr lvl="0" algn="ctr"/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3.- Fuerza </a:t>
            </a:r>
            <a:r>
              <a:rPr lang="es-P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normativa vinculante de la </a:t>
            </a:r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Constitución</a:t>
            </a:r>
            <a:endParaRPr lang="es-P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18890"/>
          </a:xfrm>
        </p:spPr>
        <p:txBody>
          <a:bodyPr>
            <a:normAutofit fontScale="92500"/>
          </a:bodyPr>
          <a:lstStyle/>
          <a:p>
            <a:pPr algn="ctr"/>
            <a:r>
              <a:rPr lang="es-PE" sz="4000" i="1" dirty="0" smtClean="0"/>
              <a:t>Las </a:t>
            </a:r>
            <a:r>
              <a:rPr lang="es-PE" sz="4000" i="1" dirty="0"/>
              <a:t>constituciones son </a:t>
            </a:r>
            <a:r>
              <a:rPr lang="es-PE" sz="4000" i="1" dirty="0" smtClean="0"/>
              <a:t>largas </a:t>
            </a:r>
            <a:r>
              <a:rPr lang="es-PE" sz="4000" i="1" dirty="0"/>
              <a:t>porque incluyen declaración de </a:t>
            </a:r>
            <a:r>
              <a:rPr lang="es-PE" sz="4000" i="1" dirty="0" smtClean="0"/>
              <a:t>derechos, </a:t>
            </a:r>
            <a:r>
              <a:rPr lang="es-PE" sz="4000" i="1" dirty="0"/>
              <a:t>principios, disposiciones </a:t>
            </a:r>
            <a:r>
              <a:rPr lang="es-PE" sz="4000" i="1" dirty="0" smtClean="0"/>
              <a:t>programáticas, cláusulas pétreas, organización del Estado, reglas del sistema económico, etc., </a:t>
            </a:r>
            <a:r>
              <a:rPr lang="es-PE" sz="4000" i="1" dirty="0"/>
              <a:t>pero al final a la Constitución se la trata como una norma jurídica genuina que debe producir efectos </a:t>
            </a:r>
            <a:r>
              <a:rPr lang="es-PE" sz="4000" i="1" dirty="0" smtClean="0"/>
              <a:t>jurídicos, resulta exigible judicialmente tanto al Estado como a los privados.</a:t>
            </a:r>
            <a:endParaRPr lang="es-PE" sz="4000" i="1" dirty="0"/>
          </a:p>
        </p:txBody>
      </p:sp>
    </p:spTree>
    <p:extLst>
      <p:ext uri="{BB962C8B-B14F-4D97-AF65-F5344CB8AC3E}">
        <p14:creationId xmlns:p14="http://schemas.microsoft.com/office/powerpoint/2010/main" val="38635232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11891"/>
          </a:xfrm>
        </p:spPr>
        <p:txBody>
          <a:bodyPr/>
          <a:lstStyle/>
          <a:p>
            <a:pPr algn="ctr"/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4.- Sobre </a:t>
            </a:r>
            <a:r>
              <a:rPr lang="es-P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interpretación de la </a:t>
            </a:r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Constitución</a:t>
            </a:r>
            <a:endParaRPr lang="es-P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6362777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16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5.- Aplicación </a:t>
            </a:r>
            <a:r>
              <a:rPr lang="es-P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directa de la Constitución a </a:t>
            </a:r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casos</a:t>
            </a:r>
            <a:endParaRPr lang="es-P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3345562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40001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6.- Interpretación </a:t>
            </a:r>
            <a:r>
              <a:rPr lang="es-P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conforme de las leyes a la </a:t>
            </a:r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Constitución</a:t>
            </a:r>
            <a:endParaRPr lang="es-P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6621551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23976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7.- Influencia </a:t>
            </a:r>
            <a:r>
              <a:rPr lang="es-PE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constitucional en las relaciones políticas (y sociales</a:t>
            </a:r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s-P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9154450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77448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s-PE" sz="5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PE" sz="5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¿Se ha constitucionalizado el ordenamiento jurídico hondureño?</a:t>
            </a:r>
            <a:endParaRPr lang="es-PE" sz="5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7940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37129" y="0"/>
            <a:ext cx="9906001" cy="1680882"/>
          </a:xfrm>
        </p:spPr>
        <p:txBody>
          <a:bodyPr>
            <a:normAutofit/>
          </a:bodyPr>
          <a:lstStyle/>
          <a:p>
            <a:pPr algn="ctr"/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Interpretación de la Constitución en el constitucionalismo clásico</a:t>
            </a:r>
            <a:endParaRPr lang="es-P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3111123"/>
              </p:ext>
            </p:extLst>
          </p:nvPr>
        </p:nvGraphicFramePr>
        <p:xfrm>
          <a:off x="228599" y="1842248"/>
          <a:ext cx="11618259" cy="43702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749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Características del modelo de Estado de Derecho</a:t>
            </a:r>
            <a:endParaRPr lang="es-P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6761070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82272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Superación del modelo de Estado de derecho / surge Estado Constitucional</a:t>
            </a:r>
            <a:endParaRPr lang="es-P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4040541"/>
              </p:ext>
            </p:extLst>
          </p:nvPr>
        </p:nvGraphicFramePr>
        <p:xfrm>
          <a:off x="1096963" y="1846263"/>
          <a:ext cx="10058400" cy="4339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6480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Estado constitucional y constitución normativa</a:t>
            </a:r>
            <a:endParaRPr lang="es-P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5418906"/>
              </p:ext>
            </p:extLst>
          </p:nvPr>
        </p:nvGraphicFramePr>
        <p:xfrm>
          <a:off x="524435" y="1846263"/>
          <a:ext cx="11093824" cy="43124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4836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83291"/>
          </a:xfrm>
        </p:spPr>
        <p:txBody>
          <a:bodyPr/>
          <a:lstStyle/>
          <a:p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Constitución como norma</a:t>
            </a:r>
            <a:endParaRPr lang="es-P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5799178"/>
              </p:ext>
            </p:extLst>
          </p:nvPr>
        </p:nvGraphicFramePr>
        <p:xfrm>
          <a:off x="1096963" y="1846263"/>
          <a:ext cx="10058400" cy="43931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8392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¿Cuál es la relación entre la Constitución y la política?</a:t>
            </a:r>
            <a:endParaRPr lang="es-P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39914"/>
          </a:xfrm>
        </p:spPr>
        <p:txBody>
          <a:bodyPr>
            <a:noAutofit/>
          </a:bodyPr>
          <a:lstStyle/>
          <a:p>
            <a:pPr algn="ctr"/>
            <a:r>
              <a:rPr lang="es-PE" sz="4200" dirty="0" smtClean="0"/>
              <a:t>- “</a:t>
            </a:r>
            <a:r>
              <a:rPr lang="es-PE" sz="4200" i="1" dirty="0" smtClean="0"/>
              <a:t>La constitución ya no está a disposición de las mayorías parlamentarias transitorias</a:t>
            </a:r>
            <a:r>
              <a:rPr lang="es-PE" sz="4200" dirty="0" smtClean="0"/>
              <a:t>”</a:t>
            </a:r>
          </a:p>
          <a:p>
            <a:pPr algn="ctr"/>
            <a:r>
              <a:rPr lang="es-PE" sz="4200" dirty="0" smtClean="0"/>
              <a:t>- “Contiene aquello sobre lo que ya no se vota”</a:t>
            </a:r>
          </a:p>
          <a:p>
            <a:pPr algn="ctr"/>
            <a:r>
              <a:rPr lang="es-PE" sz="4200" dirty="0" smtClean="0"/>
              <a:t>- “No hay zonas exentas de control constitucional” Y ¿las cuestiones políticas no justiciables?</a:t>
            </a:r>
            <a:endParaRPr lang="es-PE" sz="4200" dirty="0"/>
          </a:p>
        </p:txBody>
      </p:sp>
    </p:spTree>
    <p:extLst>
      <p:ext uri="{BB962C8B-B14F-4D97-AF65-F5344CB8AC3E}">
        <p14:creationId xmlns:p14="http://schemas.microsoft.com/office/powerpoint/2010/main" val="3202105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Efecto de irradiación de los derechos fundamentales </a:t>
            </a:r>
            <a:endParaRPr lang="es-P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0077208"/>
              </p:ext>
            </p:extLst>
          </p:nvPr>
        </p:nvGraphicFramePr>
        <p:xfrm>
          <a:off x="1096963" y="1846263"/>
          <a:ext cx="10058400" cy="43528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6686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E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Constitucionalización</a:t>
            </a:r>
            <a:r>
              <a:rPr lang="es-P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ordenamiento jurídico</a:t>
            </a:r>
            <a:endParaRPr lang="es-P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PE" sz="3000" i="1" dirty="0" smtClean="0"/>
              <a:t>La constitución re-materializada invade las diferentes esferas del derecho, no hay sector del ordenamiento que escape a su influencia.</a:t>
            </a:r>
          </a:p>
          <a:p>
            <a:pPr algn="ctr"/>
            <a:endParaRPr lang="es-PE" sz="3000" i="1" dirty="0"/>
          </a:p>
          <a:p>
            <a:pPr algn="ctr"/>
            <a:r>
              <a:rPr lang="es-PE" sz="3000" i="1" dirty="0" smtClean="0"/>
              <a:t>No es un proceso todo o nada, sino gradual: un ordenamiento puede estar más o menos constitucionalizado.</a:t>
            </a:r>
          </a:p>
        </p:txBody>
      </p:sp>
    </p:spTree>
    <p:extLst>
      <p:ext uri="{BB962C8B-B14F-4D97-AF65-F5344CB8AC3E}">
        <p14:creationId xmlns:p14="http://schemas.microsoft.com/office/powerpoint/2010/main" val="412007991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200</TotalTime>
  <Words>793</Words>
  <Application>Microsoft Office PowerPoint</Application>
  <PresentationFormat>Panorámica</PresentationFormat>
  <Paragraphs>87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1" baseType="lpstr">
      <vt:lpstr>Calibri</vt:lpstr>
      <vt:lpstr>Calibri Light</vt:lpstr>
      <vt:lpstr>Retrospección</vt:lpstr>
      <vt:lpstr>Contexto de la interpretación constitucional</vt:lpstr>
      <vt:lpstr>Interpretación de la Constitución en el constitucionalismo clásico</vt:lpstr>
      <vt:lpstr>Características del modelo de Estado de Derecho</vt:lpstr>
      <vt:lpstr>Superación del modelo de Estado de derecho / surge Estado Constitucional</vt:lpstr>
      <vt:lpstr>Estado constitucional y constitución normativa</vt:lpstr>
      <vt:lpstr>Constitución como norma</vt:lpstr>
      <vt:lpstr>¿Cuál es la relación entre la Constitución y la política?</vt:lpstr>
      <vt:lpstr>Efecto de irradiación de los derechos fundamentales </vt:lpstr>
      <vt:lpstr>Constitucionalización del ordenamiento jurídico</vt:lpstr>
      <vt:lpstr>Condiciones de constitucionalización</vt:lpstr>
      <vt:lpstr>1.- Constitución rígida</vt:lpstr>
      <vt:lpstr>2.- Garantía judicial de la Constitución</vt:lpstr>
      <vt:lpstr>3.- Fuerza normativa vinculante de la Constitución</vt:lpstr>
      <vt:lpstr>4.- Sobre interpretación de la Constitución</vt:lpstr>
      <vt:lpstr>5.- Aplicación directa de la Constitución a casos</vt:lpstr>
      <vt:lpstr>6.- Interpretación conforme de las leyes a la Constitución</vt:lpstr>
      <vt:lpstr>7.- Influencia constitucional en las relaciones políticas (y sociales)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Interpretación convencional de la Constitución</dc:title>
  <dc:creator>JUAN CARLOS</dc:creator>
  <cp:lastModifiedBy>JUAN CARLOS</cp:lastModifiedBy>
  <cp:revision>15</cp:revision>
  <dcterms:created xsi:type="dcterms:W3CDTF">2015-11-04T23:39:01Z</dcterms:created>
  <dcterms:modified xsi:type="dcterms:W3CDTF">2017-08-01T03:30:47Z</dcterms:modified>
</cp:coreProperties>
</file>