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338" r:id="rId2"/>
    <p:sldId id="339" r:id="rId3"/>
    <p:sldId id="340" r:id="rId4"/>
    <p:sldId id="341" r:id="rId5"/>
    <p:sldId id="342" r:id="rId6"/>
    <p:sldId id="343" r:id="rId7"/>
    <p:sldId id="344" r:id="rId8"/>
    <p:sldId id="345" r:id="rId9"/>
    <p:sldId id="346" r:id="rId10"/>
    <p:sldId id="347" r:id="rId11"/>
    <p:sldId id="348" r:id="rId12"/>
    <p:sldId id="349" r:id="rId13"/>
    <p:sldId id="350" r:id="rId14"/>
    <p:sldId id="351" r:id="rId15"/>
    <p:sldId id="352" r:id="rId16"/>
    <p:sldId id="353" r:id="rId17"/>
    <p:sldId id="354" r:id="rId18"/>
    <p:sldId id="355" r:id="rId19"/>
    <p:sldId id="356" r:id="rId20"/>
    <p:sldId id="357" r:id="rId21"/>
    <p:sldId id="358" r:id="rId22"/>
    <p:sldId id="359" r:id="rId23"/>
    <p:sldId id="360" r:id="rId24"/>
    <p:sldId id="361" r:id="rId25"/>
    <p:sldId id="362" r:id="rId26"/>
    <p:sldId id="363" r:id="rId27"/>
    <p:sldId id="366" r:id="rId28"/>
    <p:sldId id="373" r:id="rId29"/>
    <p:sldId id="364" r:id="rId30"/>
    <p:sldId id="365" r:id="rId31"/>
    <p:sldId id="367" r:id="rId32"/>
    <p:sldId id="368" r:id="rId33"/>
    <p:sldId id="369" r:id="rId34"/>
    <p:sldId id="370" r:id="rId35"/>
    <p:sldId id="371" r:id="rId36"/>
    <p:sldId id="372" r:id="rId37"/>
    <p:sldId id="29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045F81F-F1C3-4AAB-937E-AB7578620C7A}">
          <p14:sldIdLst>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6"/>
            <p14:sldId id="373"/>
            <p14:sldId id="364"/>
            <p14:sldId id="365"/>
            <p14:sldId id="367"/>
            <p14:sldId id="368"/>
            <p14:sldId id="369"/>
            <p14:sldId id="370"/>
            <p14:sldId id="371"/>
            <p14:sldId id="372"/>
            <p14:sldId id="298"/>
          </p14:sldIdLst>
        </p14:section>
        <p14:section name="Editable Cover &amp; Divders" id="{7F33731E-46B7-4524-9063-0C3D0ADB3306}">
          <p14:sldIdLst/>
        </p14:section>
      </p14:sectionLst>
    </p:ext>
    <p:ext uri="{EFAFB233-063F-42B5-8137-9DF3F51BA10A}">
      <p15:sldGuideLst xmlns:p15="http://schemas.microsoft.com/office/powerpoint/2012/main">
        <p15:guide id="1" orient="horz" pos="2490">
          <p15:clr>
            <a:srgbClr val="A4A3A4"/>
          </p15:clr>
        </p15:guide>
        <p15:guide id="2" orient="horz" pos="945">
          <p15:clr>
            <a:srgbClr val="A4A3A4"/>
          </p15:clr>
        </p15:guide>
        <p15:guide id="3" orient="horz" pos="421">
          <p15:clr>
            <a:srgbClr val="A4A3A4"/>
          </p15:clr>
        </p15:guide>
        <p15:guide id="4" orient="horz" pos="2408">
          <p15:clr>
            <a:srgbClr val="A4A3A4"/>
          </p15:clr>
        </p15:guide>
        <p15:guide id="5" orient="horz" pos="3955">
          <p15:clr>
            <a:srgbClr val="A4A3A4"/>
          </p15:clr>
        </p15:guide>
        <p15:guide id="6" orient="horz" pos="144">
          <p15:clr>
            <a:srgbClr val="A4A3A4"/>
          </p15:clr>
        </p15:guide>
        <p15:guide id="7" orient="horz" pos="4200">
          <p15:clr>
            <a:srgbClr val="A4A3A4"/>
          </p15:clr>
        </p15:guide>
        <p15:guide id="8" orient="horz" pos="650">
          <p15:clr>
            <a:srgbClr val="A4A3A4"/>
          </p15:clr>
        </p15:guide>
        <p15:guide id="9" pos="144">
          <p15:clr>
            <a:srgbClr val="A4A3A4"/>
          </p15:clr>
        </p15:guide>
        <p15:guide id="10" pos="1188">
          <p15:clr>
            <a:srgbClr val="A4A3A4"/>
          </p15:clr>
        </p15:guide>
        <p15:guide id="11" pos="1254">
          <p15:clr>
            <a:srgbClr val="A4A3A4"/>
          </p15:clr>
        </p15:guide>
        <p15:guide id="12" pos="2298">
          <p15:clr>
            <a:srgbClr val="A4A3A4"/>
          </p15:clr>
        </p15:guide>
        <p15:guide id="13" pos="2362">
          <p15:clr>
            <a:srgbClr val="A4A3A4"/>
          </p15:clr>
        </p15:guide>
        <p15:guide id="14" pos="3407">
          <p15:clr>
            <a:srgbClr val="A4A3A4"/>
          </p15:clr>
        </p15:guide>
        <p15:guide id="15" pos="3472">
          <p15:clr>
            <a:srgbClr val="A4A3A4"/>
          </p15:clr>
        </p15:guide>
        <p15:guide id="16" pos="4517">
          <p15:clr>
            <a:srgbClr val="A4A3A4"/>
          </p15:clr>
        </p15:guide>
        <p15:guide id="17" pos="4581">
          <p15:clr>
            <a:srgbClr val="A4A3A4"/>
          </p15:clr>
        </p15:guide>
        <p15:guide id="18" pos="56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5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03447BB-5D67-496B-8E87-E561075AD55C}" styleName="Estilo Escuro 1 - Ênfas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08" autoAdjust="0"/>
  </p:normalViewPr>
  <p:slideViewPr>
    <p:cSldViewPr snapToGrid="0" snapToObjects="1" showGuides="1">
      <p:cViewPr varScale="1">
        <p:scale>
          <a:sx n="72" d="100"/>
          <a:sy n="72" d="100"/>
        </p:scale>
        <p:origin x="1224" y="60"/>
      </p:cViewPr>
      <p:guideLst>
        <p:guide orient="horz" pos="2490"/>
        <p:guide orient="horz" pos="945"/>
        <p:guide orient="horz" pos="421"/>
        <p:guide orient="horz" pos="2408"/>
        <p:guide orient="horz" pos="3955"/>
        <p:guide orient="horz" pos="144"/>
        <p:guide orient="horz" pos="4200"/>
        <p:guide orient="horz" pos="650"/>
        <p:guide pos="144"/>
        <p:guide pos="1188"/>
        <p:guide pos="1254"/>
        <p:guide pos="2298"/>
        <p:guide pos="2362"/>
        <p:guide pos="3407"/>
        <p:guide pos="3472"/>
        <p:guide pos="4517"/>
        <p:guide pos="4581"/>
        <p:guide pos="5624"/>
      </p:guideLst>
    </p:cSldViewPr>
  </p:slideViewPr>
  <p:outlineViewPr>
    <p:cViewPr>
      <p:scale>
        <a:sx n="33" d="100"/>
        <a:sy n="33" d="100"/>
      </p:scale>
      <p:origin x="42"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d:\Users\yoramkr\AppData\Local\Microsoft\Windows\Temporary%20Internet%20Files\Content.Outlook\6TWL2FBT\Book1.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Users\yoramkr\AppData\Local\Microsoft\Windows\Temporary%20Internet%20Files\Content.Outlook\6TWL2FBT\Book1.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2" Type="http://schemas.openxmlformats.org/officeDocument/2006/relationships/oleObject" Target="file:///D:\01%20YORAM%20DOC\01%20-%20DOCUMENTS%20YORAM\SUGAR%20CANE\RESEARCH%20and%20DEVELOPMENT\TPC%20-%20Salinity%20and%20Sodium\D13E21AT-Grub%20count%20at%20drip%20experiment%20at%202A.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1" Type="http://schemas.openxmlformats.org/officeDocument/2006/relationships/oleObject" Target="file:///D:\01%20YORAM%20DOC\01%20-%20DOCUMENTS%20YORAM\SUGAR%20CANE\PROJECTS%20and%20CLIENTS\INDONESIA\GMP\Borer%20trial%20GMP.xlsm"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01%20YORAM%20DOC\01%20-%20DOCUMENTS%20YORAM\CHEMIGATION\CSS-Nematod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01%20YORAM%20DOC\01%20-%20DOCUMENTS%20YORAM\CHEMIGATION\CSS-Nematod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01%20YORAM%20DOC\01%20-%20DOCUMENTS%20YORAM\CHEMIGATION\CSS-Nematode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Milenia\Documents\Ensaios%20safra%2014_15\Ferdinando\Resultado%20Nimitz%20gotejament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Milenia\Documents\Ensaios%20safra%2014_15\Ferdinando\Resultado%20Nimitz%20gotejamen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Infection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e-I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rgbClr val="FF0000"/>
              </a:solidFill>
              <a:ln>
                <a:noFill/>
              </a:ln>
              <a:effectLst/>
              <a:sp3d/>
            </c:spPr>
            <c:extLst>
              <c:ext xmlns:c16="http://schemas.microsoft.com/office/drawing/2014/chart" uri="{C3380CC4-5D6E-409C-BE32-E72D297353CC}">
                <c16:uniqueId val="{00000001-6E69-4A0B-943F-DE1D5113FF7C}"/>
              </c:ext>
            </c:extLst>
          </c:dPt>
          <c:dLbls>
            <c:dLbl>
              <c:idx val="0"/>
              <c:layout>
                <c:manualLayout>
                  <c:x val="3.382663847780127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69-4A0B-943F-DE1D5113FF7C}"/>
                </c:ext>
              </c:extLst>
            </c:dLbl>
            <c:dLbl>
              <c:idx val="1"/>
              <c:layout>
                <c:manualLayout>
                  <c:x val="3.664552501761794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69-4A0B-943F-DE1D5113FF7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Sheet1!$C$2:$C$4</c:f>
              <c:strCache>
                <c:ptCount val="2"/>
                <c:pt idx="0">
                  <c:v>Prior to treatment</c:v>
                </c:pt>
                <c:pt idx="1">
                  <c:v>Post treatment</c:v>
                </c:pt>
              </c:strCache>
              <c:extLst/>
            </c:strRef>
          </c:cat>
          <c:val>
            <c:numRef>
              <c:f>Sheet1!$D$2:$D$4</c:f>
              <c:numCache>
                <c:formatCode>0.00</c:formatCode>
                <c:ptCount val="2"/>
                <c:pt idx="0">
                  <c:v>55</c:v>
                </c:pt>
                <c:pt idx="1">
                  <c:v>0.1</c:v>
                </c:pt>
              </c:numCache>
              <c:extLst/>
            </c:numRef>
          </c:val>
          <c:extLst>
            <c:ext xmlns:c16="http://schemas.microsoft.com/office/drawing/2014/chart" uri="{C3380CC4-5D6E-409C-BE32-E72D297353CC}">
              <c16:uniqueId val="{00000003-6E69-4A0B-943F-DE1D5113FF7C}"/>
            </c:ext>
          </c:extLst>
        </c:ser>
        <c:dLbls>
          <c:showLegendKey val="0"/>
          <c:showVal val="0"/>
          <c:showCatName val="0"/>
          <c:showSerName val="0"/>
          <c:showPercent val="0"/>
          <c:showBubbleSize val="0"/>
        </c:dLbls>
        <c:gapWidth val="150"/>
        <c:shape val="box"/>
        <c:axId val="538966824"/>
        <c:axId val="538965840"/>
        <c:axId val="0"/>
      </c:bar3DChart>
      <c:catAx>
        <c:axId val="538966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538965840"/>
        <c:crosses val="autoZero"/>
        <c:auto val="1"/>
        <c:lblAlgn val="ctr"/>
        <c:lblOffset val="100"/>
        <c:noMultiLvlLbl val="0"/>
      </c:catAx>
      <c:valAx>
        <c:axId val="5389658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538966824"/>
        <c:crosses val="autoZero"/>
        <c:crossBetween val="between"/>
      </c:valAx>
      <c:spPr>
        <a:noFill/>
        <a:ln>
          <a:noFill/>
        </a:ln>
        <a:effectLst/>
      </c:spPr>
    </c:plotArea>
    <c:plotVisOnly val="1"/>
    <c:dispBlanksAs val="gap"/>
    <c:showDLblsOverMax val="0"/>
  </c:chart>
  <c:spPr>
    <a:solidFill>
      <a:schemeClr val="bg2"/>
    </a:solidFill>
    <a:ln>
      <a:solidFill>
        <a:schemeClr val="tx1">
          <a:lumMod val="65000"/>
          <a:lumOff val="35000"/>
        </a:schemeClr>
      </a:solidFill>
    </a:ln>
    <a:effectLst/>
    <a:scene3d>
      <a:camera prst="orthographicFront"/>
      <a:lightRig rig="threePt" dir="t"/>
    </a:scene3d>
  </c:spPr>
  <c:txPr>
    <a:bodyPr/>
    <a:lstStyle/>
    <a:p>
      <a:pPr>
        <a:defRPr/>
      </a:pPr>
      <a:endParaRPr lang="he-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 Infection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e-IL"/>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rgbClr val="FF0000"/>
              </a:solidFill>
              <a:ln>
                <a:noFill/>
              </a:ln>
              <a:effectLst/>
              <a:sp3d/>
            </c:spPr>
            <c:extLst>
              <c:ext xmlns:c16="http://schemas.microsoft.com/office/drawing/2014/chart" uri="{C3380CC4-5D6E-409C-BE32-E72D297353CC}">
                <c16:uniqueId val="{00000001-6E69-4A0B-943F-DE1D5113FF7C}"/>
              </c:ext>
            </c:extLst>
          </c:dPt>
          <c:dLbls>
            <c:dLbl>
              <c:idx val="0"/>
              <c:layout>
                <c:manualLayout>
                  <c:x val="3.382663847780127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E69-4A0B-943F-DE1D5113FF7C}"/>
                </c:ext>
              </c:extLst>
            </c:dLbl>
            <c:dLbl>
              <c:idx val="1"/>
              <c:layout>
                <c:manualLayout>
                  <c:x val="3.664552501761794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E69-4A0B-943F-DE1D5113FF7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he-IL"/>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Sheet1!$C$2:$C$4</c:f>
              <c:strCache>
                <c:ptCount val="2"/>
                <c:pt idx="0">
                  <c:v>Prior to treatment</c:v>
                </c:pt>
                <c:pt idx="1">
                  <c:v>Post treatment</c:v>
                </c:pt>
              </c:strCache>
              <c:extLst/>
            </c:strRef>
          </c:cat>
          <c:val>
            <c:numRef>
              <c:f>Sheet1!$D$2:$D$4</c:f>
              <c:numCache>
                <c:formatCode>0.00</c:formatCode>
                <c:ptCount val="2"/>
                <c:pt idx="0">
                  <c:v>55</c:v>
                </c:pt>
                <c:pt idx="1">
                  <c:v>0.1</c:v>
                </c:pt>
              </c:numCache>
              <c:extLst/>
            </c:numRef>
          </c:val>
          <c:extLst>
            <c:ext xmlns:c16="http://schemas.microsoft.com/office/drawing/2014/chart" uri="{C3380CC4-5D6E-409C-BE32-E72D297353CC}">
              <c16:uniqueId val="{00000003-6E69-4A0B-943F-DE1D5113FF7C}"/>
            </c:ext>
          </c:extLst>
        </c:ser>
        <c:dLbls>
          <c:showLegendKey val="0"/>
          <c:showVal val="0"/>
          <c:showCatName val="0"/>
          <c:showSerName val="0"/>
          <c:showPercent val="0"/>
          <c:showBubbleSize val="0"/>
        </c:dLbls>
        <c:gapWidth val="150"/>
        <c:shape val="box"/>
        <c:axId val="538966824"/>
        <c:axId val="538965840"/>
        <c:axId val="0"/>
      </c:bar3DChart>
      <c:catAx>
        <c:axId val="5389668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538965840"/>
        <c:crosses val="autoZero"/>
        <c:auto val="1"/>
        <c:lblAlgn val="ctr"/>
        <c:lblOffset val="100"/>
        <c:noMultiLvlLbl val="0"/>
      </c:catAx>
      <c:valAx>
        <c:axId val="5389658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e-IL"/>
          </a:p>
        </c:txPr>
        <c:crossAx val="538966824"/>
        <c:crosses val="autoZero"/>
        <c:crossBetween val="between"/>
      </c:valAx>
      <c:spPr>
        <a:noFill/>
        <a:ln>
          <a:noFill/>
        </a:ln>
        <a:effectLst/>
      </c:spPr>
    </c:plotArea>
    <c:plotVisOnly val="1"/>
    <c:dispBlanksAs val="gap"/>
    <c:showDLblsOverMax val="0"/>
  </c:chart>
  <c:spPr>
    <a:solidFill>
      <a:schemeClr val="bg2"/>
    </a:solidFill>
    <a:ln>
      <a:solidFill>
        <a:schemeClr val="tx1">
          <a:lumMod val="65000"/>
          <a:lumOff val="35000"/>
        </a:schemeClr>
      </a:solidFill>
    </a:ln>
    <a:effectLst/>
    <a:scene3d>
      <a:camera prst="orthographicFront"/>
      <a:lightRig rig="threePt" dir="t"/>
    </a:scene3d>
  </c:spPr>
  <c:txPr>
    <a:bodyPr/>
    <a:lstStyle/>
    <a:p>
      <a:pPr>
        <a:defRPr/>
      </a:pPr>
      <a:endParaRPr lang="he-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14425073695514"/>
          <c:y val="7.4445305987237032E-2"/>
          <c:w val="0.81280407629891505"/>
          <c:h val="0.83285171877787123"/>
        </c:manualLayout>
      </c:layout>
      <c:barChart>
        <c:barDir val="col"/>
        <c:grouping val="clustered"/>
        <c:varyColors val="0"/>
        <c:ser>
          <c:idx val="0"/>
          <c:order val="0"/>
          <c:tx>
            <c:strRef>
              <c:f>'May 2013'!$K$11</c:f>
              <c:strCache>
                <c:ptCount val="1"/>
                <c:pt idx="0">
                  <c:v>17-מאי-13</c:v>
                </c:pt>
              </c:strCache>
            </c:strRef>
          </c:tx>
          <c:invertIfNegative val="0"/>
          <c:cat>
            <c:strRef>
              <c:f>'May 2013'!$J$12:$J$16</c:f>
              <c:strCache>
                <c:ptCount val="5"/>
                <c:pt idx="0">
                  <c:v>Furrow</c:v>
                </c:pt>
                <c:pt idx="1">
                  <c:v>Drip 1</c:v>
                </c:pt>
                <c:pt idx="2">
                  <c:v>Drip 2</c:v>
                </c:pt>
                <c:pt idx="3">
                  <c:v>Drip 3</c:v>
                </c:pt>
                <c:pt idx="4">
                  <c:v>Drip 4</c:v>
                </c:pt>
              </c:strCache>
            </c:strRef>
          </c:cat>
          <c:val>
            <c:numRef>
              <c:f>'May 2013'!$K$12:$K$16</c:f>
              <c:numCache>
                <c:formatCode>General</c:formatCode>
                <c:ptCount val="5"/>
                <c:pt idx="0">
                  <c:v>7</c:v>
                </c:pt>
                <c:pt idx="1">
                  <c:v>0</c:v>
                </c:pt>
                <c:pt idx="2">
                  <c:v>2</c:v>
                </c:pt>
                <c:pt idx="3">
                  <c:v>2</c:v>
                </c:pt>
                <c:pt idx="4">
                  <c:v>3.8</c:v>
                </c:pt>
              </c:numCache>
            </c:numRef>
          </c:val>
          <c:extLst>
            <c:ext xmlns:c16="http://schemas.microsoft.com/office/drawing/2014/chart" uri="{C3380CC4-5D6E-409C-BE32-E72D297353CC}">
              <c16:uniqueId val="{00000000-5073-4178-9AE2-26BA67A98949}"/>
            </c:ext>
          </c:extLst>
        </c:ser>
        <c:dLbls>
          <c:showLegendKey val="0"/>
          <c:showVal val="0"/>
          <c:showCatName val="0"/>
          <c:showSerName val="0"/>
          <c:showPercent val="0"/>
          <c:showBubbleSize val="0"/>
        </c:dLbls>
        <c:gapWidth val="150"/>
        <c:axId val="235148416"/>
        <c:axId val="235149952"/>
      </c:barChart>
      <c:catAx>
        <c:axId val="235148416"/>
        <c:scaling>
          <c:orientation val="minMax"/>
        </c:scaling>
        <c:delete val="0"/>
        <c:axPos val="b"/>
        <c:numFmt formatCode="General" sourceLinked="0"/>
        <c:majorTickMark val="out"/>
        <c:minorTickMark val="none"/>
        <c:tickLblPos val="nextTo"/>
        <c:crossAx val="235149952"/>
        <c:crosses val="autoZero"/>
        <c:auto val="1"/>
        <c:lblAlgn val="ctr"/>
        <c:lblOffset val="100"/>
        <c:noMultiLvlLbl val="0"/>
      </c:catAx>
      <c:valAx>
        <c:axId val="235149952"/>
        <c:scaling>
          <c:orientation val="minMax"/>
        </c:scaling>
        <c:delete val="0"/>
        <c:axPos val="l"/>
        <c:majorGridlines/>
        <c:title>
          <c:tx>
            <c:rich>
              <a:bodyPr rot="-5400000" vert="horz"/>
              <a:lstStyle/>
              <a:p>
                <a:pPr>
                  <a:defRPr b="0"/>
                </a:pPr>
                <a:r>
                  <a:rPr lang="en-US" b="0" dirty="0"/>
                  <a:t>Average grubs per pit</a:t>
                </a:r>
              </a:p>
            </c:rich>
          </c:tx>
          <c:overlay val="0"/>
        </c:title>
        <c:numFmt formatCode="General" sourceLinked="1"/>
        <c:majorTickMark val="out"/>
        <c:minorTickMark val="none"/>
        <c:tickLblPos val="nextTo"/>
        <c:crossAx val="235148416"/>
        <c:crosses val="autoZero"/>
        <c:crossBetween val="between"/>
      </c:valAx>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34951881014874"/>
          <c:y val="5.1400554097404488E-2"/>
          <c:w val="0.76353937007874029"/>
          <c:h val="0.80947142023913676"/>
        </c:manualLayout>
      </c:layout>
      <c:barChart>
        <c:barDir val="col"/>
        <c:grouping val="clustered"/>
        <c:varyColors val="0"/>
        <c:ser>
          <c:idx val="0"/>
          <c:order val="0"/>
          <c:tx>
            <c:strRef>
              <c:f>Sheet1!$B$10</c:f>
              <c:strCache>
                <c:ptCount val="1"/>
                <c:pt idx="0">
                  <c:v>% infestation</c:v>
                </c:pt>
              </c:strCache>
            </c:strRef>
          </c:tx>
          <c:invertIfNegative val="0"/>
          <c:cat>
            <c:strRef>
              <c:f>Sheet1!$C$9:$D$9</c:f>
              <c:strCache>
                <c:ptCount val="2"/>
                <c:pt idx="0">
                  <c:v>Prior</c:v>
                </c:pt>
                <c:pt idx="1">
                  <c:v>After</c:v>
                </c:pt>
              </c:strCache>
            </c:strRef>
          </c:cat>
          <c:val>
            <c:numRef>
              <c:f>Sheet1!$C$10:$D$10</c:f>
              <c:numCache>
                <c:formatCode>0.00%</c:formatCode>
                <c:ptCount val="2"/>
                <c:pt idx="0">
                  <c:v>6.4500000000000002E-2</c:v>
                </c:pt>
                <c:pt idx="1">
                  <c:v>3.3300000000000003E-2</c:v>
                </c:pt>
              </c:numCache>
            </c:numRef>
          </c:val>
          <c:extLst>
            <c:ext xmlns:c16="http://schemas.microsoft.com/office/drawing/2014/chart" uri="{C3380CC4-5D6E-409C-BE32-E72D297353CC}">
              <c16:uniqueId val="{00000000-3FE9-4DCB-ADBE-C9695D1F4CBC}"/>
            </c:ext>
          </c:extLst>
        </c:ser>
        <c:dLbls>
          <c:showLegendKey val="0"/>
          <c:showVal val="0"/>
          <c:showCatName val="0"/>
          <c:showSerName val="0"/>
          <c:showPercent val="0"/>
          <c:showBubbleSize val="0"/>
        </c:dLbls>
        <c:gapWidth val="150"/>
        <c:axId val="235184512"/>
        <c:axId val="235186048"/>
      </c:barChart>
      <c:catAx>
        <c:axId val="235184512"/>
        <c:scaling>
          <c:orientation val="minMax"/>
        </c:scaling>
        <c:delete val="0"/>
        <c:axPos val="b"/>
        <c:numFmt formatCode="General" sourceLinked="0"/>
        <c:majorTickMark val="out"/>
        <c:minorTickMark val="none"/>
        <c:tickLblPos val="nextTo"/>
        <c:crossAx val="235186048"/>
        <c:crosses val="autoZero"/>
        <c:auto val="1"/>
        <c:lblAlgn val="ctr"/>
        <c:lblOffset val="100"/>
        <c:noMultiLvlLbl val="0"/>
      </c:catAx>
      <c:valAx>
        <c:axId val="235186048"/>
        <c:scaling>
          <c:orientation val="minMax"/>
          <c:max val="0.15000000000000002"/>
          <c:min val="0"/>
        </c:scaling>
        <c:delete val="0"/>
        <c:axPos val="l"/>
        <c:majorGridlines/>
        <c:title>
          <c:tx>
            <c:rich>
              <a:bodyPr rot="-5400000" vert="horz"/>
              <a:lstStyle/>
              <a:p>
                <a:pPr>
                  <a:defRPr b="0"/>
                </a:pPr>
                <a:r>
                  <a:rPr lang="en-US" b="0" dirty="0"/>
                  <a:t>% infestation</a:t>
                </a:r>
              </a:p>
            </c:rich>
          </c:tx>
          <c:overlay val="0"/>
        </c:title>
        <c:numFmt formatCode="0.00%" sourceLinked="1"/>
        <c:majorTickMark val="out"/>
        <c:minorTickMark val="none"/>
        <c:tickLblPos val="nextTo"/>
        <c:crossAx val="235184512"/>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'Past trials'!$L$36</c:f>
              <c:strCache>
                <c:ptCount val="1"/>
                <c:pt idx="0">
                  <c:v>ton/ha</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'Past trials'!$K$37:$K$39</c:f>
              <c:strCache>
                <c:ptCount val="3"/>
                <c:pt idx="0">
                  <c:v>Control</c:v>
                </c:pt>
                <c:pt idx="1">
                  <c:v>Furadan solid</c:v>
                </c:pt>
                <c:pt idx="2">
                  <c:v>Furadan + Oxamylc - Injection</c:v>
                </c:pt>
              </c:strCache>
            </c:strRef>
          </c:cat>
          <c:val>
            <c:numRef>
              <c:f>'Past trials'!$L$37:$L$39</c:f>
              <c:numCache>
                <c:formatCode>General</c:formatCode>
                <c:ptCount val="3"/>
                <c:pt idx="0">
                  <c:v>135.80000000000001</c:v>
                </c:pt>
                <c:pt idx="1">
                  <c:v>142</c:v>
                </c:pt>
                <c:pt idx="2">
                  <c:v>141.80000000000001</c:v>
                </c:pt>
              </c:numCache>
            </c:numRef>
          </c:val>
          <c:extLst>
            <c:ext xmlns:c16="http://schemas.microsoft.com/office/drawing/2014/chart" uri="{C3380CC4-5D6E-409C-BE32-E72D297353CC}">
              <c16:uniqueId val="{00000000-0268-4EA7-830C-CD352E39D324}"/>
            </c:ext>
          </c:extLst>
        </c:ser>
        <c:dLbls>
          <c:showLegendKey val="0"/>
          <c:showVal val="0"/>
          <c:showCatName val="0"/>
          <c:showSerName val="0"/>
          <c:showPercent val="0"/>
          <c:showBubbleSize val="0"/>
        </c:dLbls>
        <c:gapWidth val="150"/>
        <c:axId val="235866368"/>
        <c:axId val="235868160"/>
      </c:barChart>
      <c:catAx>
        <c:axId val="235866368"/>
        <c:scaling>
          <c:orientation val="minMax"/>
        </c:scaling>
        <c:delete val="0"/>
        <c:axPos val="b"/>
        <c:numFmt formatCode="General" sourceLinked="0"/>
        <c:majorTickMark val="out"/>
        <c:minorTickMark val="none"/>
        <c:tickLblPos val="nextTo"/>
        <c:crossAx val="235868160"/>
        <c:crosses val="autoZero"/>
        <c:auto val="1"/>
        <c:lblAlgn val="ctr"/>
        <c:lblOffset val="100"/>
        <c:noMultiLvlLbl val="0"/>
      </c:catAx>
      <c:valAx>
        <c:axId val="235868160"/>
        <c:scaling>
          <c:orientation val="minMax"/>
          <c:min val="0"/>
        </c:scaling>
        <c:delete val="0"/>
        <c:axPos val="l"/>
        <c:majorGridlines/>
        <c:numFmt formatCode="General" sourceLinked="1"/>
        <c:majorTickMark val="out"/>
        <c:minorTickMark val="none"/>
        <c:tickLblPos val="nextTo"/>
        <c:crossAx val="235866368"/>
        <c:crosses val="autoZero"/>
        <c:crossBetween val="between"/>
      </c:valAx>
    </c:plotArea>
    <c:plotVisOnly val="1"/>
    <c:dispBlanksAs val="gap"/>
    <c:showDLblsOverMax val="0"/>
  </c:chart>
  <c:spPr>
    <a:ln>
      <a:solidFill>
        <a:schemeClr val="bg2">
          <a:lumMod val="50000"/>
        </a:schemeClr>
      </a:solidFill>
    </a:ln>
  </c:spPr>
  <c:txPr>
    <a:bodyPr/>
    <a:lstStyle/>
    <a:p>
      <a:pPr>
        <a:defRPr sz="800"/>
      </a:pPr>
      <a:endParaRPr lang="he-I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'Past trials'!$M$36</c:f>
              <c:strCache>
                <c:ptCount val="1"/>
                <c:pt idx="0">
                  <c:v>% sugar</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'Past trials'!$K$37:$K$39</c:f>
              <c:strCache>
                <c:ptCount val="3"/>
                <c:pt idx="0">
                  <c:v>Control</c:v>
                </c:pt>
                <c:pt idx="1">
                  <c:v>Furadan solid</c:v>
                </c:pt>
                <c:pt idx="2">
                  <c:v>Furadan + Oxamylc - Injection</c:v>
                </c:pt>
              </c:strCache>
            </c:strRef>
          </c:cat>
          <c:val>
            <c:numRef>
              <c:f>'Past trials'!$M$37:$M$39</c:f>
              <c:numCache>
                <c:formatCode>General</c:formatCode>
                <c:ptCount val="3"/>
                <c:pt idx="0">
                  <c:v>11.8</c:v>
                </c:pt>
                <c:pt idx="1">
                  <c:v>12.1</c:v>
                </c:pt>
                <c:pt idx="2">
                  <c:v>12.7</c:v>
                </c:pt>
              </c:numCache>
            </c:numRef>
          </c:val>
          <c:extLst>
            <c:ext xmlns:c16="http://schemas.microsoft.com/office/drawing/2014/chart" uri="{C3380CC4-5D6E-409C-BE32-E72D297353CC}">
              <c16:uniqueId val="{00000000-C3C5-480D-A85A-5B733EB4102C}"/>
            </c:ext>
          </c:extLst>
        </c:ser>
        <c:dLbls>
          <c:showLegendKey val="0"/>
          <c:showVal val="0"/>
          <c:showCatName val="0"/>
          <c:showSerName val="0"/>
          <c:showPercent val="0"/>
          <c:showBubbleSize val="0"/>
        </c:dLbls>
        <c:gapWidth val="150"/>
        <c:axId val="235888640"/>
        <c:axId val="235890176"/>
      </c:barChart>
      <c:catAx>
        <c:axId val="235888640"/>
        <c:scaling>
          <c:orientation val="minMax"/>
        </c:scaling>
        <c:delete val="0"/>
        <c:axPos val="b"/>
        <c:numFmt formatCode="General" sourceLinked="0"/>
        <c:majorTickMark val="out"/>
        <c:minorTickMark val="none"/>
        <c:tickLblPos val="nextTo"/>
        <c:txPr>
          <a:bodyPr/>
          <a:lstStyle/>
          <a:p>
            <a:pPr>
              <a:defRPr sz="800"/>
            </a:pPr>
            <a:endParaRPr lang="he-IL"/>
          </a:p>
        </c:txPr>
        <c:crossAx val="235890176"/>
        <c:crosses val="autoZero"/>
        <c:auto val="1"/>
        <c:lblAlgn val="ctr"/>
        <c:lblOffset val="100"/>
        <c:noMultiLvlLbl val="0"/>
      </c:catAx>
      <c:valAx>
        <c:axId val="235890176"/>
        <c:scaling>
          <c:orientation val="minMax"/>
          <c:min val="0"/>
        </c:scaling>
        <c:delete val="0"/>
        <c:axPos val="l"/>
        <c:majorGridlines/>
        <c:numFmt formatCode="General" sourceLinked="1"/>
        <c:majorTickMark val="out"/>
        <c:minorTickMark val="none"/>
        <c:tickLblPos val="nextTo"/>
        <c:crossAx val="235888640"/>
        <c:crosses val="autoZero"/>
        <c:crossBetween val="between"/>
      </c:valAx>
    </c:plotArea>
    <c:plotVisOnly val="1"/>
    <c:dispBlanksAs val="gap"/>
    <c:showDLblsOverMax val="0"/>
  </c:chart>
  <c:spPr>
    <a:ln>
      <a:solidFill>
        <a:schemeClr val="bg2">
          <a:lumMod val="50000"/>
        </a:schemeClr>
      </a:solid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'Past trials'!$N$36</c:f>
              <c:strCache>
                <c:ptCount val="1"/>
                <c:pt idx="0">
                  <c:v>sugar/ha</c:v>
                </c:pt>
              </c:strCache>
            </c:strRef>
          </c:tx>
          <c:invertIfNegative val="0"/>
          <c:dLbls>
            <c:spPr>
              <a:noFill/>
              <a:ln>
                <a:noFill/>
              </a:ln>
              <a:effectLst/>
            </c:sp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'Past trials'!$K$37:$K$39</c:f>
              <c:strCache>
                <c:ptCount val="3"/>
                <c:pt idx="0">
                  <c:v>Control</c:v>
                </c:pt>
                <c:pt idx="1">
                  <c:v>Furadan solid</c:v>
                </c:pt>
                <c:pt idx="2">
                  <c:v>Furadan + Oxamylc - Injection</c:v>
                </c:pt>
              </c:strCache>
            </c:strRef>
          </c:cat>
          <c:val>
            <c:numRef>
              <c:f>'Past trials'!$N$37:$N$39</c:f>
              <c:numCache>
                <c:formatCode>General</c:formatCode>
                <c:ptCount val="3"/>
                <c:pt idx="0">
                  <c:v>16</c:v>
                </c:pt>
                <c:pt idx="1">
                  <c:v>17.399999999999999</c:v>
                </c:pt>
                <c:pt idx="2">
                  <c:v>18.100000000000001</c:v>
                </c:pt>
              </c:numCache>
            </c:numRef>
          </c:val>
          <c:extLst>
            <c:ext xmlns:c16="http://schemas.microsoft.com/office/drawing/2014/chart" uri="{C3380CC4-5D6E-409C-BE32-E72D297353CC}">
              <c16:uniqueId val="{00000000-FE83-4DB4-AF09-F0BF8236CA11}"/>
            </c:ext>
          </c:extLst>
        </c:ser>
        <c:dLbls>
          <c:showLegendKey val="0"/>
          <c:showVal val="0"/>
          <c:showCatName val="0"/>
          <c:showSerName val="0"/>
          <c:showPercent val="0"/>
          <c:showBubbleSize val="0"/>
        </c:dLbls>
        <c:gapWidth val="150"/>
        <c:axId val="235910656"/>
        <c:axId val="235912192"/>
      </c:barChart>
      <c:catAx>
        <c:axId val="235910656"/>
        <c:scaling>
          <c:orientation val="minMax"/>
        </c:scaling>
        <c:delete val="0"/>
        <c:axPos val="b"/>
        <c:numFmt formatCode="General" sourceLinked="0"/>
        <c:majorTickMark val="out"/>
        <c:minorTickMark val="none"/>
        <c:tickLblPos val="nextTo"/>
        <c:crossAx val="235912192"/>
        <c:crosses val="autoZero"/>
        <c:auto val="1"/>
        <c:lblAlgn val="ctr"/>
        <c:lblOffset val="100"/>
        <c:noMultiLvlLbl val="0"/>
      </c:catAx>
      <c:valAx>
        <c:axId val="235912192"/>
        <c:scaling>
          <c:orientation val="minMax"/>
          <c:min val="0"/>
        </c:scaling>
        <c:delete val="0"/>
        <c:axPos val="l"/>
        <c:majorGridlines/>
        <c:numFmt formatCode="General" sourceLinked="1"/>
        <c:majorTickMark val="out"/>
        <c:minorTickMark val="none"/>
        <c:tickLblPos val="nextTo"/>
        <c:crossAx val="235910656"/>
        <c:crosses val="autoZero"/>
        <c:crossBetween val="between"/>
      </c:valAx>
    </c:plotArea>
    <c:plotVisOnly val="1"/>
    <c:dispBlanksAs val="gap"/>
    <c:showDLblsOverMax val="0"/>
  </c:chart>
  <c:spPr>
    <a:ln>
      <a:solidFill>
        <a:schemeClr val="bg2">
          <a:lumMod val="50000"/>
        </a:schemeClr>
      </a:solidFill>
    </a:ln>
  </c:spPr>
  <c:txPr>
    <a:bodyPr/>
    <a:lstStyle/>
    <a:p>
      <a:pPr>
        <a:defRPr sz="800"/>
      </a:pPr>
      <a:endParaRPr lang="he-IL"/>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'20_02'!$Q$7</c:f>
              <c:strCache>
                <c:ptCount val="1"/>
                <c:pt idx="0">
                  <c:v>144 DAA</c:v>
                </c:pt>
              </c:strCache>
            </c:strRef>
          </c:tx>
          <c:invertIfNegative val="0"/>
          <c:cat>
            <c:strRef>
              <c:f>'20_02'!$R$4:$S$4</c:f>
              <c:strCache>
                <c:ptCount val="2"/>
                <c:pt idx="0">
                  <c:v>Testemunha</c:v>
                </c:pt>
                <c:pt idx="1">
                  <c:v>Nimitz 1,0 L/ha </c:v>
                </c:pt>
              </c:strCache>
            </c:strRef>
          </c:cat>
          <c:val>
            <c:numRef>
              <c:f>'20_02'!$R$7:$S$7</c:f>
              <c:numCache>
                <c:formatCode>General</c:formatCode>
                <c:ptCount val="2"/>
                <c:pt idx="0">
                  <c:v>285.60000000000002</c:v>
                </c:pt>
                <c:pt idx="1">
                  <c:v>303.02999999999997</c:v>
                </c:pt>
              </c:numCache>
            </c:numRef>
          </c:val>
          <c:extLst>
            <c:ext xmlns:c16="http://schemas.microsoft.com/office/drawing/2014/chart" uri="{C3380CC4-5D6E-409C-BE32-E72D297353CC}">
              <c16:uniqueId val="{00000000-80CA-4253-9514-EFCD56714B47}"/>
            </c:ext>
          </c:extLst>
        </c:ser>
        <c:dLbls>
          <c:showLegendKey val="0"/>
          <c:showVal val="0"/>
          <c:showCatName val="0"/>
          <c:showSerName val="0"/>
          <c:showPercent val="0"/>
          <c:showBubbleSize val="0"/>
        </c:dLbls>
        <c:gapWidth val="150"/>
        <c:axId val="235944192"/>
        <c:axId val="235954176"/>
      </c:barChart>
      <c:catAx>
        <c:axId val="235944192"/>
        <c:scaling>
          <c:orientation val="minMax"/>
        </c:scaling>
        <c:delete val="0"/>
        <c:axPos val="b"/>
        <c:numFmt formatCode="General" sourceLinked="0"/>
        <c:majorTickMark val="out"/>
        <c:minorTickMark val="none"/>
        <c:tickLblPos val="nextTo"/>
        <c:crossAx val="235954176"/>
        <c:crosses val="autoZero"/>
        <c:auto val="1"/>
        <c:lblAlgn val="ctr"/>
        <c:lblOffset val="100"/>
        <c:noMultiLvlLbl val="0"/>
      </c:catAx>
      <c:valAx>
        <c:axId val="235954176"/>
        <c:scaling>
          <c:orientation val="minMax"/>
        </c:scaling>
        <c:delete val="0"/>
        <c:axPos val="l"/>
        <c:majorGridlines/>
        <c:title>
          <c:tx>
            <c:rich>
              <a:bodyPr rot="-5400000" vert="horz"/>
              <a:lstStyle/>
              <a:p>
                <a:pPr>
                  <a:defRPr/>
                </a:pPr>
                <a:r>
                  <a:rPr lang="en-US" dirty="0"/>
                  <a:t>cm</a:t>
                </a:r>
              </a:p>
            </c:rich>
          </c:tx>
          <c:overlay val="0"/>
        </c:title>
        <c:numFmt formatCode="General" sourceLinked="1"/>
        <c:majorTickMark val="out"/>
        <c:minorTickMark val="none"/>
        <c:tickLblPos val="nextTo"/>
        <c:crossAx val="235944192"/>
        <c:crosses val="autoZero"/>
        <c:crossBetween val="between"/>
        <c:majorUnit val="10"/>
        <c:minorUnit val="1"/>
      </c:valAx>
    </c:plotArea>
    <c:plotVisOnly val="1"/>
    <c:dispBlanksAs val="gap"/>
    <c:showDLblsOverMax val="0"/>
  </c:chart>
  <c:spPr>
    <a:ln>
      <a:solidFill>
        <a:schemeClr val="bg2">
          <a:lumMod val="50000"/>
        </a:schemeClr>
      </a:solidFill>
    </a:ln>
  </c:spPr>
  <c:txPr>
    <a:bodyPr/>
    <a:lstStyle/>
    <a:p>
      <a:pPr>
        <a:defRPr sz="1000"/>
      </a:pPr>
      <a:endParaRPr lang="he-I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909719005712522"/>
          <c:y val="8.6708783495086358E-2"/>
          <c:w val="0.771687123668365"/>
          <c:h val="0.71909235182811448"/>
        </c:manualLayout>
      </c:layout>
      <c:barChart>
        <c:barDir val="col"/>
        <c:grouping val="clustered"/>
        <c:varyColors val="0"/>
        <c:ser>
          <c:idx val="0"/>
          <c:order val="0"/>
          <c:tx>
            <c:strRef>
              <c:f>Nematoides!$F$54</c:f>
              <c:strCache>
                <c:ptCount val="1"/>
                <c:pt idx="0">
                  <c:v>0 DAA</c:v>
                </c:pt>
              </c:strCache>
            </c:strRef>
          </c:tx>
          <c:invertIfNegative val="0"/>
          <c:cat>
            <c:strRef>
              <c:f>Nematoides!$B$55:$B$56</c:f>
              <c:strCache>
                <c:ptCount val="2"/>
                <c:pt idx="0">
                  <c:v>Testemunha</c:v>
                </c:pt>
                <c:pt idx="1">
                  <c:v>Nimitz 1 L/ha </c:v>
                </c:pt>
              </c:strCache>
            </c:strRef>
          </c:cat>
          <c:val>
            <c:numRef>
              <c:f>Nematoides!$F$55:$F$56</c:f>
              <c:numCache>
                <c:formatCode>General</c:formatCode>
                <c:ptCount val="2"/>
                <c:pt idx="0">
                  <c:v>1420.6666666666667</c:v>
                </c:pt>
                <c:pt idx="1">
                  <c:v>1909.6</c:v>
                </c:pt>
              </c:numCache>
            </c:numRef>
          </c:val>
          <c:extLst>
            <c:ext xmlns:c16="http://schemas.microsoft.com/office/drawing/2014/chart" uri="{C3380CC4-5D6E-409C-BE32-E72D297353CC}">
              <c16:uniqueId val="{00000000-8E32-4758-ABBE-5AB5B3F64889}"/>
            </c:ext>
          </c:extLst>
        </c:ser>
        <c:ser>
          <c:idx val="1"/>
          <c:order val="1"/>
          <c:tx>
            <c:strRef>
              <c:f>Nematoides!$G$54</c:f>
              <c:strCache>
                <c:ptCount val="1"/>
                <c:pt idx="0">
                  <c:v>45 DAA</c:v>
                </c:pt>
              </c:strCache>
            </c:strRef>
          </c:tx>
          <c:invertIfNegative val="0"/>
          <c:cat>
            <c:strRef>
              <c:f>Nematoides!$B$55:$B$56</c:f>
              <c:strCache>
                <c:ptCount val="2"/>
                <c:pt idx="0">
                  <c:v>Testemunha</c:v>
                </c:pt>
                <c:pt idx="1">
                  <c:v>Nimitz 1 L/ha </c:v>
                </c:pt>
              </c:strCache>
            </c:strRef>
          </c:cat>
          <c:val>
            <c:numRef>
              <c:f>Nematoides!$G$55:$G$56</c:f>
              <c:numCache>
                <c:formatCode>General</c:formatCode>
                <c:ptCount val="2"/>
                <c:pt idx="0">
                  <c:v>2539.8000000000002</c:v>
                </c:pt>
                <c:pt idx="1">
                  <c:v>6178.8</c:v>
                </c:pt>
              </c:numCache>
            </c:numRef>
          </c:val>
          <c:extLst>
            <c:ext xmlns:c16="http://schemas.microsoft.com/office/drawing/2014/chart" uri="{C3380CC4-5D6E-409C-BE32-E72D297353CC}">
              <c16:uniqueId val="{00000001-8E32-4758-ABBE-5AB5B3F64889}"/>
            </c:ext>
          </c:extLst>
        </c:ser>
        <c:ser>
          <c:idx val="2"/>
          <c:order val="2"/>
          <c:tx>
            <c:strRef>
              <c:f>Nematoides!$H$54</c:f>
              <c:strCache>
                <c:ptCount val="1"/>
                <c:pt idx="0">
                  <c:v>144 DAA</c:v>
                </c:pt>
              </c:strCache>
            </c:strRef>
          </c:tx>
          <c:invertIfNegative val="0"/>
          <c:cat>
            <c:strRef>
              <c:f>Nematoides!$B$55:$B$56</c:f>
              <c:strCache>
                <c:ptCount val="2"/>
                <c:pt idx="0">
                  <c:v>Testemunha</c:v>
                </c:pt>
                <c:pt idx="1">
                  <c:v>Nimitz 1 L/ha </c:v>
                </c:pt>
              </c:strCache>
            </c:strRef>
          </c:cat>
          <c:val>
            <c:numRef>
              <c:f>Nematoides!$H$55:$H$56</c:f>
              <c:numCache>
                <c:formatCode>General</c:formatCode>
                <c:ptCount val="2"/>
                <c:pt idx="0">
                  <c:v>26865.75</c:v>
                </c:pt>
                <c:pt idx="1">
                  <c:v>11876.25</c:v>
                </c:pt>
              </c:numCache>
            </c:numRef>
          </c:val>
          <c:extLst>
            <c:ext xmlns:c16="http://schemas.microsoft.com/office/drawing/2014/chart" uri="{C3380CC4-5D6E-409C-BE32-E72D297353CC}">
              <c16:uniqueId val="{00000002-8E32-4758-ABBE-5AB5B3F64889}"/>
            </c:ext>
          </c:extLst>
        </c:ser>
        <c:dLbls>
          <c:showLegendKey val="0"/>
          <c:showVal val="0"/>
          <c:showCatName val="0"/>
          <c:showSerName val="0"/>
          <c:showPercent val="0"/>
          <c:showBubbleSize val="0"/>
        </c:dLbls>
        <c:gapWidth val="150"/>
        <c:axId val="235979904"/>
        <c:axId val="235981440"/>
      </c:barChart>
      <c:catAx>
        <c:axId val="235979904"/>
        <c:scaling>
          <c:orientation val="minMax"/>
        </c:scaling>
        <c:delete val="0"/>
        <c:axPos val="b"/>
        <c:numFmt formatCode="General" sourceLinked="0"/>
        <c:majorTickMark val="out"/>
        <c:minorTickMark val="none"/>
        <c:tickLblPos val="nextTo"/>
        <c:crossAx val="235981440"/>
        <c:crosses val="autoZero"/>
        <c:auto val="1"/>
        <c:lblAlgn val="ctr"/>
        <c:lblOffset val="100"/>
        <c:noMultiLvlLbl val="0"/>
      </c:catAx>
      <c:valAx>
        <c:axId val="235981440"/>
        <c:scaling>
          <c:orientation val="minMax"/>
        </c:scaling>
        <c:delete val="0"/>
        <c:axPos val="l"/>
        <c:majorGridlines/>
        <c:numFmt formatCode="General" sourceLinked="1"/>
        <c:majorTickMark val="out"/>
        <c:minorTickMark val="none"/>
        <c:tickLblPos val="nextTo"/>
        <c:crossAx val="235979904"/>
        <c:crosses val="autoZero"/>
        <c:crossBetween val="between"/>
      </c:valAx>
    </c:plotArea>
    <c:legend>
      <c:legendPos val="t"/>
      <c:layout>
        <c:manualLayout>
          <c:xMode val="edge"/>
          <c:yMode val="edge"/>
          <c:x val="0.35006729576343371"/>
          <c:y val="5.9926717839493666E-2"/>
          <c:w val="0.62317699653742176"/>
          <c:h val="0.12154014342846998"/>
        </c:manualLayout>
      </c:layout>
      <c:overlay val="0"/>
    </c:legend>
    <c:plotVisOnly val="1"/>
    <c:dispBlanksAs val="gap"/>
    <c:showDLblsOverMax val="0"/>
  </c:chart>
  <c:spPr>
    <a:ln>
      <a:solidFill>
        <a:schemeClr val="bg2">
          <a:lumMod val="50000"/>
        </a:schemeClr>
      </a:solidFill>
    </a:ln>
  </c:spPr>
  <c:txPr>
    <a:bodyPr/>
    <a:lstStyle/>
    <a:p>
      <a:pPr>
        <a:defRPr sz="1000"/>
      </a:pPr>
      <a:endParaRPr lang="he-I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3FFD0-77C8-4376-A161-4AB5F290004A}" type="datetimeFigureOut">
              <a:rPr lang="en-GB" smtClean="0"/>
              <a:pPr/>
              <a:t>22/08/2017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F45B24-B13B-4D8F-A5CB-64E3D833C554}" type="slidenum">
              <a:rPr lang="en-GB" smtClean="0"/>
              <a:pPr/>
              <a:t>‹#›</a:t>
            </a:fld>
            <a:endParaRPr lang="en-GB"/>
          </a:p>
        </p:txBody>
      </p:sp>
    </p:spTree>
    <p:extLst>
      <p:ext uri="{BB962C8B-B14F-4D97-AF65-F5344CB8AC3E}">
        <p14:creationId xmlns:p14="http://schemas.microsoft.com/office/powerpoint/2010/main" val="712894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10"/>
          </p:nvPr>
        </p:nvSpPr>
        <p:spPr/>
        <p:txBody>
          <a:bodyPr/>
          <a:lstStyle/>
          <a:p>
            <a:fld id="{4ACC3FDE-584C-4C36-A7F8-5C56BC2BC194}" type="slidenum">
              <a:rPr lang="en-US" smtClean="0"/>
              <a:t>16</a:t>
            </a:fld>
            <a:endParaRPr lang="en-US" dirty="0"/>
          </a:p>
        </p:txBody>
      </p:sp>
    </p:spTree>
    <p:extLst>
      <p:ext uri="{BB962C8B-B14F-4D97-AF65-F5344CB8AC3E}">
        <p14:creationId xmlns:p14="http://schemas.microsoft.com/office/powerpoint/2010/main" val="366378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b="1">
                <a:solidFill>
                  <a:schemeClr val="tx1"/>
                </a:solidFill>
                <a:latin typeface="Tahoma" pitchFamily="34" charset="0"/>
                <a:cs typeface="Tahoma" pitchFamily="34" charset="0"/>
              </a:defRPr>
            </a:lvl1pPr>
            <a:lvl2pPr marL="742950" indent="-285750" eaLnBrk="0" hangingPunct="0">
              <a:defRPr sz="1600" b="1">
                <a:solidFill>
                  <a:schemeClr val="tx1"/>
                </a:solidFill>
                <a:latin typeface="Tahoma" pitchFamily="34" charset="0"/>
                <a:cs typeface="Tahoma" pitchFamily="34" charset="0"/>
              </a:defRPr>
            </a:lvl2pPr>
            <a:lvl3pPr marL="1143000" indent="-228600" eaLnBrk="0" hangingPunct="0">
              <a:defRPr sz="1600" b="1">
                <a:solidFill>
                  <a:schemeClr val="tx1"/>
                </a:solidFill>
                <a:latin typeface="Tahoma" pitchFamily="34" charset="0"/>
                <a:cs typeface="Tahoma" pitchFamily="34" charset="0"/>
              </a:defRPr>
            </a:lvl3pPr>
            <a:lvl4pPr marL="1600200" indent="-228600" eaLnBrk="0" hangingPunct="0">
              <a:defRPr sz="1600" b="1">
                <a:solidFill>
                  <a:schemeClr val="tx1"/>
                </a:solidFill>
                <a:latin typeface="Tahoma" pitchFamily="34" charset="0"/>
                <a:cs typeface="Tahoma" pitchFamily="34" charset="0"/>
              </a:defRPr>
            </a:lvl4pPr>
            <a:lvl5pPr marL="2057400" indent="-228600" eaLnBrk="0" hangingPunct="0">
              <a:defRPr sz="1600" b="1">
                <a:solidFill>
                  <a:schemeClr val="tx1"/>
                </a:solidFill>
                <a:latin typeface="Tahoma" pitchFamily="34" charset="0"/>
                <a:cs typeface="Tahoma" pitchFamily="34" charset="0"/>
              </a:defRPr>
            </a:lvl5pPr>
            <a:lvl6pPr marL="2514600" indent="-228600" eaLnBrk="0" fontAlgn="base" hangingPunct="0">
              <a:spcBef>
                <a:spcPct val="0"/>
              </a:spcBef>
              <a:spcAft>
                <a:spcPct val="0"/>
              </a:spcAft>
              <a:defRPr sz="1600" b="1">
                <a:solidFill>
                  <a:schemeClr val="tx1"/>
                </a:solidFill>
                <a:latin typeface="Tahoma" pitchFamily="34" charset="0"/>
                <a:cs typeface="Tahoma" pitchFamily="34" charset="0"/>
              </a:defRPr>
            </a:lvl6pPr>
            <a:lvl7pPr marL="2971800" indent="-228600" eaLnBrk="0" fontAlgn="base" hangingPunct="0">
              <a:spcBef>
                <a:spcPct val="0"/>
              </a:spcBef>
              <a:spcAft>
                <a:spcPct val="0"/>
              </a:spcAft>
              <a:defRPr sz="1600" b="1">
                <a:solidFill>
                  <a:schemeClr val="tx1"/>
                </a:solidFill>
                <a:latin typeface="Tahoma" pitchFamily="34" charset="0"/>
                <a:cs typeface="Tahoma" pitchFamily="34" charset="0"/>
              </a:defRPr>
            </a:lvl7pPr>
            <a:lvl8pPr marL="3429000" indent="-228600" eaLnBrk="0" fontAlgn="base" hangingPunct="0">
              <a:spcBef>
                <a:spcPct val="0"/>
              </a:spcBef>
              <a:spcAft>
                <a:spcPct val="0"/>
              </a:spcAft>
              <a:defRPr sz="1600" b="1">
                <a:solidFill>
                  <a:schemeClr val="tx1"/>
                </a:solidFill>
                <a:latin typeface="Tahoma" pitchFamily="34" charset="0"/>
                <a:cs typeface="Tahoma" pitchFamily="34" charset="0"/>
              </a:defRPr>
            </a:lvl8pPr>
            <a:lvl9pPr marL="3886200" indent="-228600" eaLnBrk="0" fontAlgn="base" hangingPunct="0">
              <a:spcBef>
                <a:spcPct val="0"/>
              </a:spcBef>
              <a:spcAft>
                <a:spcPct val="0"/>
              </a:spcAft>
              <a:defRPr sz="1600" b="1">
                <a:solidFill>
                  <a:schemeClr val="tx1"/>
                </a:solidFill>
                <a:latin typeface="Tahoma" pitchFamily="34" charset="0"/>
                <a:cs typeface="Tahoma" pitchFamily="34" charset="0"/>
              </a:defRPr>
            </a:lvl9pPr>
          </a:lstStyle>
          <a:p>
            <a:pPr eaLnBrk="1" hangingPunct="1"/>
            <a:fld id="{7F16157C-5DCE-4435-9CA9-C6D2FFB732B4}" type="slidenum">
              <a:rPr lang="he-IL" altLang="en-US" sz="1200" b="0" smtClean="0">
                <a:latin typeface="Arial" pitchFamily="34" charset="0"/>
                <a:cs typeface="Arial" pitchFamily="34" charset="0"/>
              </a:rPr>
              <a:pPr eaLnBrk="1" hangingPunct="1"/>
              <a:t>29</a:t>
            </a:fld>
            <a:endParaRPr lang="en-US" altLang="en-US" sz="1200" b="0" dirty="0">
              <a:latin typeface="Arial" pitchFamily="34" charset="0"/>
              <a:cs typeface="Arial" pitchFamily="34" charset="0"/>
            </a:endParaRPr>
          </a:p>
        </p:txBody>
      </p:sp>
      <p:sp>
        <p:nvSpPr>
          <p:cNvPr id="71683" name="Rectangle 2"/>
          <p:cNvSpPr>
            <a:spLocks noGrp="1" noRot="1" noChangeAspect="1" noChangeArrowheads="1" noTextEdit="1"/>
          </p:cNvSpPr>
          <p:nvPr>
            <p:ph type="sldImg"/>
          </p:nvPr>
        </p:nvSpPr>
        <p:spPr>
          <a:xfrm>
            <a:off x="1135063" y="703263"/>
            <a:ext cx="4587875" cy="3441700"/>
          </a:xfrm>
          <a:solidFill>
            <a:srgbClr val="FFFFFF"/>
          </a:solidFill>
          <a:ln/>
        </p:spPr>
      </p:sp>
      <p:sp>
        <p:nvSpPr>
          <p:cNvPr id="71684" name="Rectangle 3"/>
          <p:cNvSpPr>
            <a:spLocks noGrp="1" noChangeArrowheads="1"/>
          </p:cNvSpPr>
          <p:nvPr>
            <p:ph type="body" idx="1"/>
          </p:nvPr>
        </p:nvSpPr>
        <p:spPr>
          <a:xfrm>
            <a:off x="923925" y="4354956"/>
            <a:ext cx="5010150" cy="4075451"/>
          </a:xfrm>
          <a:solidFill>
            <a:srgbClr val="FFFFFF"/>
          </a:solidFill>
          <a:ln>
            <a:solidFill>
              <a:srgbClr val="000000"/>
            </a:solidFill>
          </a:ln>
        </p:spPr>
        <p:txBody>
          <a:bodyPr/>
          <a:lstStyle/>
          <a:p>
            <a:endParaRPr lang="en-ZA" altLang="en-US" dirty="0">
              <a:latin typeface="Arial" pitchFamily="34" charset="0"/>
              <a:cs typeface="Arial" pitchFamily="34" charset="0"/>
            </a:endParaRPr>
          </a:p>
        </p:txBody>
      </p:sp>
    </p:spTree>
    <p:extLst>
      <p:ext uri="{BB962C8B-B14F-4D97-AF65-F5344CB8AC3E}">
        <p14:creationId xmlns:p14="http://schemas.microsoft.com/office/powerpoint/2010/main" val="2141801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hite typ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3999" cy="6858000"/>
          </a:xfrm>
          <a:solidFill>
            <a:schemeClr val="bg2">
              <a:lumMod val="95000"/>
            </a:schemeClr>
          </a:solidFill>
        </p:spPr>
        <p:txBody>
          <a:bodyPr>
            <a:noAutofit/>
          </a:bodyPr>
          <a:lstStyle/>
          <a:p>
            <a:r>
              <a:rPr lang="en-US"/>
              <a:t>Click icon to add picture</a:t>
            </a:r>
            <a:endParaRPr lang="en-GB" dirty="0"/>
          </a:p>
        </p:txBody>
      </p:sp>
      <p:sp>
        <p:nvSpPr>
          <p:cNvPr id="3" name="Subtitle 2"/>
          <p:cNvSpPr>
            <a:spLocks noGrp="1"/>
          </p:cNvSpPr>
          <p:nvPr>
            <p:ph type="subTitle" idx="1"/>
          </p:nvPr>
        </p:nvSpPr>
        <p:spPr>
          <a:xfrm>
            <a:off x="92477" y="2936805"/>
            <a:ext cx="3969016" cy="1236663"/>
          </a:xfrm>
          <a:noFill/>
        </p:spPr>
        <p:txBody>
          <a:bodyPr lIns="216000" tIns="72000">
            <a:normAutofit/>
          </a:bodyPr>
          <a:lstStyle>
            <a:lvl1pPr marL="0" indent="0" algn="l">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hasCustomPrompt="1"/>
          </p:nvPr>
        </p:nvSpPr>
        <p:spPr>
          <a:xfrm>
            <a:off x="314860" y="1266839"/>
            <a:ext cx="8699500" cy="1614370"/>
          </a:xfrm>
        </p:spPr>
        <p:txBody>
          <a:bodyPr anchor="t" anchorCtr="0">
            <a:normAutofit/>
          </a:bodyPr>
          <a:lstStyle>
            <a:lvl1pPr algn="l">
              <a:lnSpc>
                <a:spcPct val="99000"/>
              </a:lnSpc>
              <a:defRPr sz="3200" cap="all" baseline="0">
                <a:solidFill>
                  <a:schemeClr val="bg1"/>
                </a:solidFill>
              </a:defRPr>
            </a:lvl1pPr>
          </a:lstStyle>
          <a:p>
            <a:r>
              <a:rPr lang="en-US" dirty="0"/>
              <a:t>Click to edit Master </a:t>
            </a:r>
            <a:br>
              <a:rPr lang="en-US" dirty="0"/>
            </a:br>
            <a:r>
              <a:rPr lang="en-US" dirty="0"/>
              <a:t>title style</a:t>
            </a:r>
            <a:endParaRPr lang="en-GB" dirty="0"/>
          </a:p>
        </p:txBody>
      </p:sp>
    </p:spTree>
    <p:extLst>
      <p:ext uri="{BB962C8B-B14F-4D97-AF65-F5344CB8AC3E}">
        <p14:creationId xmlns:p14="http://schemas.microsoft.com/office/powerpoint/2010/main" val="266990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Agenda Contents full image V1">
    <p:spTree>
      <p:nvGrpSpPr>
        <p:cNvPr id="1" name=""/>
        <p:cNvGrpSpPr/>
        <p:nvPr/>
      </p:nvGrpSpPr>
      <p:grpSpPr>
        <a:xfrm>
          <a:off x="0" y="0"/>
          <a:ext cx="0" cy="0"/>
          <a:chOff x="0" y="0"/>
          <a:chExt cx="0" cy="0"/>
        </a:xfrm>
      </p:grpSpPr>
      <p:pic>
        <p:nvPicPr>
          <p:cNvPr id="26" name="Picture Placeholder 4"/>
          <p:cNvPicPr>
            <a:picLocks noChangeAspect="1"/>
          </p:cNvPicPr>
          <p:nvPr userDrawn="1"/>
        </p:nvPicPr>
        <p:blipFill rotWithShape="1">
          <a:blip r:embed="rId2" cstate="print">
            <a:extLst>
              <a:ext uri="{28A0092B-C50C-407E-A947-70E740481C1C}">
                <a14:useLocalDpi xmlns:a14="http://schemas.microsoft.com/office/drawing/2010/main"/>
              </a:ext>
            </a:extLst>
          </a:blip>
          <a:srcRect l="56855" t="106" r="6774" b="-104"/>
          <a:stretch/>
        </p:blipFill>
        <p:spPr>
          <a:xfrm>
            <a:off x="5818238" y="-1"/>
            <a:ext cx="3325761" cy="6858001"/>
          </a:xfrm>
          <a:prstGeom prst="rect">
            <a:avLst/>
          </a:prstGeom>
        </p:spPr>
      </p:pic>
      <p:sp>
        <p:nvSpPr>
          <p:cNvPr id="12" name="Title 1"/>
          <p:cNvSpPr>
            <a:spLocks noGrp="1"/>
          </p:cNvSpPr>
          <p:nvPr>
            <p:ph type="title" hasCustomPrompt="1"/>
          </p:nvPr>
        </p:nvSpPr>
        <p:spPr>
          <a:xfrm>
            <a:off x="624571" y="478902"/>
            <a:ext cx="5142048" cy="562875"/>
          </a:xfrm>
        </p:spPr>
        <p:txBody>
          <a:bodyPr anchor="ctr" anchorCtr="0">
            <a:noAutofit/>
          </a:bodyPr>
          <a:lstStyle>
            <a:lvl1pPr>
              <a:defRPr sz="3200">
                <a:solidFill>
                  <a:schemeClr val="tx2"/>
                </a:solidFill>
              </a:defRPr>
            </a:lvl1pPr>
          </a:lstStyle>
          <a:p>
            <a:r>
              <a:rPr lang="en-US" dirty="0"/>
              <a:t>TITLE</a:t>
            </a:r>
            <a:endParaRPr lang="en-GB" dirty="0"/>
          </a:p>
        </p:txBody>
      </p:sp>
      <p:sp>
        <p:nvSpPr>
          <p:cNvPr id="16" name="Content Placeholder 2"/>
          <p:cNvSpPr>
            <a:spLocks noGrp="1"/>
          </p:cNvSpPr>
          <p:nvPr>
            <p:ph idx="1"/>
          </p:nvPr>
        </p:nvSpPr>
        <p:spPr>
          <a:xfrm>
            <a:off x="603310" y="1298274"/>
            <a:ext cx="5163309" cy="5043532"/>
          </a:xfrm>
        </p:spPr>
        <p:txBody>
          <a:bodyPr>
            <a:normAutofit/>
          </a:bodyPr>
          <a:lstStyle>
            <a:lvl1pPr marL="285750" indent="-285750">
              <a:spcBef>
                <a:spcPts val="1800"/>
              </a:spcBef>
              <a:buClr>
                <a:schemeClr val="accent1"/>
              </a:buClr>
              <a:buSzPct val="120000"/>
              <a:buFont typeface="Wingdings" panose="05000000000000000000" pitchFamily="2" charset="2"/>
              <a:buChar char="§"/>
              <a:defRPr sz="2000" b="0">
                <a:solidFill>
                  <a:schemeClr val="tx1"/>
                </a:solidFill>
              </a:defRPr>
            </a:lvl1pPr>
            <a:lvl2pPr marL="285750" indent="-285750">
              <a:spcBef>
                <a:spcPts val="1200"/>
              </a:spcBef>
              <a:buClr>
                <a:schemeClr val="accent1"/>
              </a:buClr>
              <a:buSzPct val="120000"/>
              <a:buFont typeface="Wingdings" panose="05000000000000000000" pitchFamily="2" charset="2"/>
              <a:buChar char="§"/>
              <a:defRPr sz="1800" b="0">
                <a:solidFill>
                  <a:schemeClr val="tx1"/>
                </a:solidFill>
              </a:defRPr>
            </a:lvl2pPr>
            <a:lvl3pPr marL="466725" indent="-285750">
              <a:spcBef>
                <a:spcPts val="600"/>
              </a:spcBef>
              <a:buClr>
                <a:schemeClr val="accent5"/>
              </a:buClr>
              <a:buSzPct val="102000"/>
              <a:buFont typeface="Wingdings" panose="05000000000000000000" pitchFamily="2" charset="2"/>
              <a:buChar char="§"/>
              <a:defRPr sz="1600" b="0">
                <a:solidFill>
                  <a:schemeClr val="tx1"/>
                </a:solidFill>
              </a:defRPr>
            </a:lvl3pPr>
            <a:lvl4pPr marL="533400" indent="-171450">
              <a:spcBef>
                <a:spcPts val="300"/>
              </a:spcBef>
              <a:buClr>
                <a:schemeClr val="accent5"/>
              </a:buClr>
              <a:buSzPct val="100000"/>
              <a:buFont typeface="Wingdings" panose="05000000000000000000" pitchFamily="2" charset="2"/>
              <a:buChar char="§"/>
              <a:defRPr sz="1400" b="0">
                <a:solidFill>
                  <a:schemeClr val="tx1"/>
                </a:solidFill>
              </a:defRPr>
            </a:lvl4pPr>
            <a:lvl5pPr marL="706438" indent="-171450">
              <a:buClr>
                <a:schemeClr val="accent5"/>
              </a:buClr>
              <a:buSzPct val="100000"/>
              <a:buFont typeface="Wingdings" panose="05000000000000000000" pitchFamily="2" charset="2"/>
              <a:buChar char="§"/>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Footer Placeholder 4"/>
          <p:cNvSpPr>
            <a:spLocks noGrp="1"/>
          </p:cNvSpPr>
          <p:nvPr>
            <p:ph type="ftr" sz="quarter" idx="3"/>
          </p:nvPr>
        </p:nvSpPr>
        <p:spPr>
          <a:xfrm>
            <a:off x="736046" y="6522311"/>
            <a:ext cx="4672567" cy="180000"/>
          </a:xfrm>
          <a:prstGeom prst="rect">
            <a:avLst/>
          </a:prstGeom>
        </p:spPr>
        <p:txBody>
          <a:bodyPr vert="horz" lIns="0" tIns="0" rIns="0" bIns="0" rtlCol="0" anchor="t" anchorCtr="0"/>
          <a:lstStyle>
            <a:lvl1pPr algn="l">
              <a:defRPr sz="1100" cap="none" baseline="0">
                <a:solidFill>
                  <a:schemeClr val="tx1"/>
                </a:solidFill>
              </a:defRPr>
            </a:lvl1pPr>
          </a:lstStyle>
          <a:p>
            <a:r>
              <a:rPr lang="en-GB"/>
              <a:t>Footer info</a:t>
            </a:r>
            <a:endParaRPr lang="en-GB" dirty="0"/>
          </a:p>
        </p:txBody>
      </p:sp>
      <p:sp>
        <p:nvSpPr>
          <p:cNvPr id="23" name="Slide Number Placeholder 5"/>
          <p:cNvSpPr>
            <a:spLocks noGrp="1"/>
          </p:cNvSpPr>
          <p:nvPr>
            <p:ph type="sldNum" sz="quarter" idx="4"/>
          </p:nvPr>
        </p:nvSpPr>
        <p:spPr>
          <a:xfrm>
            <a:off x="228600" y="6436204"/>
            <a:ext cx="372552" cy="252096"/>
          </a:xfrm>
          <a:prstGeom prst="rect">
            <a:avLst/>
          </a:prstGeom>
        </p:spPr>
        <p:txBody>
          <a:bodyPr vert="horz" lIns="0" tIns="0" rIns="0" bIns="0" rtlCol="0" anchor="ctr"/>
          <a:lstStyle>
            <a:lvl1pPr algn="l">
              <a:defRPr sz="2000" b="0">
                <a:solidFill>
                  <a:schemeClr val="tx1"/>
                </a:solidFill>
              </a:defRPr>
            </a:lvl1pPr>
          </a:lstStyle>
          <a:p>
            <a:fld id="{80B4D171-7986-4AF4-848C-27660921E317}" type="slidenum">
              <a:rPr lang="en-GB" smtClean="0"/>
              <a:pPr/>
              <a:t>‹#›</a:t>
            </a:fld>
            <a:endParaRPr lang="en-GB" dirty="0"/>
          </a:p>
        </p:txBody>
      </p:sp>
      <p:cxnSp>
        <p:nvCxnSpPr>
          <p:cNvPr id="24" name="Straight Connector 23"/>
          <p:cNvCxnSpPr/>
          <p:nvPr userDrawn="1"/>
        </p:nvCxnSpPr>
        <p:spPr>
          <a:xfrm>
            <a:off x="736046" y="6440024"/>
            <a:ext cx="5030573"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350669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 Statement Orange">
    <p:bg>
      <p:bgPr>
        <a:solidFill>
          <a:schemeClr val="bg1"/>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3999" cy="6858000"/>
          </a:xfrm>
          <a:solidFill>
            <a:schemeClr val="bg2">
              <a:lumMod val="95000"/>
            </a:schemeClr>
          </a:solidFill>
        </p:spPr>
        <p:txBody>
          <a:bodyPr>
            <a:noAutofit/>
          </a:bodyPr>
          <a:lstStyle/>
          <a:p>
            <a:r>
              <a:rPr lang="en-US"/>
              <a:t>Click icon to add picture</a:t>
            </a:r>
            <a:endParaRPr lang="en-GB" dirty="0"/>
          </a:p>
        </p:txBody>
      </p:sp>
      <p:sp>
        <p:nvSpPr>
          <p:cNvPr id="11" name="Title 1"/>
          <p:cNvSpPr>
            <a:spLocks noGrp="1"/>
          </p:cNvSpPr>
          <p:nvPr>
            <p:ph type="ctrTitle" hasCustomPrompt="1"/>
          </p:nvPr>
        </p:nvSpPr>
        <p:spPr>
          <a:xfrm>
            <a:off x="1990725" y="2655720"/>
            <a:ext cx="5180014" cy="1855890"/>
          </a:xfrm>
        </p:spPr>
        <p:txBody>
          <a:bodyPr anchor="ctr" anchorCtr="0">
            <a:normAutofit/>
          </a:bodyPr>
          <a:lstStyle>
            <a:lvl1pPr algn="ctr">
              <a:defRPr sz="3200" cap="all" spc="-100" baseline="0">
                <a:solidFill>
                  <a:schemeClr val="accent1"/>
                </a:solidFill>
              </a:defRPr>
            </a:lvl1pPr>
          </a:lstStyle>
          <a:p>
            <a:r>
              <a:rPr lang="en-US" dirty="0"/>
              <a:t>Click to edit Master </a:t>
            </a:r>
            <a:br>
              <a:rPr lang="en-US" dirty="0"/>
            </a:br>
            <a:r>
              <a:rPr lang="en-US" dirty="0"/>
              <a:t>title style</a:t>
            </a:r>
            <a:endParaRPr lang="en-GB" dirty="0"/>
          </a:p>
        </p:txBody>
      </p:sp>
      <p:sp>
        <p:nvSpPr>
          <p:cNvPr id="4" name="Slide Number Placeholder 5"/>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
        <p:nvSpPr>
          <p:cNvPr id="5" name="Date Placeholder 3"/>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6" name="Footer Placeholder 4"/>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dirty="0"/>
              <a:t>Footer info</a:t>
            </a:r>
          </a:p>
        </p:txBody>
      </p:sp>
    </p:spTree>
    <p:extLst>
      <p:ext uri="{BB962C8B-B14F-4D97-AF65-F5344CB8AC3E}">
        <p14:creationId xmlns:p14="http://schemas.microsoft.com/office/powerpoint/2010/main" val="178916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Orange V1">
    <p:bg>
      <p:bgPr>
        <a:solidFill>
          <a:schemeClr val="bg1"/>
        </a:solidFill>
        <a:effectLst/>
      </p:bgPr>
    </p:bg>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9143999" cy="6858000"/>
          </a:xfrm>
          <a:prstGeom prst="rect">
            <a:avLst/>
          </a:prstGeom>
        </p:spPr>
      </p:pic>
      <p:sp>
        <p:nvSpPr>
          <p:cNvPr id="11" name="Title 1"/>
          <p:cNvSpPr>
            <a:spLocks noGrp="1"/>
          </p:cNvSpPr>
          <p:nvPr>
            <p:ph type="ctrTitle" hasCustomPrompt="1"/>
          </p:nvPr>
        </p:nvSpPr>
        <p:spPr>
          <a:xfrm>
            <a:off x="1990725" y="2655720"/>
            <a:ext cx="5180014" cy="1855890"/>
          </a:xfrm>
        </p:spPr>
        <p:txBody>
          <a:bodyPr anchor="ctr" anchorCtr="0">
            <a:normAutofit/>
          </a:bodyPr>
          <a:lstStyle>
            <a:lvl1pPr algn="ctr">
              <a:defRPr sz="3200" cap="all" spc="-100" baseline="0">
                <a:solidFill>
                  <a:schemeClr val="accent1"/>
                </a:solidFill>
              </a:defRPr>
            </a:lvl1pPr>
          </a:lstStyle>
          <a:p>
            <a:r>
              <a:rPr lang="en-US" dirty="0"/>
              <a:t>Click to edit Master </a:t>
            </a:r>
            <a:br>
              <a:rPr lang="en-US" dirty="0"/>
            </a:br>
            <a:r>
              <a:rPr lang="en-US" dirty="0"/>
              <a:t>title style</a:t>
            </a:r>
            <a:endParaRPr lang="en-GB" dirty="0"/>
          </a:p>
        </p:txBody>
      </p:sp>
      <p:sp>
        <p:nvSpPr>
          <p:cNvPr id="4" name="Slide Number Placeholder 5"/>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
        <p:nvSpPr>
          <p:cNvPr id="5" name="Date Placeholder 3"/>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6" name="Footer Placeholder 4"/>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dirty="0"/>
              <a:t>Footer info</a:t>
            </a:r>
          </a:p>
        </p:txBody>
      </p:sp>
      <p:pic>
        <p:nvPicPr>
          <p:cNvPr id="8"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1260396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 Quotation">
    <p:bg>
      <p:bgPr>
        <a:solidFill>
          <a:schemeClr val="bg1"/>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3999" cy="6858000"/>
          </a:xfrm>
          <a:solidFill>
            <a:schemeClr val="bg2">
              <a:lumMod val="95000"/>
            </a:schemeClr>
          </a:solidFill>
        </p:spPr>
        <p:txBody>
          <a:bodyPr>
            <a:noAutofit/>
          </a:bodyPr>
          <a:lstStyle/>
          <a:p>
            <a:r>
              <a:rPr lang="en-US"/>
              <a:t>Click icon to add picture</a:t>
            </a:r>
            <a:endParaRPr lang="en-GB" dirty="0"/>
          </a:p>
        </p:txBody>
      </p:sp>
      <p:sp>
        <p:nvSpPr>
          <p:cNvPr id="11" name="Title 1"/>
          <p:cNvSpPr>
            <a:spLocks noGrp="1"/>
          </p:cNvSpPr>
          <p:nvPr>
            <p:ph type="ctrTitle" hasCustomPrompt="1"/>
          </p:nvPr>
        </p:nvSpPr>
        <p:spPr>
          <a:xfrm>
            <a:off x="228599" y="3952876"/>
            <a:ext cx="4500000" cy="1076988"/>
          </a:xfrm>
        </p:spPr>
        <p:txBody>
          <a:bodyPr anchor="t" anchorCtr="0">
            <a:noAutofit/>
          </a:bodyPr>
          <a:lstStyle>
            <a:lvl1pPr marL="85725" indent="-85725" algn="l">
              <a:lnSpc>
                <a:spcPct val="95000"/>
              </a:lnSpc>
              <a:tabLst>
                <a:tab pos="85725" algn="l"/>
              </a:tabLst>
              <a:defRPr sz="2400" b="0" i="1" cap="none" spc="0" baseline="0">
                <a:solidFill>
                  <a:schemeClr val="accent1"/>
                </a:solidFill>
                <a:latin typeface="+mn-lt"/>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228599" y="5064368"/>
            <a:ext cx="4500000" cy="361648"/>
          </a:xfrm>
          <a:noFill/>
        </p:spPr>
        <p:txBody>
          <a:bodyPr lIns="0" tIns="0" rIns="0">
            <a:norm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Date Placeholder 6"/>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8" name="Footer Placeholder 7"/>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a:t>Footer info</a:t>
            </a:r>
            <a:endParaRPr lang="en-GB" dirty="0"/>
          </a:p>
        </p:txBody>
      </p:sp>
      <p:sp>
        <p:nvSpPr>
          <p:cNvPr id="9" name="Slide Number Placeholder 8"/>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Tree>
    <p:extLst>
      <p:ext uri="{BB962C8B-B14F-4D97-AF65-F5344CB8AC3E}">
        <p14:creationId xmlns:p14="http://schemas.microsoft.com/office/powerpoint/2010/main" val="3949330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Quotation V1">
    <p:bg>
      <p:bgPr>
        <a:solidFill>
          <a:schemeClr val="bg1"/>
        </a:solidFill>
        <a:effectLst/>
      </p:bgPr>
    </p:bg>
    <p:spTree>
      <p:nvGrpSpPr>
        <p:cNvPr id="1" name=""/>
        <p:cNvGrpSpPr/>
        <p:nvPr/>
      </p:nvGrpSpPr>
      <p:grpSpPr>
        <a:xfrm>
          <a:off x="0" y="0"/>
          <a:ext cx="0" cy="0"/>
          <a:chOff x="0" y="0"/>
          <a:chExt cx="0" cy="0"/>
        </a:xfrm>
      </p:grpSpPr>
      <p:pic>
        <p:nvPicPr>
          <p:cNvPr id="10" name="Picture Placeholder 3"/>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9143999" cy="6858000"/>
          </a:xfrm>
          <a:prstGeom prst="rect">
            <a:avLst/>
          </a:prstGeom>
        </p:spPr>
      </p:pic>
      <p:cxnSp>
        <p:nvCxnSpPr>
          <p:cNvPr id="13" name="Straight Connector 12"/>
          <p:cNvCxnSpPr/>
          <p:nvPr userDrawn="1"/>
        </p:nvCxnSpPr>
        <p:spPr>
          <a:xfrm>
            <a:off x="736046" y="6440024"/>
            <a:ext cx="66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228599" y="3952876"/>
            <a:ext cx="4500000" cy="1076988"/>
          </a:xfrm>
        </p:spPr>
        <p:txBody>
          <a:bodyPr anchor="t" anchorCtr="0">
            <a:noAutofit/>
          </a:bodyPr>
          <a:lstStyle>
            <a:lvl1pPr marL="85725" indent="-85725" algn="l">
              <a:lnSpc>
                <a:spcPct val="95000"/>
              </a:lnSpc>
              <a:tabLst>
                <a:tab pos="85725" algn="l"/>
              </a:tabLst>
              <a:defRPr sz="2400" b="0" i="1" cap="none" spc="0" baseline="0">
                <a:solidFill>
                  <a:schemeClr val="accent1"/>
                </a:solidFill>
                <a:latin typeface="+mn-lt"/>
              </a:defRPr>
            </a:lvl1pPr>
          </a:lstStyle>
          <a:p>
            <a:r>
              <a:rPr lang="en-US" dirty="0"/>
              <a:t>Click to edit Master </a:t>
            </a:r>
            <a:br>
              <a:rPr lang="en-US" dirty="0"/>
            </a:br>
            <a:r>
              <a:rPr lang="en-US" dirty="0"/>
              <a:t>title style</a:t>
            </a:r>
            <a:endParaRPr lang="en-GB" dirty="0"/>
          </a:p>
        </p:txBody>
      </p:sp>
      <p:sp>
        <p:nvSpPr>
          <p:cNvPr id="5" name="Subtitle 2"/>
          <p:cNvSpPr>
            <a:spLocks noGrp="1"/>
          </p:cNvSpPr>
          <p:nvPr>
            <p:ph type="subTitle" idx="1"/>
          </p:nvPr>
        </p:nvSpPr>
        <p:spPr>
          <a:xfrm>
            <a:off x="228599" y="5064368"/>
            <a:ext cx="4500000" cy="361648"/>
          </a:xfrm>
          <a:noFill/>
        </p:spPr>
        <p:txBody>
          <a:bodyPr lIns="0" tIns="0" rIns="0">
            <a:norm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7" name="Date Placeholder 6"/>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8" name="Footer Placeholder 7"/>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a:t>Footer info</a:t>
            </a:r>
            <a:endParaRPr lang="en-GB" dirty="0"/>
          </a:p>
        </p:txBody>
      </p:sp>
      <p:sp>
        <p:nvSpPr>
          <p:cNvPr id="9" name="Slide Number Placeholder 8"/>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pic>
        <p:nvPicPr>
          <p:cNvPr id="12"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1632224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 Logo only">
    <p:bg>
      <p:bgPr>
        <a:solidFill>
          <a:schemeClr val="bg1"/>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3999" cy="6858000"/>
          </a:xfrm>
          <a:solidFill>
            <a:schemeClr val="bg2">
              <a:lumMod val="95000"/>
            </a:schemeClr>
          </a:solidFill>
        </p:spPr>
        <p:txBody>
          <a:bodyPr>
            <a:noAutofit/>
          </a:bodyPr>
          <a:lstStyle/>
          <a:p>
            <a:r>
              <a:rPr lang="en-US"/>
              <a:t>Click icon to add picture</a:t>
            </a:r>
            <a:endParaRPr lang="en-GB" dirty="0"/>
          </a:p>
        </p:txBody>
      </p:sp>
      <p:sp>
        <p:nvSpPr>
          <p:cNvPr id="4" name="Slide Number Placeholder 5"/>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
        <p:nvSpPr>
          <p:cNvPr id="5" name="Date Placeholder 3"/>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6" name="Footer Placeholder 4"/>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dirty="0"/>
              <a:t>Footer info</a:t>
            </a:r>
          </a:p>
        </p:txBody>
      </p:sp>
    </p:spTree>
    <p:extLst>
      <p:ext uri="{BB962C8B-B14F-4D97-AF65-F5344CB8AC3E}">
        <p14:creationId xmlns:p14="http://schemas.microsoft.com/office/powerpoint/2010/main" val="463967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 Logo only V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01083" y="3280255"/>
            <a:ext cx="3384000" cy="890871"/>
          </a:xfrm>
          <a:prstGeom prst="rect">
            <a:avLst/>
          </a:prstGeom>
        </p:spPr>
      </p:pic>
      <p:sp>
        <p:nvSpPr>
          <p:cNvPr id="4" name="Slide Number Placeholder 5"/>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
        <p:nvSpPr>
          <p:cNvPr id="5" name="Date Placeholder 3"/>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6" name="Footer Placeholder 4"/>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dirty="0"/>
              <a:t>Footer info</a:t>
            </a:r>
          </a:p>
        </p:txBody>
      </p:sp>
    </p:spTree>
    <p:extLst>
      <p:ext uri="{BB962C8B-B14F-4D97-AF65-F5344CB8AC3E}">
        <p14:creationId xmlns:p14="http://schemas.microsoft.com/office/powerpoint/2010/main" val="2239164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Header - Statement Blue">
    <p:bg>
      <p:bgPr>
        <a:solidFill>
          <a:schemeClr val="bg1"/>
        </a:solidFill>
        <a:effectLst/>
      </p:bgPr>
    </p:bg>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3999" cy="6858000"/>
          </a:xfrm>
          <a:solidFill>
            <a:schemeClr val="bg2">
              <a:lumMod val="95000"/>
            </a:schemeClr>
          </a:solidFill>
        </p:spPr>
        <p:txBody>
          <a:bodyPr>
            <a:noAutofit/>
          </a:bodyPr>
          <a:lstStyle/>
          <a:p>
            <a:r>
              <a:rPr lang="en-US"/>
              <a:t>Click icon to add picture</a:t>
            </a:r>
            <a:endParaRPr lang="en-GB" dirty="0"/>
          </a:p>
        </p:txBody>
      </p:sp>
      <p:sp>
        <p:nvSpPr>
          <p:cNvPr id="11" name="Title 1"/>
          <p:cNvSpPr>
            <a:spLocks noGrp="1"/>
          </p:cNvSpPr>
          <p:nvPr>
            <p:ph type="ctrTitle" hasCustomPrompt="1"/>
          </p:nvPr>
        </p:nvSpPr>
        <p:spPr>
          <a:xfrm>
            <a:off x="1573419" y="2655720"/>
            <a:ext cx="6014626" cy="1855890"/>
          </a:xfrm>
        </p:spPr>
        <p:txBody>
          <a:bodyPr anchor="ctr" anchorCtr="0">
            <a:noAutofit/>
          </a:bodyPr>
          <a:lstStyle>
            <a:lvl1pPr algn="ctr">
              <a:defRPr sz="5400" cap="all" spc="-100" baseline="0">
                <a:solidFill>
                  <a:schemeClr val="tx2"/>
                </a:solidFill>
              </a:defRPr>
            </a:lvl1pPr>
          </a:lstStyle>
          <a:p>
            <a:r>
              <a:rPr lang="en-US" dirty="0"/>
              <a:t>Click to edit Master </a:t>
            </a:r>
            <a:br>
              <a:rPr lang="en-US" dirty="0"/>
            </a:br>
            <a:r>
              <a:rPr lang="en-US" dirty="0"/>
              <a:t>title style</a:t>
            </a:r>
            <a:endParaRPr lang="en-GB" dirty="0"/>
          </a:p>
        </p:txBody>
      </p:sp>
    </p:spTree>
    <p:extLst>
      <p:ext uri="{BB962C8B-B14F-4D97-AF65-F5344CB8AC3E}">
        <p14:creationId xmlns:p14="http://schemas.microsoft.com/office/powerpoint/2010/main" val="3744614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tatement Blue V1">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1"/>
          <p:cNvSpPr>
            <a:spLocks noGrp="1"/>
          </p:cNvSpPr>
          <p:nvPr>
            <p:ph type="ctrTitle" hasCustomPrompt="1"/>
          </p:nvPr>
        </p:nvSpPr>
        <p:spPr>
          <a:xfrm>
            <a:off x="1307948" y="2825327"/>
            <a:ext cx="6545568" cy="1855890"/>
          </a:xfrm>
        </p:spPr>
        <p:txBody>
          <a:bodyPr anchor="ctr" anchorCtr="0">
            <a:noAutofit/>
          </a:bodyPr>
          <a:lstStyle>
            <a:lvl1pPr algn="ctr">
              <a:defRPr sz="5400" cap="all" spc="-100" baseline="0">
                <a:solidFill>
                  <a:schemeClr val="tx2"/>
                </a:solidFill>
              </a:defRPr>
            </a:lvl1pPr>
          </a:lstStyle>
          <a:p>
            <a:r>
              <a:rPr lang="en-US" dirty="0"/>
              <a:t>Click to edit Master </a:t>
            </a:r>
            <a:br>
              <a:rPr lang="en-US" dirty="0"/>
            </a:br>
            <a:r>
              <a:rPr lang="en-US" dirty="0"/>
              <a:t>title style</a:t>
            </a:r>
            <a:endParaRPr lang="en-GB" dirty="0"/>
          </a:p>
        </p:txBody>
      </p:sp>
      <p:pic>
        <p:nvPicPr>
          <p:cNvPr id="5"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14695250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 Placeholder 2"/>
          <p:cNvSpPr>
            <a:spLocks noGrp="1"/>
          </p:cNvSpPr>
          <p:nvPr>
            <p:ph idx="1"/>
          </p:nvPr>
        </p:nvSpPr>
        <p:spPr>
          <a:xfrm>
            <a:off x="228599" y="1909916"/>
            <a:ext cx="8699499" cy="4368647"/>
          </a:xfrm>
          <a:prstGeom prst="rect">
            <a:avLst/>
          </a:prstGeom>
        </p:spPr>
        <p:txBody>
          <a:bodyPr vert="horz" lIns="0" tIns="0" rIns="10800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nchor="ctr" anchorCtr="0"/>
          <a:lstStyle>
            <a:lvl1pPr>
              <a:defRPr>
                <a:solidFill>
                  <a:schemeClr val="tx2"/>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r>
              <a:rPr lang="en-US"/>
              <a:t>Confidential</a:t>
            </a:r>
            <a:endParaRPr lang="en-GB"/>
          </a:p>
        </p:txBody>
      </p:sp>
      <p:sp>
        <p:nvSpPr>
          <p:cNvPr id="5" name="Footer Placeholder 4"/>
          <p:cNvSpPr>
            <a:spLocks noGrp="1"/>
          </p:cNvSpPr>
          <p:nvPr>
            <p:ph type="ftr" sz="quarter" idx="11"/>
          </p:nvPr>
        </p:nvSpPr>
        <p:spPr/>
        <p:txBody>
          <a:bodyPr/>
          <a:lstStyle>
            <a:lvl1pPr>
              <a:defRPr/>
            </a:lvl1pPr>
          </a:lstStyle>
          <a:p>
            <a:r>
              <a:rPr lang="en-GB" dirty="0"/>
              <a:t>CARTAGENA</a:t>
            </a:r>
          </a:p>
        </p:txBody>
      </p:sp>
      <p:sp>
        <p:nvSpPr>
          <p:cNvPr id="6" name="Slide Number Placeholder 5"/>
          <p:cNvSpPr>
            <a:spLocks noGrp="1"/>
          </p:cNvSpPr>
          <p:nvPr>
            <p:ph type="sldNum" sz="quarter" idx="12"/>
          </p:nvPr>
        </p:nvSpPr>
        <p:spPr/>
        <p:txBody>
          <a:bodyPr/>
          <a:lstStyle/>
          <a:p>
            <a:fld id="{80B4D171-7986-4AF4-848C-27660921E317}" type="slidenum">
              <a:rPr lang="en-GB" smtClean="0"/>
              <a:pPr/>
              <a:t>‹#›</a:t>
            </a:fld>
            <a:endParaRPr lang="en-GB" dirty="0"/>
          </a:p>
        </p:txBody>
      </p:sp>
      <p:sp>
        <p:nvSpPr>
          <p:cNvPr id="8" name="Text Placeholder 7"/>
          <p:cNvSpPr>
            <a:spLocks noGrp="1"/>
          </p:cNvSpPr>
          <p:nvPr>
            <p:ph type="body" sz="quarter" idx="13" hasCustomPrompt="1"/>
          </p:nvPr>
        </p:nvSpPr>
        <p:spPr>
          <a:xfrm>
            <a:off x="228600" y="1327919"/>
            <a:ext cx="8699498" cy="360772"/>
          </a:xfrm>
        </p:spPr>
        <p:txBody>
          <a:bodyPr>
            <a:noAutofit/>
          </a:bodyPr>
          <a:lstStyle>
            <a:lvl1pPr marL="0" indent="0">
              <a:buNone/>
              <a:defRPr sz="2800" b="0">
                <a:solidFill>
                  <a:schemeClr val="tx2"/>
                </a:solidFill>
                <a:latin typeface="+mj-lt"/>
              </a:defRPr>
            </a:lvl1pPr>
          </a:lstStyle>
          <a:p>
            <a:pPr lvl="0"/>
            <a:r>
              <a:rPr lang="en-US" dirty="0" err="1"/>
              <a:t>Cick</a:t>
            </a:r>
            <a:r>
              <a:rPr lang="en-US" dirty="0"/>
              <a:t> to edit Master text styles</a:t>
            </a:r>
          </a:p>
        </p:txBody>
      </p:sp>
      <p:pic>
        <p:nvPicPr>
          <p:cNvPr id="11"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15028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V1">
    <p:spTree>
      <p:nvGrpSpPr>
        <p:cNvPr id="1" name=""/>
        <p:cNvGrpSpPr/>
        <p:nvPr/>
      </p:nvGrpSpPr>
      <p:grpSpPr>
        <a:xfrm>
          <a:off x="0" y="0"/>
          <a:ext cx="0" cy="0"/>
          <a:chOff x="0" y="0"/>
          <a:chExt cx="0" cy="0"/>
        </a:xfrm>
      </p:grpSpPr>
      <p:pic>
        <p:nvPicPr>
          <p:cNvPr id="11" name="Picture Placeholder 3"/>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3999" cy="6858000"/>
          </a:xfrm>
          <a:prstGeom prst="rect">
            <a:avLst/>
          </a:prstGeom>
        </p:spPr>
      </p:pic>
      <p:sp>
        <p:nvSpPr>
          <p:cNvPr id="3" name="Subtitle 2"/>
          <p:cNvSpPr>
            <a:spLocks noGrp="1"/>
          </p:cNvSpPr>
          <p:nvPr>
            <p:ph type="subTitle" idx="1"/>
          </p:nvPr>
        </p:nvSpPr>
        <p:spPr>
          <a:xfrm>
            <a:off x="92477" y="2936805"/>
            <a:ext cx="3969016" cy="1236663"/>
          </a:xfrm>
          <a:noFill/>
        </p:spPr>
        <p:txBody>
          <a:bodyPr lIns="216000" tIns="72000">
            <a:normAutofit/>
          </a:bodyPr>
          <a:lstStyle>
            <a:lvl1pPr marL="0" indent="0" algn="l">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hasCustomPrompt="1"/>
          </p:nvPr>
        </p:nvSpPr>
        <p:spPr>
          <a:xfrm>
            <a:off x="314860" y="1266839"/>
            <a:ext cx="8699500" cy="1614370"/>
          </a:xfrm>
        </p:spPr>
        <p:txBody>
          <a:bodyPr anchor="t" anchorCtr="0">
            <a:normAutofit/>
          </a:bodyPr>
          <a:lstStyle>
            <a:lvl1pPr algn="l">
              <a:lnSpc>
                <a:spcPct val="90000"/>
              </a:lnSpc>
              <a:defRPr sz="3200" cap="all" baseline="0">
                <a:solidFill>
                  <a:schemeClr val="bg1"/>
                </a:solidFill>
              </a:defRPr>
            </a:lvl1pPr>
          </a:lstStyle>
          <a:p>
            <a:r>
              <a:rPr lang="en-US" dirty="0"/>
              <a:t>Click to edit Master </a:t>
            </a:r>
            <a:br>
              <a:rPr lang="en-US" dirty="0"/>
            </a:br>
            <a:r>
              <a:rPr lang="en-US" dirty="0"/>
              <a:t>title style</a:t>
            </a:r>
            <a:endParaRPr lang="en-GB" dirty="0"/>
          </a:p>
        </p:txBody>
      </p:sp>
      <p:pic>
        <p:nvPicPr>
          <p:cNvPr id="8"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3428146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 Placeholder 2"/>
          <p:cNvSpPr>
            <a:spLocks noGrp="1"/>
          </p:cNvSpPr>
          <p:nvPr>
            <p:ph idx="1"/>
          </p:nvPr>
        </p:nvSpPr>
        <p:spPr>
          <a:xfrm>
            <a:off x="228599" y="1500996"/>
            <a:ext cx="8699499" cy="4777567"/>
          </a:xfrm>
          <a:prstGeom prst="rect">
            <a:avLst/>
          </a:prstGeom>
        </p:spPr>
        <p:txBody>
          <a:bodyPr vert="horz" lIns="0" tIns="0" rIns="10800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nchor="ctr" anchorCtr="0"/>
          <a:lstStyle>
            <a:lvl1pPr>
              <a:defRPr>
                <a:solidFill>
                  <a:schemeClr val="tx2"/>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r>
              <a:rPr lang="en-US"/>
              <a:t>Confidential</a:t>
            </a:r>
            <a:endParaRPr lang="en-GB"/>
          </a:p>
        </p:txBody>
      </p:sp>
      <p:sp>
        <p:nvSpPr>
          <p:cNvPr id="5" name="Footer Placeholder 4"/>
          <p:cNvSpPr>
            <a:spLocks noGrp="1"/>
          </p:cNvSpPr>
          <p:nvPr>
            <p:ph type="ftr" sz="quarter" idx="11"/>
          </p:nvPr>
        </p:nvSpPr>
        <p:spPr/>
        <p:txBody>
          <a:bodyPr/>
          <a:lstStyle/>
          <a:p>
            <a:r>
              <a:rPr lang="en-GB"/>
              <a:t>Footer info</a:t>
            </a:r>
          </a:p>
        </p:txBody>
      </p:sp>
      <p:sp>
        <p:nvSpPr>
          <p:cNvPr id="6" name="Slide Number Placeholder 5"/>
          <p:cNvSpPr>
            <a:spLocks noGrp="1"/>
          </p:cNvSpPr>
          <p:nvPr>
            <p:ph type="sldNum" sz="quarter" idx="12"/>
          </p:nvPr>
        </p:nvSpPr>
        <p:spPr/>
        <p:txBody>
          <a:bodyPr/>
          <a:lstStyle/>
          <a:p>
            <a:fld id="{80B4D171-7986-4AF4-848C-27660921E317}" type="slidenum">
              <a:rPr lang="en-GB" smtClean="0"/>
              <a:pPr/>
              <a:t>‹#›</a:t>
            </a:fld>
            <a:endParaRPr lang="en-GB" dirty="0"/>
          </a:p>
        </p:txBody>
      </p:sp>
      <p:pic>
        <p:nvPicPr>
          <p:cNvPr id="8"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350369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x Content">
    <p:spTree>
      <p:nvGrpSpPr>
        <p:cNvPr id="1" name=""/>
        <p:cNvGrpSpPr/>
        <p:nvPr/>
      </p:nvGrpSpPr>
      <p:grpSpPr>
        <a:xfrm>
          <a:off x="0" y="0"/>
          <a:ext cx="0" cy="0"/>
          <a:chOff x="0" y="0"/>
          <a:chExt cx="0" cy="0"/>
        </a:xfrm>
      </p:grpSpPr>
      <p:sp>
        <p:nvSpPr>
          <p:cNvPr id="10" name="Content Placeholder 7"/>
          <p:cNvSpPr>
            <a:spLocks noGrp="1"/>
          </p:cNvSpPr>
          <p:nvPr>
            <p:ph sz="quarter" idx="13"/>
          </p:nvPr>
        </p:nvSpPr>
        <p:spPr>
          <a:xfrm>
            <a:off x="228600" y="1500188"/>
            <a:ext cx="4284000" cy="4789487"/>
          </a:xfrm>
        </p:spPr>
        <p:txBody>
          <a:bodyPr/>
          <a:lstStyle>
            <a:lvl1pPr marL="265113" indent="-265113">
              <a:defRPr/>
            </a:lvl1pPr>
            <a:lvl2pPr marL="265113" indent="-265113">
              <a:defRPr/>
            </a:lvl2pPr>
            <a:lvl3pPr marL="449263" indent="-184150">
              <a:tabLst>
                <a:tab pos="449263" algn="l"/>
              </a:tabLst>
              <a:defRPr/>
            </a:lvl3pPr>
            <a:lvl4pPr marL="715963" indent="-177800">
              <a:defRPr/>
            </a:lvl4pPr>
            <a:lvl5pPr marL="987425" indent="-18415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r>
              <a:rPr lang="en-US"/>
              <a:t>Confidential</a:t>
            </a:r>
            <a:endParaRPr lang="en-GB"/>
          </a:p>
        </p:txBody>
      </p:sp>
      <p:sp>
        <p:nvSpPr>
          <p:cNvPr id="5" name="Footer Placeholder 4"/>
          <p:cNvSpPr>
            <a:spLocks noGrp="1"/>
          </p:cNvSpPr>
          <p:nvPr>
            <p:ph type="ftr" sz="quarter" idx="11"/>
          </p:nvPr>
        </p:nvSpPr>
        <p:spPr/>
        <p:txBody>
          <a:bodyPr/>
          <a:lstStyle>
            <a:lvl1pPr algn="l">
              <a:defRPr/>
            </a:lvl1pPr>
          </a:lstStyle>
          <a:p>
            <a:r>
              <a:rPr lang="en-GB"/>
              <a:t>Footer info</a:t>
            </a:r>
          </a:p>
        </p:txBody>
      </p:sp>
      <p:sp>
        <p:nvSpPr>
          <p:cNvPr id="6" name="Slide Number Placeholder 5"/>
          <p:cNvSpPr>
            <a:spLocks noGrp="1"/>
          </p:cNvSpPr>
          <p:nvPr>
            <p:ph type="sldNum" sz="quarter" idx="12"/>
          </p:nvPr>
        </p:nvSpPr>
        <p:spPr/>
        <p:txBody>
          <a:bodyPr/>
          <a:lstStyle/>
          <a:p>
            <a:fld id="{A1A552A1-6CCE-41EE-81A1-7CD74302B202}" type="slidenum">
              <a:rPr lang="en-GB" smtClean="0"/>
              <a:pPr/>
              <a:t>‹#›</a:t>
            </a:fld>
            <a:endParaRPr lang="en-GB"/>
          </a:p>
        </p:txBody>
      </p:sp>
      <p:sp>
        <p:nvSpPr>
          <p:cNvPr id="11" name="Content Placeholder 7"/>
          <p:cNvSpPr>
            <a:spLocks noGrp="1"/>
          </p:cNvSpPr>
          <p:nvPr>
            <p:ph sz="quarter" idx="14"/>
          </p:nvPr>
        </p:nvSpPr>
        <p:spPr>
          <a:xfrm>
            <a:off x="4644098" y="1500188"/>
            <a:ext cx="4284000" cy="4789487"/>
          </a:xfrm>
        </p:spPr>
        <p:txBody>
          <a:bodyPr/>
          <a:lstStyle>
            <a:lvl1pPr marL="265113" indent="-265113">
              <a:tabLst>
                <a:tab pos="265113" algn="l"/>
              </a:tabLst>
              <a:defRPr/>
            </a:lvl1pPr>
            <a:lvl2pPr marL="265113" indent="-265113">
              <a:tabLst>
                <a:tab pos="265113" algn="l"/>
              </a:tabLst>
              <a:defRPr/>
            </a:lvl2pPr>
            <a:lvl3pPr marL="449263" indent="-184150">
              <a:defRPr/>
            </a:lvl3pPr>
            <a:lvl4pPr marL="715963" indent="-177800">
              <a:tabLst>
                <a:tab pos="715963" algn="l"/>
              </a:tabLst>
              <a:defRPr/>
            </a:lvl4pPr>
            <a:lvl5pPr marL="1076325" indent="-176213">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355460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3x Content">
    <p:spTree>
      <p:nvGrpSpPr>
        <p:cNvPr id="1" name=""/>
        <p:cNvGrpSpPr/>
        <p:nvPr/>
      </p:nvGrpSpPr>
      <p:grpSpPr>
        <a:xfrm>
          <a:off x="0" y="0"/>
          <a:ext cx="0" cy="0"/>
          <a:chOff x="0" y="0"/>
          <a:chExt cx="0" cy="0"/>
        </a:xfrm>
      </p:grpSpPr>
      <p:sp>
        <p:nvSpPr>
          <p:cNvPr id="10" name="Content Placeholder 7"/>
          <p:cNvSpPr>
            <a:spLocks noGrp="1"/>
          </p:cNvSpPr>
          <p:nvPr>
            <p:ph sz="quarter" idx="16"/>
          </p:nvPr>
        </p:nvSpPr>
        <p:spPr>
          <a:xfrm>
            <a:off x="4644008" y="1500188"/>
            <a:ext cx="4284000" cy="2322513"/>
          </a:xfrm>
        </p:spPr>
        <p:txBody>
          <a:bodyPr/>
          <a:lstStyle>
            <a:lvl1pPr marL="265113" indent="-265113" rtl="0">
              <a:defRPr/>
            </a:lvl1pPr>
            <a:lvl2pPr marL="265113" indent="-265113" rtl="0">
              <a:defRPr/>
            </a:lvl2pPr>
            <a:lvl3pPr marL="449263" indent="-184150" rtl="0">
              <a:tabLst>
                <a:tab pos="449263" algn="l"/>
              </a:tabLst>
              <a:defRPr/>
            </a:lvl3pPr>
            <a:lvl4pPr marL="715963" indent="-177800" rtl="0">
              <a:defRPr/>
            </a:lvl4pPr>
            <a:lvl5pPr marL="987425" indent="-184150"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r>
              <a:rPr lang="en-US"/>
              <a:t>Confidential</a:t>
            </a:r>
            <a:endParaRPr lang="en-GB"/>
          </a:p>
        </p:txBody>
      </p:sp>
      <p:sp>
        <p:nvSpPr>
          <p:cNvPr id="5" name="Footer Placeholder 4"/>
          <p:cNvSpPr>
            <a:spLocks noGrp="1"/>
          </p:cNvSpPr>
          <p:nvPr>
            <p:ph type="ftr" sz="quarter" idx="11"/>
          </p:nvPr>
        </p:nvSpPr>
        <p:spPr/>
        <p:txBody>
          <a:bodyPr/>
          <a:lstStyle>
            <a:lvl1pPr algn="l">
              <a:defRPr/>
            </a:lvl1pPr>
          </a:lstStyle>
          <a:p>
            <a:r>
              <a:rPr lang="en-GB"/>
              <a:t>Footer info</a:t>
            </a:r>
          </a:p>
        </p:txBody>
      </p:sp>
      <p:sp>
        <p:nvSpPr>
          <p:cNvPr id="6" name="Slide Number Placeholder 5"/>
          <p:cNvSpPr>
            <a:spLocks noGrp="1"/>
          </p:cNvSpPr>
          <p:nvPr>
            <p:ph type="sldNum" sz="quarter" idx="12"/>
          </p:nvPr>
        </p:nvSpPr>
        <p:spPr/>
        <p:txBody>
          <a:bodyPr/>
          <a:lstStyle/>
          <a:p>
            <a:fld id="{A1A552A1-6CCE-41EE-81A1-7CD74302B202}" type="slidenum">
              <a:rPr lang="en-GB" smtClean="0"/>
              <a:pPr/>
              <a:t>‹#›</a:t>
            </a:fld>
            <a:endParaRPr lang="en-GB"/>
          </a:p>
        </p:txBody>
      </p:sp>
      <p:sp>
        <p:nvSpPr>
          <p:cNvPr id="9" name="Content Placeholder 7"/>
          <p:cNvSpPr>
            <a:spLocks noGrp="1"/>
          </p:cNvSpPr>
          <p:nvPr>
            <p:ph sz="quarter" idx="13"/>
          </p:nvPr>
        </p:nvSpPr>
        <p:spPr>
          <a:xfrm>
            <a:off x="228600" y="1500188"/>
            <a:ext cx="4284000" cy="4789487"/>
          </a:xfrm>
        </p:spPr>
        <p:txBody>
          <a:bodyPr/>
          <a:lstStyle>
            <a:lvl1pPr marL="265113" indent="-265113">
              <a:defRPr/>
            </a:lvl1pPr>
            <a:lvl2pPr marL="265113" indent="-265113">
              <a:defRPr/>
            </a:lvl2pPr>
            <a:lvl3pPr marL="449263" indent="-184150">
              <a:tabLst>
                <a:tab pos="449263" algn="l"/>
              </a:tabLst>
              <a:defRPr/>
            </a:lvl3pPr>
            <a:lvl4pPr marL="715963" indent="-177800">
              <a:defRPr/>
            </a:lvl4pPr>
            <a:lvl5pPr marL="987425" indent="-18415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7"/>
          <p:cNvSpPr>
            <a:spLocks noGrp="1"/>
          </p:cNvSpPr>
          <p:nvPr>
            <p:ph sz="quarter" idx="17"/>
          </p:nvPr>
        </p:nvSpPr>
        <p:spPr>
          <a:xfrm>
            <a:off x="4644008" y="3967162"/>
            <a:ext cx="4284000" cy="2322513"/>
          </a:xfrm>
        </p:spPr>
        <p:txBody>
          <a:bodyPr/>
          <a:lstStyle>
            <a:lvl1pPr marL="265113" indent="-265113" rtl="0">
              <a:defRPr/>
            </a:lvl1pPr>
            <a:lvl2pPr marL="265113" indent="-265113" rtl="0">
              <a:defRPr/>
            </a:lvl2pPr>
            <a:lvl3pPr marL="449263" indent="-184150" rtl="0">
              <a:tabLst>
                <a:tab pos="449263" algn="l"/>
              </a:tabLst>
              <a:defRPr/>
            </a:lvl3pPr>
            <a:lvl4pPr marL="715963" indent="-177800" rtl="0">
              <a:defRPr/>
            </a:lvl4pPr>
            <a:lvl5pPr marL="987425" indent="-184150"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7783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x2 grid">
    <p:spTree>
      <p:nvGrpSpPr>
        <p:cNvPr id="1" name=""/>
        <p:cNvGrpSpPr/>
        <p:nvPr/>
      </p:nvGrpSpPr>
      <p:grpSpPr>
        <a:xfrm>
          <a:off x="0" y="0"/>
          <a:ext cx="0" cy="0"/>
          <a:chOff x="0" y="0"/>
          <a:chExt cx="0" cy="0"/>
        </a:xfrm>
      </p:grpSpPr>
      <p:sp>
        <p:nvSpPr>
          <p:cNvPr id="14" name="Content Placeholder 7"/>
          <p:cNvSpPr>
            <a:spLocks noGrp="1"/>
          </p:cNvSpPr>
          <p:nvPr>
            <p:ph sz="quarter" idx="19"/>
          </p:nvPr>
        </p:nvSpPr>
        <p:spPr>
          <a:xfrm>
            <a:off x="244146" y="1500188"/>
            <a:ext cx="4284000" cy="2322513"/>
          </a:xfrm>
        </p:spPr>
        <p:txBody>
          <a:bodyPr/>
          <a:lstStyle>
            <a:lvl1pPr marL="265113" indent="-265113" rtl="0">
              <a:defRPr/>
            </a:lvl1pPr>
            <a:lvl2pPr marL="265113" indent="-265113" rtl="0">
              <a:defRPr/>
            </a:lvl2pPr>
            <a:lvl3pPr marL="449263" indent="-184150" rtl="0">
              <a:tabLst>
                <a:tab pos="449263" algn="l"/>
              </a:tabLst>
              <a:defRPr/>
            </a:lvl3pPr>
            <a:lvl4pPr marL="715963" indent="-177800" rtl="0">
              <a:defRPr/>
            </a:lvl4pPr>
            <a:lvl5pPr marL="987425" indent="-184150"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7"/>
          <p:cNvSpPr>
            <a:spLocks noGrp="1"/>
          </p:cNvSpPr>
          <p:nvPr>
            <p:ph sz="quarter" idx="20"/>
          </p:nvPr>
        </p:nvSpPr>
        <p:spPr>
          <a:xfrm>
            <a:off x="244146" y="3967162"/>
            <a:ext cx="4284000" cy="2322513"/>
          </a:xfrm>
        </p:spPr>
        <p:txBody>
          <a:bodyPr/>
          <a:lstStyle>
            <a:lvl1pPr marL="265113" indent="-265113" rtl="0">
              <a:defRPr/>
            </a:lvl1pPr>
            <a:lvl2pPr marL="265113" indent="-265113" rtl="0">
              <a:defRPr/>
            </a:lvl2pPr>
            <a:lvl3pPr marL="449263" indent="-184150" rtl="0">
              <a:tabLst>
                <a:tab pos="449263" algn="l"/>
              </a:tabLst>
              <a:defRPr/>
            </a:lvl3pPr>
            <a:lvl4pPr marL="715963" indent="-177800" rtl="0">
              <a:defRPr/>
            </a:lvl4pPr>
            <a:lvl5pPr marL="987425" indent="-184150"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r>
              <a:rPr lang="en-US"/>
              <a:t>Confidential</a:t>
            </a:r>
            <a:endParaRPr lang="en-GB"/>
          </a:p>
        </p:txBody>
      </p:sp>
      <p:sp>
        <p:nvSpPr>
          <p:cNvPr id="5" name="Footer Placeholder 4"/>
          <p:cNvSpPr>
            <a:spLocks noGrp="1"/>
          </p:cNvSpPr>
          <p:nvPr>
            <p:ph type="ftr" sz="quarter" idx="11"/>
          </p:nvPr>
        </p:nvSpPr>
        <p:spPr/>
        <p:txBody>
          <a:bodyPr/>
          <a:lstStyle>
            <a:lvl1pPr algn="l">
              <a:defRPr/>
            </a:lvl1pPr>
          </a:lstStyle>
          <a:p>
            <a:r>
              <a:rPr lang="en-GB"/>
              <a:t>Footer info</a:t>
            </a:r>
          </a:p>
        </p:txBody>
      </p:sp>
      <p:sp>
        <p:nvSpPr>
          <p:cNvPr id="6" name="Slide Number Placeholder 5"/>
          <p:cNvSpPr>
            <a:spLocks noGrp="1"/>
          </p:cNvSpPr>
          <p:nvPr>
            <p:ph type="sldNum" sz="quarter" idx="12"/>
          </p:nvPr>
        </p:nvSpPr>
        <p:spPr/>
        <p:txBody>
          <a:bodyPr/>
          <a:lstStyle/>
          <a:p>
            <a:fld id="{A1A552A1-6CCE-41EE-81A1-7CD74302B202}" type="slidenum">
              <a:rPr lang="en-GB" smtClean="0"/>
              <a:pPr/>
              <a:t>‹#›</a:t>
            </a:fld>
            <a:endParaRPr lang="en-GB"/>
          </a:p>
        </p:txBody>
      </p:sp>
      <p:sp>
        <p:nvSpPr>
          <p:cNvPr id="10" name="Content Placeholder 7"/>
          <p:cNvSpPr>
            <a:spLocks noGrp="1"/>
          </p:cNvSpPr>
          <p:nvPr>
            <p:ph sz="quarter" idx="17"/>
          </p:nvPr>
        </p:nvSpPr>
        <p:spPr>
          <a:xfrm>
            <a:off x="4644008" y="1500188"/>
            <a:ext cx="4284000" cy="2322513"/>
          </a:xfrm>
        </p:spPr>
        <p:txBody>
          <a:bodyPr/>
          <a:lstStyle>
            <a:lvl1pPr marL="265113" indent="-265113" rtl="0">
              <a:defRPr/>
            </a:lvl1pPr>
            <a:lvl2pPr marL="265113" indent="-265113" rtl="0">
              <a:defRPr/>
            </a:lvl2pPr>
            <a:lvl3pPr marL="449263" indent="-184150" rtl="0">
              <a:tabLst>
                <a:tab pos="449263" algn="l"/>
              </a:tabLst>
              <a:defRPr/>
            </a:lvl3pPr>
            <a:lvl4pPr marL="715963" indent="-177800" rtl="0">
              <a:defRPr/>
            </a:lvl4pPr>
            <a:lvl5pPr marL="987425" indent="-184150"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7"/>
          <p:cNvSpPr>
            <a:spLocks noGrp="1"/>
          </p:cNvSpPr>
          <p:nvPr>
            <p:ph sz="quarter" idx="18"/>
          </p:nvPr>
        </p:nvSpPr>
        <p:spPr>
          <a:xfrm>
            <a:off x="4644008" y="3967162"/>
            <a:ext cx="4284000" cy="2322513"/>
          </a:xfrm>
        </p:spPr>
        <p:txBody>
          <a:bodyPr/>
          <a:lstStyle>
            <a:lvl1pPr marL="265113" indent="-265113" rtl="0">
              <a:defRPr/>
            </a:lvl1pPr>
            <a:lvl2pPr marL="265113" indent="-265113" rtl="0">
              <a:defRPr/>
            </a:lvl2pPr>
            <a:lvl3pPr marL="449263" indent="-184150" rtl="0">
              <a:tabLst>
                <a:tab pos="449263" algn="l"/>
              </a:tabLst>
              <a:defRPr/>
            </a:lvl3pPr>
            <a:lvl4pPr marL="715963" indent="-177800" rtl="0">
              <a:defRPr/>
            </a:lvl4pPr>
            <a:lvl5pPr marL="987425" indent="-184150" rtl="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2021755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6" name="Date Placeholder 5"/>
          <p:cNvSpPr>
            <a:spLocks noGrp="1"/>
          </p:cNvSpPr>
          <p:nvPr>
            <p:ph type="dt" sz="half" idx="10"/>
          </p:nvPr>
        </p:nvSpPr>
        <p:spPr/>
        <p:txBody>
          <a:bodyPr/>
          <a:lstStyle/>
          <a:p>
            <a:r>
              <a:rPr lang="en-US"/>
              <a:t>Confidential</a:t>
            </a:r>
            <a:endParaRPr lang="en-GB" dirty="0"/>
          </a:p>
        </p:txBody>
      </p:sp>
      <p:sp>
        <p:nvSpPr>
          <p:cNvPr id="7" name="Footer Placeholder 6"/>
          <p:cNvSpPr>
            <a:spLocks noGrp="1"/>
          </p:cNvSpPr>
          <p:nvPr>
            <p:ph type="ftr" sz="quarter" idx="11"/>
          </p:nvPr>
        </p:nvSpPr>
        <p:spPr/>
        <p:txBody>
          <a:bodyPr/>
          <a:lstStyle/>
          <a:p>
            <a:pPr algn="l"/>
            <a:r>
              <a:rPr lang="en-GB"/>
              <a:t>Footer info</a:t>
            </a:r>
            <a:endParaRPr lang="en-GB" dirty="0"/>
          </a:p>
        </p:txBody>
      </p:sp>
      <p:sp>
        <p:nvSpPr>
          <p:cNvPr id="8" name="Slide Number Placeholder 7"/>
          <p:cNvSpPr>
            <a:spLocks noGrp="1"/>
          </p:cNvSpPr>
          <p:nvPr>
            <p:ph type="sldNum" sz="quarter" idx="12"/>
          </p:nvPr>
        </p:nvSpPr>
        <p:spPr/>
        <p:txBody>
          <a:bodyPr/>
          <a:lstStyle/>
          <a:p>
            <a:fld id="{A1A552A1-6CCE-41EE-81A1-7CD74302B202}" type="slidenum">
              <a:rPr lang="en-GB" smtClean="0"/>
              <a:pPr/>
              <a:t>‹#›</a:t>
            </a:fld>
            <a:endParaRPr lang="en-GB" dirty="0"/>
          </a:p>
        </p:txBody>
      </p:sp>
      <p:sp>
        <p:nvSpPr>
          <p:cNvPr id="9" name="Content Placeholder 7"/>
          <p:cNvSpPr>
            <a:spLocks noGrp="1"/>
          </p:cNvSpPr>
          <p:nvPr>
            <p:ph sz="quarter" idx="17"/>
          </p:nvPr>
        </p:nvSpPr>
        <p:spPr>
          <a:xfrm>
            <a:off x="3203848" y="1501200"/>
            <a:ext cx="2808000" cy="4780975"/>
          </a:xfrm>
        </p:spPr>
        <p:txBody>
          <a:bodyPr/>
          <a:lstStyle>
            <a:lvl1pPr marL="265113" indent="-265113" rtl="0">
              <a:defRPr sz="1600"/>
            </a:lvl1pPr>
            <a:lvl2pPr marL="265113" indent="-265113" rtl="0">
              <a:spcBef>
                <a:spcPts val="600"/>
              </a:spcBef>
              <a:defRPr sz="1400"/>
            </a:lvl2pPr>
            <a:lvl3pPr marL="449263" indent="-184150" rtl="0">
              <a:spcBef>
                <a:spcPts val="300"/>
              </a:spcBef>
              <a:tabLst>
                <a:tab pos="449263" algn="l"/>
              </a:tabLst>
              <a:defRPr sz="1200"/>
            </a:lvl3pPr>
            <a:lvl4pPr marL="715963" indent="-177800" rtl="0">
              <a:spcBef>
                <a:spcPts val="300"/>
              </a:spcBef>
              <a:defRPr sz="1100"/>
            </a:lvl4pPr>
            <a:lvl5pPr marL="987425" indent="-184150" rtl="0">
              <a:spcBef>
                <a:spcPts val="3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7"/>
          <p:cNvSpPr>
            <a:spLocks noGrp="1"/>
          </p:cNvSpPr>
          <p:nvPr>
            <p:ph sz="quarter" idx="18"/>
          </p:nvPr>
        </p:nvSpPr>
        <p:spPr>
          <a:xfrm>
            <a:off x="251520" y="1501200"/>
            <a:ext cx="2808000" cy="4780975"/>
          </a:xfrm>
        </p:spPr>
        <p:txBody>
          <a:bodyPr/>
          <a:lstStyle>
            <a:lvl1pPr marL="265113" indent="-265113" rtl="0">
              <a:defRPr sz="1600"/>
            </a:lvl1pPr>
            <a:lvl2pPr marL="265113" indent="-265113" rtl="0">
              <a:spcBef>
                <a:spcPts val="600"/>
              </a:spcBef>
              <a:defRPr sz="1400"/>
            </a:lvl2pPr>
            <a:lvl3pPr marL="449263" indent="-184150" rtl="0">
              <a:spcBef>
                <a:spcPts val="300"/>
              </a:spcBef>
              <a:tabLst>
                <a:tab pos="449263" algn="l"/>
              </a:tabLst>
              <a:defRPr sz="1200"/>
            </a:lvl3pPr>
            <a:lvl4pPr marL="715963" indent="-177800" rtl="0">
              <a:spcBef>
                <a:spcPts val="300"/>
              </a:spcBef>
              <a:defRPr sz="1100"/>
            </a:lvl4pPr>
            <a:lvl5pPr marL="987425" indent="-184150" rtl="0">
              <a:spcBef>
                <a:spcPts val="3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7"/>
          <p:cNvSpPr>
            <a:spLocks noGrp="1"/>
          </p:cNvSpPr>
          <p:nvPr>
            <p:ph sz="quarter" idx="19"/>
          </p:nvPr>
        </p:nvSpPr>
        <p:spPr>
          <a:xfrm>
            <a:off x="6156176" y="1501200"/>
            <a:ext cx="2808000" cy="4780975"/>
          </a:xfrm>
        </p:spPr>
        <p:txBody>
          <a:bodyPr/>
          <a:lstStyle>
            <a:lvl1pPr marL="265113" indent="-265113" rtl="0">
              <a:defRPr sz="1600"/>
            </a:lvl1pPr>
            <a:lvl2pPr marL="265113" indent="-265113" rtl="0">
              <a:spcBef>
                <a:spcPts val="600"/>
              </a:spcBef>
              <a:defRPr sz="1400"/>
            </a:lvl2pPr>
            <a:lvl3pPr marL="449263" indent="-184150" rtl="0">
              <a:spcBef>
                <a:spcPts val="300"/>
              </a:spcBef>
              <a:tabLst>
                <a:tab pos="449263" algn="l"/>
              </a:tabLst>
              <a:defRPr sz="1200"/>
            </a:lvl3pPr>
            <a:lvl4pPr marL="715963" indent="-177800" rtl="0">
              <a:spcBef>
                <a:spcPts val="300"/>
              </a:spcBef>
              <a:defRPr sz="1100"/>
            </a:lvl4pPr>
            <a:lvl5pPr marL="987425" indent="-184150" rtl="0">
              <a:spcBef>
                <a:spcPts val="300"/>
              </a:spcBef>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4145158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x2 gri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6" name="Date Placeholder 5"/>
          <p:cNvSpPr>
            <a:spLocks noGrp="1"/>
          </p:cNvSpPr>
          <p:nvPr>
            <p:ph type="dt" sz="half" idx="10"/>
          </p:nvPr>
        </p:nvSpPr>
        <p:spPr/>
        <p:txBody>
          <a:bodyPr/>
          <a:lstStyle/>
          <a:p>
            <a:r>
              <a:rPr lang="en-US"/>
              <a:t>Confidential</a:t>
            </a:r>
            <a:endParaRPr lang="en-GB" dirty="0"/>
          </a:p>
        </p:txBody>
      </p:sp>
      <p:sp>
        <p:nvSpPr>
          <p:cNvPr id="7" name="Footer Placeholder 6"/>
          <p:cNvSpPr>
            <a:spLocks noGrp="1"/>
          </p:cNvSpPr>
          <p:nvPr>
            <p:ph type="ftr" sz="quarter" idx="11"/>
          </p:nvPr>
        </p:nvSpPr>
        <p:spPr/>
        <p:txBody>
          <a:bodyPr/>
          <a:lstStyle/>
          <a:p>
            <a:pPr algn="l"/>
            <a:r>
              <a:rPr lang="en-GB"/>
              <a:t>Footer info</a:t>
            </a:r>
            <a:endParaRPr lang="en-GB" dirty="0"/>
          </a:p>
        </p:txBody>
      </p:sp>
      <p:sp>
        <p:nvSpPr>
          <p:cNvPr id="8" name="Slide Number Placeholder 7"/>
          <p:cNvSpPr>
            <a:spLocks noGrp="1"/>
          </p:cNvSpPr>
          <p:nvPr>
            <p:ph type="sldNum" sz="quarter" idx="12"/>
          </p:nvPr>
        </p:nvSpPr>
        <p:spPr/>
        <p:txBody>
          <a:bodyPr/>
          <a:lstStyle/>
          <a:p>
            <a:fld id="{A1A552A1-6CCE-41EE-81A1-7CD74302B202}" type="slidenum">
              <a:rPr lang="en-GB" smtClean="0"/>
              <a:pPr/>
              <a:t>‹#›</a:t>
            </a:fld>
            <a:endParaRPr lang="en-GB" dirty="0"/>
          </a:p>
        </p:txBody>
      </p:sp>
      <p:sp>
        <p:nvSpPr>
          <p:cNvPr id="12" name="Content Placeholder 8"/>
          <p:cNvSpPr>
            <a:spLocks noGrp="1"/>
          </p:cNvSpPr>
          <p:nvPr>
            <p:ph sz="quarter" idx="14"/>
          </p:nvPr>
        </p:nvSpPr>
        <p:spPr>
          <a:xfrm>
            <a:off x="226800" y="1501200"/>
            <a:ext cx="2808000" cy="2322000"/>
          </a:xfrm>
        </p:spPr>
        <p:txBody>
          <a:bodyPr>
            <a:normAutofit/>
          </a:bodyPr>
          <a:lstStyle>
            <a:lvl1pPr>
              <a:spcBef>
                <a:spcPts val="600"/>
              </a:spcBef>
              <a:defRPr sz="1600"/>
            </a:lvl1pPr>
            <a:lvl2pPr>
              <a:spcBef>
                <a:spcPts val="600"/>
              </a:spcBef>
              <a:defRPr sz="1400"/>
            </a:lvl2pPr>
            <a:lvl3pPr>
              <a:spcBef>
                <a:spcPts val="0"/>
              </a:spcBef>
              <a:defRPr sz="1200"/>
            </a:lvl3pPr>
            <a:lvl4pPr>
              <a:spcBef>
                <a:spcPts val="0"/>
              </a:spcBef>
              <a:defRPr sz="11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8"/>
          <p:cNvSpPr>
            <a:spLocks noGrp="1"/>
          </p:cNvSpPr>
          <p:nvPr>
            <p:ph sz="quarter" idx="15"/>
          </p:nvPr>
        </p:nvSpPr>
        <p:spPr>
          <a:xfrm>
            <a:off x="3173013" y="1501200"/>
            <a:ext cx="2808000" cy="2322000"/>
          </a:xfrm>
        </p:spPr>
        <p:txBody>
          <a:bodyPr>
            <a:normAutofit/>
          </a:bodyPr>
          <a:lstStyle>
            <a:lvl1pPr>
              <a:spcBef>
                <a:spcPts val="600"/>
              </a:spcBef>
              <a:defRPr sz="1600"/>
            </a:lvl1pPr>
            <a:lvl2pPr>
              <a:spcBef>
                <a:spcPts val="600"/>
              </a:spcBef>
              <a:defRPr sz="1400"/>
            </a:lvl2pPr>
            <a:lvl3pPr>
              <a:spcBef>
                <a:spcPts val="0"/>
              </a:spcBef>
              <a:defRPr sz="1200"/>
            </a:lvl3pPr>
            <a:lvl4pPr>
              <a:spcBef>
                <a:spcPts val="0"/>
              </a:spcBef>
              <a:defRPr sz="11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Content Placeholder 8"/>
          <p:cNvSpPr>
            <a:spLocks noGrp="1"/>
          </p:cNvSpPr>
          <p:nvPr>
            <p:ph sz="quarter" idx="16"/>
          </p:nvPr>
        </p:nvSpPr>
        <p:spPr>
          <a:xfrm>
            <a:off x="6119226" y="1501200"/>
            <a:ext cx="2808000" cy="2322000"/>
          </a:xfrm>
        </p:spPr>
        <p:txBody>
          <a:bodyPr>
            <a:normAutofit/>
          </a:bodyPr>
          <a:lstStyle>
            <a:lvl1pPr>
              <a:spcBef>
                <a:spcPts val="600"/>
              </a:spcBef>
              <a:defRPr sz="1600"/>
            </a:lvl1pPr>
            <a:lvl2pPr>
              <a:spcBef>
                <a:spcPts val="600"/>
              </a:spcBef>
              <a:defRPr sz="1400"/>
            </a:lvl2pPr>
            <a:lvl3pPr>
              <a:spcBef>
                <a:spcPts val="0"/>
              </a:spcBef>
              <a:defRPr sz="1200"/>
            </a:lvl3pPr>
            <a:lvl4pPr>
              <a:spcBef>
                <a:spcPts val="0"/>
              </a:spcBef>
              <a:defRPr sz="11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1" name="Content Placeholder 8"/>
          <p:cNvSpPr>
            <a:spLocks noGrp="1"/>
          </p:cNvSpPr>
          <p:nvPr>
            <p:ph sz="quarter" idx="17"/>
          </p:nvPr>
        </p:nvSpPr>
        <p:spPr>
          <a:xfrm>
            <a:off x="226800" y="3952875"/>
            <a:ext cx="2808000" cy="2322000"/>
          </a:xfrm>
        </p:spPr>
        <p:txBody>
          <a:bodyPr>
            <a:normAutofit/>
          </a:bodyPr>
          <a:lstStyle>
            <a:lvl1pPr>
              <a:spcBef>
                <a:spcPts val="600"/>
              </a:spcBef>
              <a:defRPr sz="1600"/>
            </a:lvl1pPr>
            <a:lvl2pPr>
              <a:spcBef>
                <a:spcPts val="600"/>
              </a:spcBef>
              <a:defRPr sz="1400"/>
            </a:lvl2pPr>
            <a:lvl3pPr>
              <a:spcBef>
                <a:spcPts val="0"/>
              </a:spcBef>
              <a:defRPr sz="1200"/>
            </a:lvl3pPr>
            <a:lvl4pPr>
              <a:spcBef>
                <a:spcPts val="0"/>
              </a:spcBef>
              <a:defRPr sz="11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Content Placeholder 8"/>
          <p:cNvSpPr>
            <a:spLocks noGrp="1"/>
          </p:cNvSpPr>
          <p:nvPr>
            <p:ph sz="quarter" idx="18"/>
          </p:nvPr>
        </p:nvSpPr>
        <p:spPr>
          <a:xfrm>
            <a:off x="3173013" y="3952875"/>
            <a:ext cx="2808000" cy="2322000"/>
          </a:xfrm>
        </p:spPr>
        <p:txBody>
          <a:bodyPr>
            <a:normAutofit/>
          </a:bodyPr>
          <a:lstStyle>
            <a:lvl1pPr>
              <a:spcBef>
                <a:spcPts val="600"/>
              </a:spcBef>
              <a:defRPr sz="1600"/>
            </a:lvl1pPr>
            <a:lvl2pPr>
              <a:spcBef>
                <a:spcPts val="600"/>
              </a:spcBef>
              <a:defRPr sz="1400"/>
            </a:lvl2pPr>
            <a:lvl3pPr>
              <a:spcBef>
                <a:spcPts val="0"/>
              </a:spcBef>
              <a:defRPr sz="1200"/>
            </a:lvl3pPr>
            <a:lvl4pPr>
              <a:spcBef>
                <a:spcPts val="0"/>
              </a:spcBef>
              <a:defRPr sz="11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Content Placeholder 8"/>
          <p:cNvSpPr>
            <a:spLocks noGrp="1"/>
          </p:cNvSpPr>
          <p:nvPr>
            <p:ph sz="quarter" idx="19"/>
          </p:nvPr>
        </p:nvSpPr>
        <p:spPr>
          <a:xfrm>
            <a:off x="6119226" y="3952875"/>
            <a:ext cx="2808000" cy="2322000"/>
          </a:xfrm>
        </p:spPr>
        <p:txBody>
          <a:bodyPr>
            <a:normAutofit/>
          </a:bodyPr>
          <a:lstStyle>
            <a:lvl1pPr>
              <a:spcBef>
                <a:spcPts val="600"/>
              </a:spcBef>
              <a:defRPr sz="1600"/>
            </a:lvl1pPr>
            <a:lvl2pPr>
              <a:spcBef>
                <a:spcPts val="600"/>
              </a:spcBef>
              <a:defRPr sz="1400"/>
            </a:lvl2pPr>
            <a:lvl3pPr>
              <a:spcBef>
                <a:spcPts val="0"/>
              </a:spcBef>
              <a:defRPr sz="1200"/>
            </a:lvl3pPr>
            <a:lvl4pPr>
              <a:spcBef>
                <a:spcPts val="0"/>
              </a:spcBef>
              <a:defRPr sz="1100"/>
            </a:lvl4pPr>
            <a:lvl5pPr>
              <a:spcBef>
                <a:spcPts val="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3"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1555690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x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6" name="Date Placeholder 5"/>
          <p:cNvSpPr>
            <a:spLocks noGrp="1"/>
          </p:cNvSpPr>
          <p:nvPr>
            <p:ph type="dt" sz="half" idx="10"/>
          </p:nvPr>
        </p:nvSpPr>
        <p:spPr/>
        <p:txBody>
          <a:bodyPr/>
          <a:lstStyle/>
          <a:p>
            <a:r>
              <a:rPr lang="en-US"/>
              <a:t>Confidential</a:t>
            </a:r>
            <a:endParaRPr lang="en-GB" dirty="0"/>
          </a:p>
        </p:txBody>
      </p:sp>
      <p:sp>
        <p:nvSpPr>
          <p:cNvPr id="7" name="Footer Placeholder 6"/>
          <p:cNvSpPr>
            <a:spLocks noGrp="1"/>
          </p:cNvSpPr>
          <p:nvPr>
            <p:ph type="ftr" sz="quarter" idx="11"/>
          </p:nvPr>
        </p:nvSpPr>
        <p:spPr/>
        <p:txBody>
          <a:bodyPr/>
          <a:lstStyle/>
          <a:p>
            <a:pPr algn="l"/>
            <a:r>
              <a:rPr lang="en-GB"/>
              <a:t>Footer info</a:t>
            </a:r>
            <a:endParaRPr lang="en-GB" dirty="0"/>
          </a:p>
        </p:txBody>
      </p:sp>
      <p:sp>
        <p:nvSpPr>
          <p:cNvPr id="8" name="Slide Number Placeholder 7"/>
          <p:cNvSpPr>
            <a:spLocks noGrp="1"/>
          </p:cNvSpPr>
          <p:nvPr>
            <p:ph type="sldNum" sz="quarter" idx="12"/>
          </p:nvPr>
        </p:nvSpPr>
        <p:spPr/>
        <p:txBody>
          <a:bodyPr/>
          <a:lstStyle/>
          <a:p>
            <a:fld id="{A1A552A1-6CCE-41EE-81A1-7CD74302B202}" type="slidenum">
              <a:rPr lang="en-GB" smtClean="0"/>
              <a:pPr/>
              <a:t>‹#›</a:t>
            </a:fld>
            <a:endParaRPr lang="en-GB" dirty="0"/>
          </a:p>
        </p:txBody>
      </p:sp>
      <p:sp>
        <p:nvSpPr>
          <p:cNvPr id="45" name="Content Placeholder 8"/>
          <p:cNvSpPr>
            <a:spLocks noGrp="1"/>
          </p:cNvSpPr>
          <p:nvPr>
            <p:ph sz="quarter" idx="14"/>
          </p:nvPr>
        </p:nvSpPr>
        <p:spPr>
          <a:xfrm>
            <a:off x="228599" y="1501200"/>
            <a:ext cx="1656000" cy="4779964"/>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0" name="Content Placeholder 8"/>
          <p:cNvSpPr>
            <a:spLocks noGrp="1"/>
          </p:cNvSpPr>
          <p:nvPr>
            <p:ph sz="quarter" idx="15"/>
          </p:nvPr>
        </p:nvSpPr>
        <p:spPr>
          <a:xfrm>
            <a:off x="1989474" y="1501200"/>
            <a:ext cx="1656000" cy="4779964"/>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1" name="Content Placeholder 8"/>
          <p:cNvSpPr>
            <a:spLocks noGrp="1"/>
          </p:cNvSpPr>
          <p:nvPr>
            <p:ph sz="quarter" idx="16"/>
          </p:nvPr>
        </p:nvSpPr>
        <p:spPr>
          <a:xfrm>
            <a:off x="3750349" y="1501200"/>
            <a:ext cx="1656000" cy="4779964"/>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2" name="Content Placeholder 8"/>
          <p:cNvSpPr>
            <a:spLocks noGrp="1"/>
          </p:cNvSpPr>
          <p:nvPr>
            <p:ph sz="quarter" idx="17"/>
          </p:nvPr>
        </p:nvSpPr>
        <p:spPr>
          <a:xfrm>
            <a:off x="5511224" y="1501200"/>
            <a:ext cx="1656000" cy="4779964"/>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3" name="Content Placeholder 8"/>
          <p:cNvSpPr>
            <a:spLocks noGrp="1"/>
          </p:cNvSpPr>
          <p:nvPr>
            <p:ph sz="quarter" idx="18"/>
          </p:nvPr>
        </p:nvSpPr>
        <p:spPr>
          <a:xfrm>
            <a:off x="7272098" y="1501200"/>
            <a:ext cx="1656000" cy="4779964"/>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3"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18647861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x2 gri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6" name="Date Placeholder 5"/>
          <p:cNvSpPr>
            <a:spLocks noGrp="1"/>
          </p:cNvSpPr>
          <p:nvPr>
            <p:ph type="dt" sz="half" idx="10"/>
          </p:nvPr>
        </p:nvSpPr>
        <p:spPr/>
        <p:txBody>
          <a:bodyPr/>
          <a:lstStyle/>
          <a:p>
            <a:r>
              <a:rPr lang="en-US"/>
              <a:t>Confidential</a:t>
            </a:r>
            <a:endParaRPr lang="en-GB" dirty="0"/>
          </a:p>
        </p:txBody>
      </p:sp>
      <p:sp>
        <p:nvSpPr>
          <p:cNvPr id="7" name="Footer Placeholder 6"/>
          <p:cNvSpPr>
            <a:spLocks noGrp="1"/>
          </p:cNvSpPr>
          <p:nvPr>
            <p:ph type="ftr" sz="quarter" idx="11"/>
          </p:nvPr>
        </p:nvSpPr>
        <p:spPr/>
        <p:txBody>
          <a:bodyPr/>
          <a:lstStyle/>
          <a:p>
            <a:pPr algn="l"/>
            <a:r>
              <a:rPr lang="en-GB"/>
              <a:t>Footer info</a:t>
            </a:r>
            <a:endParaRPr lang="en-GB" dirty="0"/>
          </a:p>
        </p:txBody>
      </p:sp>
      <p:sp>
        <p:nvSpPr>
          <p:cNvPr id="8" name="Slide Number Placeholder 7"/>
          <p:cNvSpPr>
            <a:spLocks noGrp="1"/>
          </p:cNvSpPr>
          <p:nvPr>
            <p:ph type="sldNum" sz="quarter" idx="12"/>
          </p:nvPr>
        </p:nvSpPr>
        <p:spPr/>
        <p:txBody>
          <a:bodyPr/>
          <a:lstStyle/>
          <a:p>
            <a:fld id="{A1A552A1-6CCE-41EE-81A1-7CD74302B202}" type="slidenum">
              <a:rPr lang="en-GB" smtClean="0"/>
              <a:pPr/>
              <a:t>‹#›</a:t>
            </a:fld>
            <a:endParaRPr lang="en-GB" dirty="0"/>
          </a:p>
        </p:txBody>
      </p:sp>
      <p:sp>
        <p:nvSpPr>
          <p:cNvPr id="9" name="Content Placeholder 9"/>
          <p:cNvSpPr>
            <a:spLocks noGrp="1"/>
          </p:cNvSpPr>
          <p:nvPr>
            <p:ph sz="quarter" idx="13" hasCustomPrompt="1"/>
          </p:nvPr>
        </p:nvSpPr>
        <p:spPr>
          <a:xfrm>
            <a:off x="229950" y="1501200"/>
            <a:ext cx="1656000" cy="1632564"/>
          </a:xfrm>
          <a:solidFill>
            <a:schemeClr val="tx2"/>
          </a:solidFill>
        </p:spPr>
        <p:txBody>
          <a:bodyPr lIns="101246" tIns="101246" rIns="101246" bIns="101246">
            <a:noAutofit/>
          </a:bodyPr>
          <a:lstStyle>
            <a:lvl1pPr marL="0" indent="0">
              <a:spcBef>
                <a:spcPts val="141"/>
              </a:spcBef>
              <a:buNone/>
              <a:defRPr sz="1700">
                <a:solidFill>
                  <a:schemeClr val="bg1">
                    <a:lumMod val="75000"/>
                  </a:schemeClr>
                </a:solidFill>
              </a:defRPr>
            </a:lvl1pPr>
            <a:lvl2pPr marL="0" indent="0">
              <a:spcBef>
                <a:spcPts val="141"/>
              </a:spcBef>
              <a:buNone/>
              <a:defRPr sz="1700">
                <a:solidFill>
                  <a:schemeClr val="bg1"/>
                </a:solidFill>
              </a:defRPr>
            </a:lvl2pPr>
            <a:lvl3pPr marL="121662" indent="0">
              <a:spcBef>
                <a:spcPts val="141"/>
              </a:spcBef>
              <a:buNone/>
              <a:defRPr sz="1700">
                <a:solidFill>
                  <a:schemeClr val="bg1"/>
                </a:solidFill>
              </a:defRPr>
            </a:lvl3pPr>
            <a:lvl4pPr marL="251138" indent="0">
              <a:spcBef>
                <a:spcPts val="141"/>
              </a:spcBef>
              <a:buNone/>
              <a:defRPr sz="1700">
                <a:solidFill>
                  <a:schemeClr val="bg1"/>
                </a:solidFill>
              </a:defRPr>
            </a:lvl4pPr>
            <a:lvl5pPr marL="372801" indent="0">
              <a:spcBef>
                <a:spcPts val="141"/>
              </a:spcBef>
              <a:buNone/>
              <a:defRPr sz="1700">
                <a:solidFill>
                  <a:schemeClr val="bg1"/>
                </a:solidFill>
              </a:defRPr>
            </a:lvl5pPr>
          </a:lstStyle>
          <a:p>
            <a:pPr lvl="0"/>
            <a:r>
              <a:rPr lang="en-US" dirty="0"/>
              <a:t>Top level</a:t>
            </a:r>
          </a:p>
          <a:p>
            <a:pPr lvl="1"/>
            <a:r>
              <a:rPr lang="en-US" dirty="0"/>
              <a:t>Second level</a:t>
            </a:r>
          </a:p>
        </p:txBody>
      </p:sp>
      <p:sp>
        <p:nvSpPr>
          <p:cNvPr id="13" name="Content Placeholder 9"/>
          <p:cNvSpPr>
            <a:spLocks noGrp="1"/>
          </p:cNvSpPr>
          <p:nvPr>
            <p:ph sz="quarter" idx="15" hasCustomPrompt="1"/>
          </p:nvPr>
        </p:nvSpPr>
        <p:spPr>
          <a:xfrm>
            <a:off x="1990487" y="1501200"/>
            <a:ext cx="1656000" cy="1632564"/>
          </a:xfrm>
          <a:solidFill>
            <a:schemeClr val="tx2"/>
          </a:solidFill>
        </p:spPr>
        <p:txBody>
          <a:bodyPr lIns="101246" tIns="101246" rIns="101246" bIns="101246">
            <a:noAutofit/>
          </a:bodyPr>
          <a:lstStyle>
            <a:lvl1pPr marL="0" indent="0">
              <a:spcBef>
                <a:spcPts val="141"/>
              </a:spcBef>
              <a:buNone/>
              <a:defRPr sz="1700">
                <a:solidFill>
                  <a:schemeClr val="bg1">
                    <a:lumMod val="75000"/>
                  </a:schemeClr>
                </a:solidFill>
              </a:defRPr>
            </a:lvl1pPr>
            <a:lvl2pPr marL="0" indent="0">
              <a:spcBef>
                <a:spcPts val="141"/>
              </a:spcBef>
              <a:buNone/>
              <a:defRPr sz="1700">
                <a:solidFill>
                  <a:schemeClr val="bg1"/>
                </a:solidFill>
              </a:defRPr>
            </a:lvl2pPr>
            <a:lvl3pPr marL="121662" indent="0">
              <a:spcBef>
                <a:spcPts val="141"/>
              </a:spcBef>
              <a:buNone/>
              <a:defRPr sz="1700">
                <a:solidFill>
                  <a:schemeClr val="bg1"/>
                </a:solidFill>
              </a:defRPr>
            </a:lvl3pPr>
            <a:lvl4pPr marL="251138" indent="0">
              <a:spcBef>
                <a:spcPts val="141"/>
              </a:spcBef>
              <a:buNone/>
              <a:defRPr sz="1700">
                <a:solidFill>
                  <a:schemeClr val="bg1"/>
                </a:solidFill>
              </a:defRPr>
            </a:lvl4pPr>
            <a:lvl5pPr marL="372801" indent="0">
              <a:spcBef>
                <a:spcPts val="141"/>
              </a:spcBef>
              <a:buNone/>
              <a:defRPr sz="1700">
                <a:solidFill>
                  <a:schemeClr val="bg1"/>
                </a:solidFill>
              </a:defRPr>
            </a:lvl5pPr>
          </a:lstStyle>
          <a:p>
            <a:pPr lvl="0"/>
            <a:r>
              <a:rPr lang="en-US" dirty="0"/>
              <a:t>Top level</a:t>
            </a:r>
          </a:p>
          <a:p>
            <a:pPr lvl="1"/>
            <a:r>
              <a:rPr lang="en-US" dirty="0"/>
              <a:t>Second level</a:t>
            </a:r>
          </a:p>
        </p:txBody>
      </p:sp>
      <p:sp>
        <p:nvSpPr>
          <p:cNvPr id="15" name="Content Placeholder 9"/>
          <p:cNvSpPr>
            <a:spLocks noGrp="1"/>
          </p:cNvSpPr>
          <p:nvPr>
            <p:ph sz="quarter" idx="17" hasCustomPrompt="1"/>
          </p:nvPr>
        </p:nvSpPr>
        <p:spPr>
          <a:xfrm>
            <a:off x="3751024" y="1501200"/>
            <a:ext cx="1656000" cy="1632564"/>
          </a:xfrm>
          <a:solidFill>
            <a:schemeClr val="tx2"/>
          </a:solidFill>
        </p:spPr>
        <p:txBody>
          <a:bodyPr lIns="101246" tIns="101246" rIns="101246" bIns="101246">
            <a:noAutofit/>
          </a:bodyPr>
          <a:lstStyle>
            <a:lvl1pPr marL="0" indent="0">
              <a:spcBef>
                <a:spcPts val="141"/>
              </a:spcBef>
              <a:buNone/>
              <a:defRPr sz="1700">
                <a:solidFill>
                  <a:schemeClr val="bg1">
                    <a:lumMod val="75000"/>
                  </a:schemeClr>
                </a:solidFill>
              </a:defRPr>
            </a:lvl1pPr>
            <a:lvl2pPr marL="0" indent="0">
              <a:spcBef>
                <a:spcPts val="141"/>
              </a:spcBef>
              <a:buNone/>
              <a:defRPr sz="1700">
                <a:solidFill>
                  <a:schemeClr val="bg1"/>
                </a:solidFill>
              </a:defRPr>
            </a:lvl2pPr>
            <a:lvl3pPr marL="121662" indent="0">
              <a:spcBef>
                <a:spcPts val="141"/>
              </a:spcBef>
              <a:buNone/>
              <a:defRPr sz="1700">
                <a:solidFill>
                  <a:schemeClr val="bg1"/>
                </a:solidFill>
              </a:defRPr>
            </a:lvl3pPr>
            <a:lvl4pPr marL="251138" indent="0">
              <a:spcBef>
                <a:spcPts val="141"/>
              </a:spcBef>
              <a:buNone/>
              <a:defRPr sz="1700">
                <a:solidFill>
                  <a:schemeClr val="bg1"/>
                </a:solidFill>
              </a:defRPr>
            </a:lvl4pPr>
            <a:lvl5pPr marL="372801" indent="0">
              <a:spcBef>
                <a:spcPts val="141"/>
              </a:spcBef>
              <a:buNone/>
              <a:defRPr sz="1700">
                <a:solidFill>
                  <a:schemeClr val="bg1"/>
                </a:solidFill>
              </a:defRPr>
            </a:lvl5pPr>
          </a:lstStyle>
          <a:p>
            <a:pPr lvl="0"/>
            <a:r>
              <a:rPr lang="en-US" dirty="0"/>
              <a:t>Top level</a:t>
            </a:r>
          </a:p>
          <a:p>
            <a:pPr lvl="1"/>
            <a:r>
              <a:rPr lang="en-US" dirty="0"/>
              <a:t>Second level</a:t>
            </a:r>
          </a:p>
        </p:txBody>
      </p:sp>
      <p:sp>
        <p:nvSpPr>
          <p:cNvPr id="17" name="Content Placeholder 9"/>
          <p:cNvSpPr>
            <a:spLocks noGrp="1"/>
          </p:cNvSpPr>
          <p:nvPr>
            <p:ph sz="quarter" idx="19" hasCustomPrompt="1"/>
          </p:nvPr>
        </p:nvSpPr>
        <p:spPr>
          <a:xfrm>
            <a:off x="5511561" y="1501200"/>
            <a:ext cx="1656000" cy="1632564"/>
          </a:xfrm>
          <a:solidFill>
            <a:schemeClr val="tx2"/>
          </a:solidFill>
        </p:spPr>
        <p:txBody>
          <a:bodyPr lIns="101246" tIns="101246" rIns="101246" bIns="101246">
            <a:noAutofit/>
          </a:bodyPr>
          <a:lstStyle>
            <a:lvl1pPr marL="0" indent="0">
              <a:spcBef>
                <a:spcPts val="141"/>
              </a:spcBef>
              <a:buNone/>
              <a:defRPr sz="1700">
                <a:solidFill>
                  <a:schemeClr val="bg1">
                    <a:lumMod val="75000"/>
                  </a:schemeClr>
                </a:solidFill>
              </a:defRPr>
            </a:lvl1pPr>
            <a:lvl2pPr marL="0" indent="0">
              <a:spcBef>
                <a:spcPts val="141"/>
              </a:spcBef>
              <a:buNone/>
              <a:defRPr sz="1700">
                <a:solidFill>
                  <a:schemeClr val="bg1"/>
                </a:solidFill>
              </a:defRPr>
            </a:lvl2pPr>
            <a:lvl3pPr marL="121662" indent="0">
              <a:spcBef>
                <a:spcPts val="141"/>
              </a:spcBef>
              <a:buNone/>
              <a:defRPr sz="1700">
                <a:solidFill>
                  <a:schemeClr val="bg1"/>
                </a:solidFill>
              </a:defRPr>
            </a:lvl3pPr>
            <a:lvl4pPr marL="251138" indent="0">
              <a:spcBef>
                <a:spcPts val="141"/>
              </a:spcBef>
              <a:buNone/>
              <a:defRPr sz="1700">
                <a:solidFill>
                  <a:schemeClr val="bg1"/>
                </a:solidFill>
              </a:defRPr>
            </a:lvl4pPr>
            <a:lvl5pPr marL="372801" indent="0">
              <a:spcBef>
                <a:spcPts val="141"/>
              </a:spcBef>
              <a:buNone/>
              <a:defRPr sz="1700">
                <a:solidFill>
                  <a:schemeClr val="bg1"/>
                </a:solidFill>
              </a:defRPr>
            </a:lvl5pPr>
          </a:lstStyle>
          <a:p>
            <a:pPr lvl="0"/>
            <a:r>
              <a:rPr lang="en-US" dirty="0"/>
              <a:t>Top level</a:t>
            </a:r>
          </a:p>
          <a:p>
            <a:pPr lvl="1"/>
            <a:r>
              <a:rPr lang="en-US" dirty="0"/>
              <a:t>Second level</a:t>
            </a:r>
          </a:p>
        </p:txBody>
      </p:sp>
      <p:sp>
        <p:nvSpPr>
          <p:cNvPr id="19" name="Content Placeholder 9"/>
          <p:cNvSpPr>
            <a:spLocks noGrp="1"/>
          </p:cNvSpPr>
          <p:nvPr>
            <p:ph sz="quarter" idx="21" hasCustomPrompt="1"/>
          </p:nvPr>
        </p:nvSpPr>
        <p:spPr>
          <a:xfrm>
            <a:off x="7272098" y="1501200"/>
            <a:ext cx="1656000" cy="1632564"/>
          </a:xfrm>
          <a:solidFill>
            <a:schemeClr val="tx2"/>
          </a:solidFill>
        </p:spPr>
        <p:txBody>
          <a:bodyPr lIns="101246" tIns="101246" rIns="101246" bIns="101246">
            <a:noAutofit/>
          </a:bodyPr>
          <a:lstStyle>
            <a:lvl1pPr marL="0" indent="0">
              <a:spcBef>
                <a:spcPts val="141"/>
              </a:spcBef>
              <a:buNone/>
              <a:defRPr sz="1700">
                <a:solidFill>
                  <a:schemeClr val="bg1">
                    <a:lumMod val="75000"/>
                  </a:schemeClr>
                </a:solidFill>
              </a:defRPr>
            </a:lvl1pPr>
            <a:lvl2pPr marL="0" indent="0">
              <a:spcBef>
                <a:spcPts val="141"/>
              </a:spcBef>
              <a:buNone/>
              <a:defRPr sz="1700">
                <a:solidFill>
                  <a:schemeClr val="bg1"/>
                </a:solidFill>
              </a:defRPr>
            </a:lvl2pPr>
            <a:lvl3pPr marL="121662" indent="0">
              <a:spcBef>
                <a:spcPts val="141"/>
              </a:spcBef>
              <a:buNone/>
              <a:defRPr sz="1700">
                <a:solidFill>
                  <a:schemeClr val="bg1"/>
                </a:solidFill>
              </a:defRPr>
            </a:lvl3pPr>
            <a:lvl4pPr marL="251138" indent="0">
              <a:spcBef>
                <a:spcPts val="141"/>
              </a:spcBef>
              <a:buNone/>
              <a:defRPr sz="1700">
                <a:solidFill>
                  <a:schemeClr val="bg1"/>
                </a:solidFill>
              </a:defRPr>
            </a:lvl4pPr>
            <a:lvl5pPr marL="372801" indent="0">
              <a:spcBef>
                <a:spcPts val="141"/>
              </a:spcBef>
              <a:buNone/>
              <a:defRPr sz="1700">
                <a:solidFill>
                  <a:schemeClr val="bg1"/>
                </a:solidFill>
              </a:defRPr>
            </a:lvl5pPr>
          </a:lstStyle>
          <a:p>
            <a:pPr lvl="0"/>
            <a:r>
              <a:rPr lang="en-US" dirty="0"/>
              <a:t>Top level</a:t>
            </a:r>
          </a:p>
          <a:p>
            <a:pPr lvl="1"/>
            <a:r>
              <a:rPr lang="en-US" dirty="0"/>
              <a:t>Second level</a:t>
            </a:r>
          </a:p>
        </p:txBody>
      </p:sp>
      <p:sp>
        <p:nvSpPr>
          <p:cNvPr id="21" name="Content Placeholder 8"/>
          <p:cNvSpPr>
            <a:spLocks noGrp="1"/>
          </p:cNvSpPr>
          <p:nvPr>
            <p:ph sz="quarter" idx="14"/>
          </p:nvPr>
        </p:nvSpPr>
        <p:spPr>
          <a:xfrm>
            <a:off x="229950" y="3308563"/>
            <a:ext cx="1656000" cy="2970000"/>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Content Placeholder 8"/>
          <p:cNvSpPr>
            <a:spLocks noGrp="1"/>
          </p:cNvSpPr>
          <p:nvPr>
            <p:ph sz="quarter" idx="22"/>
          </p:nvPr>
        </p:nvSpPr>
        <p:spPr>
          <a:xfrm>
            <a:off x="1990487" y="3308563"/>
            <a:ext cx="1656000" cy="2970000"/>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3" name="Content Placeholder 8"/>
          <p:cNvSpPr>
            <a:spLocks noGrp="1"/>
          </p:cNvSpPr>
          <p:nvPr>
            <p:ph sz="quarter" idx="23"/>
          </p:nvPr>
        </p:nvSpPr>
        <p:spPr>
          <a:xfrm>
            <a:off x="3751024" y="3308563"/>
            <a:ext cx="1656000" cy="2970000"/>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Content Placeholder 8"/>
          <p:cNvSpPr>
            <a:spLocks noGrp="1"/>
          </p:cNvSpPr>
          <p:nvPr>
            <p:ph sz="quarter" idx="24"/>
          </p:nvPr>
        </p:nvSpPr>
        <p:spPr>
          <a:xfrm>
            <a:off x="5511561" y="3308563"/>
            <a:ext cx="1656000" cy="2970000"/>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Content Placeholder 8"/>
          <p:cNvSpPr>
            <a:spLocks noGrp="1"/>
          </p:cNvSpPr>
          <p:nvPr>
            <p:ph sz="quarter" idx="25"/>
          </p:nvPr>
        </p:nvSpPr>
        <p:spPr>
          <a:xfrm>
            <a:off x="7272098" y="3308563"/>
            <a:ext cx="1656000" cy="2970000"/>
          </a:xfrm>
        </p:spPr>
        <p:txBody>
          <a:bodyPr>
            <a:normAutofit/>
          </a:bodyPr>
          <a:lstStyle>
            <a:lvl1pPr marL="88900" indent="-88900">
              <a:spcBef>
                <a:spcPts val="300"/>
              </a:spcBef>
              <a:defRPr sz="1100"/>
            </a:lvl1pPr>
            <a:lvl2pPr marL="179388" indent="-90488">
              <a:spcBef>
                <a:spcPts val="300"/>
              </a:spcBef>
              <a:defRPr sz="1050"/>
            </a:lvl2pPr>
            <a:lvl3pPr marL="269875" indent="-90488">
              <a:spcBef>
                <a:spcPts val="300"/>
              </a:spcBef>
              <a:defRPr sz="1000"/>
            </a:lvl3pPr>
            <a:lvl4pPr marL="360363" indent="-90488">
              <a:spcBef>
                <a:spcPts val="300"/>
              </a:spcBef>
              <a:defRPr sz="900"/>
            </a:lvl4pPr>
            <a:lvl5pPr marL="447675" indent="-87313">
              <a:spcBef>
                <a:spcPts val="300"/>
              </a:spcBef>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0"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786882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r>
              <a:rPr lang="en-US"/>
              <a:t>Confidential</a:t>
            </a:r>
            <a:endParaRPr lang="en-GB"/>
          </a:p>
        </p:txBody>
      </p:sp>
      <p:sp>
        <p:nvSpPr>
          <p:cNvPr id="4" name="Footer Placeholder 3"/>
          <p:cNvSpPr>
            <a:spLocks noGrp="1"/>
          </p:cNvSpPr>
          <p:nvPr>
            <p:ph type="ftr" sz="quarter" idx="11"/>
          </p:nvPr>
        </p:nvSpPr>
        <p:spPr/>
        <p:txBody>
          <a:bodyPr/>
          <a:lstStyle/>
          <a:p>
            <a:r>
              <a:rPr lang="en-GB"/>
              <a:t>Footer info</a:t>
            </a:r>
          </a:p>
        </p:txBody>
      </p:sp>
      <p:sp>
        <p:nvSpPr>
          <p:cNvPr id="5" name="Slide Number Placeholder 4"/>
          <p:cNvSpPr>
            <a:spLocks noGrp="1"/>
          </p:cNvSpPr>
          <p:nvPr>
            <p:ph type="sldNum" sz="quarter" idx="12"/>
          </p:nvPr>
        </p:nvSpPr>
        <p:spPr/>
        <p:txBody>
          <a:bodyPr/>
          <a:lstStyle/>
          <a:p>
            <a:fld id="{80B4D171-7986-4AF4-848C-27660921E317}" type="slidenum">
              <a:rPr lang="en-GB" smtClean="0"/>
              <a:pPr/>
              <a:t>‹#›</a:t>
            </a:fld>
            <a:endParaRPr lang="en-GB"/>
          </a:p>
        </p:txBody>
      </p:sp>
      <p:pic>
        <p:nvPicPr>
          <p:cNvPr id="8"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3487262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Confidential</a:t>
            </a:r>
            <a:endParaRPr lang="en-GB"/>
          </a:p>
        </p:txBody>
      </p:sp>
      <p:sp>
        <p:nvSpPr>
          <p:cNvPr id="3" name="Footer Placeholder 2"/>
          <p:cNvSpPr>
            <a:spLocks noGrp="1"/>
          </p:cNvSpPr>
          <p:nvPr>
            <p:ph type="ftr" sz="quarter" idx="11"/>
          </p:nvPr>
        </p:nvSpPr>
        <p:spPr/>
        <p:txBody>
          <a:bodyPr/>
          <a:lstStyle/>
          <a:p>
            <a:r>
              <a:rPr lang="en-GB"/>
              <a:t>Footer info</a:t>
            </a:r>
          </a:p>
        </p:txBody>
      </p:sp>
      <p:sp>
        <p:nvSpPr>
          <p:cNvPr id="4" name="Slide Number Placeholder 3"/>
          <p:cNvSpPr>
            <a:spLocks noGrp="1"/>
          </p:cNvSpPr>
          <p:nvPr>
            <p:ph type="sldNum" sz="quarter" idx="12"/>
          </p:nvPr>
        </p:nvSpPr>
        <p:spPr/>
        <p:txBody>
          <a:bodyPr/>
          <a:lstStyle/>
          <a:p>
            <a:fld id="{80B4D171-7986-4AF4-848C-27660921E317}" type="slidenum">
              <a:rPr lang="en-GB" smtClean="0"/>
              <a:pPr/>
              <a:t>‹#›</a:t>
            </a:fld>
            <a:endParaRPr lang="en-GB"/>
          </a:p>
        </p:txBody>
      </p:sp>
      <p:pic>
        <p:nvPicPr>
          <p:cNvPr id="7"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2132669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hite V2">
    <p:spTree>
      <p:nvGrpSpPr>
        <p:cNvPr id="1" name=""/>
        <p:cNvGrpSpPr/>
        <p:nvPr/>
      </p:nvGrpSpPr>
      <p:grpSpPr>
        <a:xfrm>
          <a:off x="0" y="0"/>
          <a:ext cx="0" cy="0"/>
          <a:chOff x="0" y="0"/>
          <a:chExt cx="0" cy="0"/>
        </a:xfrm>
      </p:grpSpPr>
      <p:pic>
        <p:nvPicPr>
          <p:cNvPr id="14" name="Picture Placeholder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3999" cy="6858000"/>
          </a:xfrm>
          <a:prstGeom prst="rect">
            <a:avLst/>
          </a:prstGeom>
        </p:spPr>
      </p:pic>
      <p:sp>
        <p:nvSpPr>
          <p:cNvPr id="3" name="Subtitle 2"/>
          <p:cNvSpPr>
            <a:spLocks noGrp="1"/>
          </p:cNvSpPr>
          <p:nvPr>
            <p:ph type="subTitle" idx="1"/>
          </p:nvPr>
        </p:nvSpPr>
        <p:spPr>
          <a:xfrm>
            <a:off x="92477" y="2936805"/>
            <a:ext cx="3969016" cy="1236663"/>
          </a:xfrm>
          <a:noFill/>
        </p:spPr>
        <p:txBody>
          <a:bodyPr lIns="216000" tIns="72000">
            <a:normAutofit/>
          </a:bodyPr>
          <a:lstStyle>
            <a:lvl1pPr marL="0" indent="0" algn="l">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hasCustomPrompt="1"/>
          </p:nvPr>
        </p:nvSpPr>
        <p:spPr>
          <a:xfrm>
            <a:off x="314860" y="1266839"/>
            <a:ext cx="8699500" cy="1614370"/>
          </a:xfrm>
        </p:spPr>
        <p:txBody>
          <a:bodyPr anchor="t" anchorCtr="0">
            <a:normAutofit/>
          </a:bodyPr>
          <a:lstStyle>
            <a:lvl1pPr algn="l">
              <a:lnSpc>
                <a:spcPct val="90000"/>
              </a:lnSpc>
              <a:defRPr sz="3200" cap="all" baseline="0">
                <a:solidFill>
                  <a:schemeClr val="bg1"/>
                </a:solidFill>
              </a:defRPr>
            </a:lvl1pPr>
          </a:lstStyle>
          <a:p>
            <a:r>
              <a:rPr lang="en-US" dirty="0"/>
              <a:t>Click to edit Master </a:t>
            </a:r>
            <a:br>
              <a:rPr lang="en-US" dirty="0"/>
            </a:br>
            <a:r>
              <a:rPr lang="en-US" dirty="0"/>
              <a:t>title style</a:t>
            </a:r>
            <a:endParaRPr lang="en-GB" dirty="0"/>
          </a:p>
        </p:txBody>
      </p:sp>
      <p:sp>
        <p:nvSpPr>
          <p:cNvPr id="9" name="Slide Number Placeholder 5"/>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
        <p:nvSpPr>
          <p:cNvPr id="16" name="Footer Placeholder 4"/>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a:t>Footer info</a:t>
            </a:r>
            <a:endParaRPr lang="en-GB" dirty="0"/>
          </a:p>
        </p:txBody>
      </p:sp>
      <p:sp>
        <p:nvSpPr>
          <p:cNvPr id="17" name="Date Placeholder 3"/>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pic>
        <p:nvPicPr>
          <p:cNvPr id="10"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3459994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genda/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71730"/>
            <a:ext cx="4140000" cy="970474"/>
          </a:xfrm>
        </p:spPr>
        <p:txBody>
          <a:bodyPr anchor="ctr" anchorCtr="0"/>
          <a:lstStyle>
            <a:lvl1pPr>
              <a:defRPr>
                <a:solidFill>
                  <a:schemeClr val="accent1"/>
                </a:solidFill>
              </a:defRPr>
            </a:lvl1pPr>
          </a:lstStyle>
          <a:p>
            <a:r>
              <a:rPr lang="en-US"/>
              <a:t>Click to edit Master title style</a:t>
            </a:r>
            <a:endParaRPr lang="en-GB" dirty="0"/>
          </a:p>
        </p:txBody>
      </p:sp>
      <p:sp>
        <p:nvSpPr>
          <p:cNvPr id="3" name="Content Placeholder 2"/>
          <p:cNvSpPr>
            <a:spLocks noGrp="1"/>
          </p:cNvSpPr>
          <p:nvPr>
            <p:ph idx="1"/>
          </p:nvPr>
        </p:nvSpPr>
        <p:spPr>
          <a:xfrm>
            <a:off x="207402" y="1500995"/>
            <a:ext cx="4161198" cy="4788000"/>
          </a:xfrm>
        </p:spPr>
        <p:txBody>
          <a:bodyPr>
            <a:normAutofit/>
          </a:bodyPr>
          <a:lstStyle>
            <a:lvl1pPr marL="0" indent="0">
              <a:spcBef>
                <a:spcPts val="1800"/>
              </a:spcBef>
              <a:buNone/>
              <a:defRPr sz="1800" b="0">
                <a:solidFill>
                  <a:schemeClr val="tx1"/>
                </a:solidFill>
              </a:defRPr>
            </a:lvl1pPr>
            <a:lvl2pPr marL="0" indent="0">
              <a:spcBef>
                <a:spcPts val="1200"/>
              </a:spcBef>
              <a:buNone/>
              <a:defRPr sz="1600" b="0">
                <a:solidFill>
                  <a:schemeClr val="tx1"/>
                </a:solidFill>
              </a:defRPr>
            </a:lvl2pPr>
            <a:lvl3pPr marL="180975" indent="0">
              <a:spcBef>
                <a:spcPts val="600"/>
              </a:spcBef>
              <a:buNone/>
              <a:defRPr sz="1400" b="0">
                <a:solidFill>
                  <a:schemeClr val="tx1"/>
                </a:solidFill>
              </a:defRPr>
            </a:lvl3pPr>
            <a:lvl4pPr marL="361950" indent="0">
              <a:spcBef>
                <a:spcPts val="300"/>
              </a:spcBef>
              <a:buNone/>
              <a:defRPr sz="1200" b="0">
                <a:solidFill>
                  <a:schemeClr val="tx1"/>
                </a:solidFill>
              </a:defRPr>
            </a:lvl4pPr>
            <a:lvl5pPr marL="534988" indent="0">
              <a:buNone/>
              <a:defRPr sz="12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Picture Placeholder 7"/>
          <p:cNvSpPr>
            <a:spLocks noGrp="1"/>
          </p:cNvSpPr>
          <p:nvPr>
            <p:ph type="pic" sz="quarter" idx="13"/>
          </p:nvPr>
        </p:nvSpPr>
        <p:spPr>
          <a:xfrm>
            <a:off x="4563374" y="0"/>
            <a:ext cx="4580626" cy="6858000"/>
          </a:xfrm>
          <a:solidFill>
            <a:schemeClr val="bg2">
              <a:lumMod val="95000"/>
            </a:schemeClr>
          </a:solidFill>
        </p:spPr>
        <p:txBody>
          <a:bodyPr>
            <a:noAutofit/>
          </a:bodyPr>
          <a:lstStyle/>
          <a:p>
            <a:r>
              <a:rPr lang="en-US"/>
              <a:t>Click icon to add picture</a:t>
            </a:r>
            <a:endParaRPr lang="en-GB" dirty="0"/>
          </a:p>
        </p:txBody>
      </p:sp>
      <p:cxnSp>
        <p:nvCxnSpPr>
          <p:cNvPr id="9" name="Straight Connector 8"/>
          <p:cNvCxnSpPr/>
          <p:nvPr userDrawn="1"/>
        </p:nvCxnSpPr>
        <p:spPr>
          <a:xfrm flipV="1">
            <a:off x="588710" y="6440025"/>
            <a:ext cx="3744000" cy="54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16"/>
          </p:nvPr>
        </p:nvSpPr>
        <p:spPr/>
        <p:txBody>
          <a:bodyPr/>
          <a:lstStyle/>
          <a:p>
            <a:fld id="{80B4D171-7986-4AF4-848C-27660921E317}" type="slidenum">
              <a:rPr lang="en-GB" smtClean="0"/>
              <a:pPr/>
              <a:t>‹#›</a:t>
            </a:fld>
            <a:endParaRPr lang="en-GB" dirty="0"/>
          </a:p>
        </p:txBody>
      </p:sp>
    </p:spTree>
    <p:extLst>
      <p:ext uri="{BB962C8B-B14F-4D97-AF65-F5344CB8AC3E}">
        <p14:creationId xmlns:p14="http://schemas.microsoft.com/office/powerpoint/2010/main" val="268663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3999" cy="6858000"/>
          </a:xfrm>
          <a:solidFill>
            <a:schemeClr val="bg2">
              <a:lumMod val="95000"/>
            </a:schemeClr>
          </a:solidFill>
        </p:spPr>
        <p:txBody>
          <a:bodyPr>
            <a:noAutofit/>
          </a:bodyPr>
          <a:lstStyle/>
          <a:p>
            <a:r>
              <a:rPr lang="en-US"/>
              <a:t>Click icon to add picture</a:t>
            </a:r>
            <a:endParaRPr lang="en-GB" dirty="0"/>
          </a:p>
        </p:txBody>
      </p:sp>
      <p:sp>
        <p:nvSpPr>
          <p:cNvPr id="3" name="Subtitle 2"/>
          <p:cNvSpPr>
            <a:spLocks noGrp="1"/>
          </p:cNvSpPr>
          <p:nvPr>
            <p:ph type="subTitle" idx="1"/>
          </p:nvPr>
        </p:nvSpPr>
        <p:spPr>
          <a:xfrm>
            <a:off x="0" y="1767241"/>
            <a:ext cx="3969016" cy="1236663"/>
          </a:xfrm>
          <a:solidFill>
            <a:schemeClr val="bg1"/>
          </a:solidFill>
        </p:spPr>
        <p:txBody>
          <a:bodyPr lIns="216000" tIns="72000">
            <a:normAutofit/>
          </a:bodyPr>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hasCustomPrompt="1"/>
          </p:nvPr>
        </p:nvSpPr>
        <p:spPr>
          <a:xfrm>
            <a:off x="228600" y="576759"/>
            <a:ext cx="8699500" cy="1206499"/>
          </a:xfrm>
        </p:spPr>
        <p:txBody>
          <a:bodyPr anchor="b" anchorCtr="0">
            <a:normAutofit/>
          </a:bodyPr>
          <a:lstStyle>
            <a:lvl1pPr algn="l">
              <a:defRPr sz="3200" cap="all" baseline="0">
                <a:solidFill>
                  <a:schemeClr val="bg1"/>
                </a:solidFill>
              </a:defRPr>
            </a:lvl1pPr>
          </a:lstStyle>
          <a:p>
            <a:r>
              <a:rPr lang="en-US" dirty="0"/>
              <a:t>Click to edit Master </a:t>
            </a:r>
            <a:br>
              <a:rPr lang="en-US" dirty="0"/>
            </a:br>
            <a:r>
              <a:rPr lang="en-US" dirty="0"/>
              <a:t>title style</a:t>
            </a:r>
            <a:endParaRPr lang="en-GB" dirty="0"/>
          </a:p>
        </p:txBody>
      </p:sp>
    </p:spTree>
    <p:extLst>
      <p:ext uri="{BB962C8B-B14F-4D97-AF65-F5344CB8AC3E}">
        <p14:creationId xmlns:p14="http://schemas.microsoft.com/office/powerpoint/2010/main" val="3278831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a:spLocks noGrp="1"/>
          </p:cNvSpPr>
          <p:nvPr>
            <p:ph type="subTitle" idx="1"/>
          </p:nvPr>
        </p:nvSpPr>
        <p:spPr>
          <a:xfrm>
            <a:off x="0" y="1767241"/>
            <a:ext cx="3969016" cy="1236663"/>
          </a:xfrm>
          <a:solidFill>
            <a:schemeClr val="bg1"/>
          </a:solidFill>
        </p:spPr>
        <p:txBody>
          <a:bodyPr lIns="216000" tIns="72000">
            <a:normAutofit/>
          </a:bodyPr>
          <a:lstStyle>
            <a:lvl1pPr marL="0" indent="0" algn="l">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9" name="Title 1"/>
          <p:cNvSpPr>
            <a:spLocks noGrp="1"/>
          </p:cNvSpPr>
          <p:nvPr>
            <p:ph type="ctrTitle" hasCustomPrompt="1"/>
          </p:nvPr>
        </p:nvSpPr>
        <p:spPr>
          <a:xfrm>
            <a:off x="228600" y="576759"/>
            <a:ext cx="8699500" cy="1206499"/>
          </a:xfrm>
        </p:spPr>
        <p:txBody>
          <a:bodyPr anchor="b" anchorCtr="0">
            <a:normAutofit/>
          </a:bodyPr>
          <a:lstStyle>
            <a:lvl1pPr algn="l">
              <a:defRPr sz="3200" cap="all" baseline="0">
                <a:solidFill>
                  <a:schemeClr val="accent1"/>
                </a:solidFill>
              </a:defRPr>
            </a:lvl1pPr>
          </a:lstStyle>
          <a:p>
            <a:r>
              <a:rPr lang="en-US" dirty="0"/>
              <a:t>Click to edit Master </a:t>
            </a:r>
            <a:br>
              <a:rPr lang="en-US" dirty="0"/>
            </a:br>
            <a:r>
              <a:rPr lang="en-US" dirty="0"/>
              <a:t>title style</a:t>
            </a:r>
            <a:endParaRPr lang="en-GB" dirty="0"/>
          </a:p>
        </p:txBody>
      </p:sp>
      <p:pic>
        <p:nvPicPr>
          <p:cNvPr id="7" name="תמונה 10" descr="logos-3.png"/>
          <p:cNvPicPr>
            <a:picLocks noChangeAspect="1"/>
          </p:cNvPicPr>
          <p:nvPr userDrawn="1"/>
        </p:nvPicPr>
        <p:blipFill rotWithShape="1">
          <a:blip r:embed="rId2" cstate="print"/>
          <a:srcRect t="76010"/>
          <a:stretch/>
        </p:blipFill>
        <p:spPr>
          <a:xfrm>
            <a:off x="7815182" y="5996197"/>
            <a:ext cx="1328818" cy="482569"/>
          </a:xfrm>
          <a:prstGeom prst="rect">
            <a:avLst/>
          </a:prstGeom>
        </p:spPr>
      </p:pic>
    </p:spTree>
    <p:extLst>
      <p:ext uri="{BB962C8B-B14F-4D97-AF65-F5344CB8AC3E}">
        <p14:creationId xmlns:p14="http://schemas.microsoft.com/office/powerpoint/2010/main" val="2983963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spTree>
      <p:nvGrpSpPr>
        <p:cNvPr id="1" name=""/>
        <p:cNvGrpSpPr/>
        <p:nvPr/>
      </p:nvGrpSpPr>
      <p:grpSpPr>
        <a:xfrm>
          <a:off x="0" y="0"/>
          <a:ext cx="0" cy="0"/>
          <a:chOff x="0" y="0"/>
          <a:chExt cx="0" cy="0"/>
        </a:xfrm>
      </p:grpSpPr>
      <p:pic>
        <p:nvPicPr>
          <p:cNvPr id="6" name="תמונה 5" descr="shutterstock_197885330.jpg"/>
          <p:cNvPicPr>
            <a:picLocks noChangeAspect="1"/>
          </p:cNvPicPr>
          <p:nvPr userDrawn="1"/>
        </p:nvPicPr>
        <p:blipFill>
          <a:blip r:embed="rId2" cstate="print"/>
          <a:srcRect t="22979" b="26955"/>
          <a:stretch>
            <a:fillRect/>
          </a:stretch>
        </p:blipFill>
        <p:spPr>
          <a:xfrm>
            <a:off x="0" y="0"/>
            <a:ext cx="9144000" cy="6858000"/>
          </a:xfrm>
          <a:prstGeom prst="rect">
            <a:avLst/>
          </a:prstGeom>
        </p:spPr>
      </p:pic>
      <p:pic>
        <p:nvPicPr>
          <p:cNvPr id="7" name="תמונה 6" descr="logos.png"/>
          <p:cNvPicPr>
            <a:picLocks noChangeAspect="1"/>
          </p:cNvPicPr>
          <p:nvPr userDrawn="1"/>
        </p:nvPicPr>
        <p:blipFill rotWithShape="1">
          <a:blip r:embed="rId3" cstate="print"/>
          <a:srcRect t="82890"/>
          <a:stretch/>
        </p:blipFill>
        <p:spPr>
          <a:xfrm>
            <a:off x="3320793" y="3042606"/>
            <a:ext cx="2502413" cy="62580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DE6013-6973-474A-A06D-F7D2FB0B78B5}" type="datetimeFigureOut">
              <a:rPr lang="en-US" smtClean="0"/>
              <a:t>8/22/2017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6CF591-559E-4FCA-AED0-60523641DEBC}" type="slidenum">
              <a:rPr lang="en-US" smtClean="0"/>
              <a:t>‹#›</a:t>
            </a:fld>
            <a:endParaRPr lang="en-US" dirty="0"/>
          </a:p>
        </p:txBody>
      </p:sp>
    </p:spTree>
    <p:extLst>
      <p:ext uri="{BB962C8B-B14F-4D97-AF65-F5344CB8AC3E}">
        <p14:creationId xmlns:p14="http://schemas.microsoft.com/office/powerpoint/2010/main" val="177244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23"/>
          <p:cNvSpPr>
            <a:spLocks noChangeArrowheads="1"/>
          </p:cNvSpPr>
          <p:nvPr userDrawn="1"/>
        </p:nvSpPr>
        <p:spPr bwMode="auto">
          <a:xfrm>
            <a:off x="-11113" y="6811963"/>
            <a:ext cx="9155113" cy="46037"/>
          </a:xfrm>
          <a:prstGeom prst="rect">
            <a:avLst/>
          </a:prstGeom>
          <a:solidFill>
            <a:srgbClr val="E98300"/>
          </a:solidFill>
          <a:ln w="9525">
            <a:noFill/>
            <a:miter lim="800000"/>
            <a:headEnd/>
            <a:tailEnd/>
          </a:ln>
        </p:spPr>
        <p:txBody>
          <a:bodyPr anchor="ctr"/>
          <a:lstStyle/>
          <a:p>
            <a:pPr algn="ctr">
              <a:defRPr/>
            </a:pPr>
            <a:endParaRPr lang="en-US"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131967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typ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3999" cy="6858000"/>
          </a:xfrm>
          <a:solidFill>
            <a:schemeClr val="bg2">
              <a:lumMod val="95000"/>
            </a:schemeClr>
          </a:solidFill>
        </p:spPr>
        <p:txBody>
          <a:bodyPr>
            <a:noAutofit/>
          </a:bodyPr>
          <a:lstStyle/>
          <a:p>
            <a:r>
              <a:rPr lang="en-US"/>
              <a:t>Click icon to add picture</a:t>
            </a:r>
            <a:endParaRPr lang="en-GB" dirty="0"/>
          </a:p>
        </p:txBody>
      </p:sp>
      <p:sp>
        <p:nvSpPr>
          <p:cNvPr id="3" name="Subtitle 2"/>
          <p:cNvSpPr>
            <a:spLocks noGrp="1"/>
          </p:cNvSpPr>
          <p:nvPr>
            <p:ph type="subTitle" idx="1"/>
          </p:nvPr>
        </p:nvSpPr>
        <p:spPr>
          <a:xfrm>
            <a:off x="92477" y="2936805"/>
            <a:ext cx="3969016" cy="1236663"/>
          </a:xfrm>
          <a:noFill/>
        </p:spPr>
        <p:txBody>
          <a:bodyPr lIns="216000" tIns="72000">
            <a:normAutofit/>
          </a:bodyPr>
          <a:lstStyle>
            <a:lvl1pPr marL="0" indent="0" algn="l">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1"/>
          <p:cNvSpPr>
            <a:spLocks noGrp="1"/>
          </p:cNvSpPr>
          <p:nvPr>
            <p:ph type="ctrTitle" hasCustomPrompt="1"/>
          </p:nvPr>
        </p:nvSpPr>
        <p:spPr>
          <a:xfrm>
            <a:off x="314860" y="1266839"/>
            <a:ext cx="8699500" cy="1614370"/>
          </a:xfrm>
        </p:spPr>
        <p:txBody>
          <a:bodyPr anchor="t" anchorCtr="0">
            <a:normAutofit/>
          </a:bodyPr>
          <a:lstStyle>
            <a:lvl1pPr algn="l">
              <a:lnSpc>
                <a:spcPct val="90000"/>
              </a:lnSpc>
              <a:defRPr sz="3200" cap="all" baseline="0">
                <a:solidFill>
                  <a:schemeClr val="tx2"/>
                </a:solidFill>
              </a:defRPr>
            </a:lvl1pPr>
          </a:lstStyle>
          <a:p>
            <a:r>
              <a:rPr lang="en-US" dirty="0"/>
              <a:t>Click to edit Master </a:t>
            </a:r>
            <a:br>
              <a:rPr lang="en-US" dirty="0"/>
            </a:br>
            <a:r>
              <a:rPr lang="en-US" dirty="0"/>
              <a:t>title style</a:t>
            </a:r>
            <a:endParaRPr lang="en-GB" dirty="0"/>
          </a:p>
        </p:txBody>
      </p:sp>
    </p:spTree>
    <p:extLst>
      <p:ext uri="{BB962C8B-B14F-4D97-AF65-F5344CB8AC3E}">
        <p14:creationId xmlns:p14="http://schemas.microsoft.com/office/powerpoint/2010/main" val="4057419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blue type V1">
    <p:spTree>
      <p:nvGrpSpPr>
        <p:cNvPr id="1" name=""/>
        <p:cNvGrpSpPr/>
        <p:nvPr/>
      </p:nvGrpSpPr>
      <p:grpSpPr>
        <a:xfrm>
          <a:off x="0" y="0"/>
          <a:ext cx="0" cy="0"/>
          <a:chOff x="0" y="0"/>
          <a:chExt cx="0" cy="0"/>
        </a:xfrm>
      </p:grpSpPr>
      <p:pic>
        <p:nvPicPr>
          <p:cNvPr id="11" name="Picture Placeholder 3"/>
          <p:cNvPicPr>
            <a:picLocks noChangeAspect="1"/>
          </p:cNvPicPr>
          <p:nvPr userDrawn="1"/>
        </p:nvPicPr>
        <p:blipFill>
          <a:blip r:embed="rId2" cstate="screen">
            <a:extLst>
              <a:ext uri="{28A0092B-C50C-407E-A947-70E740481C1C}">
                <a14:useLocalDpi xmlns:a14="http://schemas.microsoft.com/office/drawing/2010/main"/>
              </a:ext>
            </a:extLst>
          </a:blip>
          <a:srcRect b="22"/>
          <a:stretch>
            <a:fillRect/>
          </a:stretch>
        </p:blipFill>
        <p:spPr>
          <a:xfrm>
            <a:off x="0" y="0"/>
            <a:ext cx="9143999" cy="6858000"/>
          </a:xfrm>
          <a:prstGeom prst="rect">
            <a:avLst/>
          </a:prstGeom>
        </p:spPr>
      </p:pic>
      <p:sp>
        <p:nvSpPr>
          <p:cNvPr id="3" name="Subtitle 2"/>
          <p:cNvSpPr>
            <a:spLocks noGrp="1"/>
          </p:cNvSpPr>
          <p:nvPr>
            <p:ph type="subTitle" idx="1"/>
          </p:nvPr>
        </p:nvSpPr>
        <p:spPr>
          <a:xfrm>
            <a:off x="92477" y="2936805"/>
            <a:ext cx="3969016" cy="1236663"/>
          </a:xfrm>
          <a:noFill/>
        </p:spPr>
        <p:txBody>
          <a:bodyPr lIns="216000" tIns="72000">
            <a:normAutofit/>
          </a:bodyPr>
          <a:lstStyle>
            <a:lvl1pPr marL="0" indent="0" algn="l">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2" name="Title 1"/>
          <p:cNvSpPr>
            <a:spLocks noGrp="1"/>
          </p:cNvSpPr>
          <p:nvPr>
            <p:ph type="ctrTitle" hasCustomPrompt="1"/>
          </p:nvPr>
        </p:nvSpPr>
        <p:spPr>
          <a:xfrm>
            <a:off x="314860" y="1266839"/>
            <a:ext cx="8699500" cy="1614370"/>
          </a:xfrm>
        </p:spPr>
        <p:txBody>
          <a:bodyPr anchor="t" anchorCtr="0">
            <a:normAutofit/>
          </a:bodyPr>
          <a:lstStyle>
            <a:lvl1pPr algn="l">
              <a:lnSpc>
                <a:spcPct val="90000"/>
              </a:lnSpc>
              <a:defRPr sz="3200" cap="all" baseline="0">
                <a:solidFill>
                  <a:schemeClr val="tx2"/>
                </a:solidFill>
              </a:defRPr>
            </a:lvl1pPr>
          </a:lstStyle>
          <a:p>
            <a:r>
              <a:rPr lang="en-US" dirty="0"/>
              <a:t>Click to edit Master </a:t>
            </a:r>
            <a:br>
              <a:rPr lang="en-US" dirty="0"/>
            </a:br>
            <a:r>
              <a:rPr lang="en-US" dirty="0"/>
              <a:t>title style</a:t>
            </a:r>
            <a:endParaRPr lang="en-GB" dirty="0"/>
          </a:p>
        </p:txBody>
      </p:sp>
      <p:pic>
        <p:nvPicPr>
          <p:cNvPr id="6"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2330021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Contents full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a:xfrm>
            <a:off x="0" y="0"/>
            <a:ext cx="9144000" cy="6858000"/>
          </a:xfrm>
          <a:solidFill>
            <a:schemeClr val="bg2">
              <a:lumMod val="95000"/>
            </a:schemeClr>
          </a:solidFill>
        </p:spPr>
        <p:txBody>
          <a:bodyPr>
            <a:noAutofit/>
          </a:bodyPr>
          <a:lstStyle/>
          <a:p>
            <a:r>
              <a:rPr lang="en-US"/>
              <a:t>Click icon to add picture</a:t>
            </a:r>
            <a:endParaRPr lang="en-GB" dirty="0"/>
          </a:p>
        </p:txBody>
      </p:sp>
      <p:sp>
        <p:nvSpPr>
          <p:cNvPr id="2" name="Title 1"/>
          <p:cNvSpPr>
            <a:spLocks noGrp="1"/>
          </p:cNvSpPr>
          <p:nvPr>
            <p:ph type="title" hasCustomPrompt="1"/>
          </p:nvPr>
        </p:nvSpPr>
        <p:spPr>
          <a:xfrm>
            <a:off x="249860" y="1216321"/>
            <a:ext cx="4211526" cy="562875"/>
          </a:xfrm>
        </p:spPr>
        <p:txBody>
          <a:bodyPr anchor="ctr" anchorCtr="0">
            <a:noAutofit/>
          </a:bodyPr>
          <a:lstStyle>
            <a:lvl1pPr>
              <a:defRPr sz="3200">
                <a:solidFill>
                  <a:schemeClr val="bg1"/>
                </a:solidFill>
              </a:defRPr>
            </a:lvl1pPr>
          </a:lstStyle>
          <a:p>
            <a:r>
              <a:rPr lang="en-US" dirty="0"/>
              <a:t>TITLE</a:t>
            </a:r>
            <a:endParaRPr lang="en-GB" dirty="0"/>
          </a:p>
        </p:txBody>
      </p:sp>
      <p:sp>
        <p:nvSpPr>
          <p:cNvPr id="3" name="Content Placeholder 2"/>
          <p:cNvSpPr>
            <a:spLocks noGrp="1"/>
          </p:cNvSpPr>
          <p:nvPr>
            <p:ph idx="1"/>
          </p:nvPr>
        </p:nvSpPr>
        <p:spPr>
          <a:xfrm>
            <a:off x="228599" y="1984074"/>
            <a:ext cx="4232787" cy="3338424"/>
          </a:xfrm>
        </p:spPr>
        <p:txBody>
          <a:bodyPr>
            <a:normAutofit/>
          </a:bodyPr>
          <a:lstStyle>
            <a:lvl1pPr marL="285750" indent="-285750">
              <a:spcBef>
                <a:spcPts val="1800"/>
              </a:spcBef>
              <a:buClr>
                <a:schemeClr val="accent1"/>
              </a:buClr>
              <a:buSzPct val="120000"/>
              <a:buFont typeface="Wingdings" panose="05000000000000000000" pitchFamily="2" charset="2"/>
              <a:buChar char="§"/>
              <a:defRPr sz="2000" b="0">
                <a:solidFill>
                  <a:schemeClr val="tx1"/>
                </a:solidFill>
              </a:defRPr>
            </a:lvl1pPr>
            <a:lvl2pPr marL="285750" indent="-285750">
              <a:spcBef>
                <a:spcPts val="1200"/>
              </a:spcBef>
              <a:buClr>
                <a:schemeClr val="accent1"/>
              </a:buClr>
              <a:buSzPct val="120000"/>
              <a:buFont typeface="Wingdings" panose="05000000000000000000" pitchFamily="2" charset="2"/>
              <a:buChar char="§"/>
              <a:defRPr sz="1800" b="0">
                <a:solidFill>
                  <a:schemeClr val="tx1"/>
                </a:solidFill>
              </a:defRPr>
            </a:lvl2pPr>
            <a:lvl3pPr marL="466725" indent="-285750">
              <a:spcBef>
                <a:spcPts val="600"/>
              </a:spcBef>
              <a:buClr>
                <a:schemeClr val="accent5"/>
              </a:buClr>
              <a:buSzPct val="102000"/>
              <a:buFont typeface="Wingdings" panose="05000000000000000000" pitchFamily="2" charset="2"/>
              <a:buChar char="§"/>
              <a:defRPr sz="1600" b="0">
                <a:solidFill>
                  <a:schemeClr val="tx1"/>
                </a:solidFill>
              </a:defRPr>
            </a:lvl3pPr>
            <a:lvl4pPr marL="533400" indent="-171450">
              <a:spcBef>
                <a:spcPts val="300"/>
              </a:spcBef>
              <a:buClr>
                <a:schemeClr val="accent5"/>
              </a:buClr>
              <a:buSzPct val="100000"/>
              <a:buFont typeface="Wingdings" panose="05000000000000000000" pitchFamily="2" charset="2"/>
              <a:buChar char="§"/>
              <a:defRPr sz="1400" b="0">
                <a:solidFill>
                  <a:schemeClr val="tx1"/>
                </a:solidFill>
              </a:defRPr>
            </a:lvl4pPr>
            <a:lvl5pPr marL="706438" indent="-171450">
              <a:buClr>
                <a:schemeClr val="accent5"/>
              </a:buClr>
              <a:buSzPct val="100000"/>
              <a:buFont typeface="Wingdings" panose="05000000000000000000" pitchFamily="2" charset="2"/>
              <a:buChar char="§"/>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Date Placeholder 3"/>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11" name="Footer Placeholder 4"/>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dirty="0"/>
              <a:t>Footer info</a:t>
            </a:r>
          </a:p>
        </p:txBody>
      </p:sp>
      <p:sp>
        <p:nvSpPr>
          <p:cNvPr id="13" name="Slide Number Placeholder 5"/>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
        <p:nvSpPr>
          <p:cNvPr id="14" name="Date Placeholder 3"/>
          <p:cNvSpPr txBox="1">
            <a:spLocks/>
          </p:cNvSpPr>
          <p:nvPr userDrawn="1"/>
        </p:nvSpPr>
        <p:spPr>
          <a:xfrm>
            <a:off x="6020834" y="6522311"/>
            <a:ext cx="1149904" cy="180000"/>
          </a:xfrm>
          <a:prstGeom prst="rect">
            <a:avLst/>
          </a:prstGeom>
        </p:spPr>
        <p:txBody>
          <a:bodyPr vert="horz" lIns="0" tIns="0" rIns="0" bIns="0" rtlCol="0" anchor="t" anchorCtr="0"/>
          <a:lstStyle>
            <a:defPPr>
              <a:defRPr lang="en-US"/>
            </a:defPPr>
            <a:lvl1pPr marL="0" algn="r" defTabSz="914400" rtl="0" eaLnBrk="1" latinLnBrk="0" hangingPunct="1">
              <a:defRPr sz="11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Confidential</a:t>
            </a:r>
            <a:endParaRPr lang="en-GB" dirty="0">
              <a:solidFill>
                <a:schemeClr val="bg1"/>
              </a:solidFill>
            </a:endParaRPr>
          </a:p>
        </p:txBody>
      </p:sp>
    </p:spTree>
    <p:extLst>
      <p:ext uri="{BB962C8B-B14F-4D97-AF65-F5344CB8AC3E}">
        <p14:creationId xmlns:p14="http://schemas.microsoft.com/office/powerpoint/2010/main" val="1370987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Contents full image V1">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cxnSp>
        <p:nvCxnSpPr>
          <p:cNvPr id="10" name="Straight Connector 9"/>
          <p:cNvCxnSpPr/>
          <p:nvPr userDrawn="1"/>
        </p:nvCxnSpPr>
        <p:spPr>
          <a:xfrm>
            <a:off x="736046" y="6440024"/>
            <a:ext cx="6696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6020834" y="6522311"/>
            <a:ext cx="1149904" cy="180000"/>
          </a:xfrm>
        </p:spPr>
        <p:txBody>
          <a:bodyPr/>
          <a:lstStyle>
            <a:lvl1pPr>
              <a:defRPr>
                <a:solidFill>
                  <a:schemeClr val="bg1"/>
                </a:solidFill>
              </a:defRPr>
            </a:lvl1pPr>
          </a:lstStyle>
          <a:p>
            <a:r>
              <a:rPr lang="en-US"/>
              <a:t>Confidential</a:t>
            </a:r>
            <a:endParaRPr lang="en-GB"/>
          </a:p>
        </p:txBody>
      </p:sp>
      <p:sp>
        <p:nvSpPr>
          <p:cNvPr id="11" name="Footer Placeholder 4"/>
          <p:cNvSpPr>
            <a:spLocks noGrp="1"/>
          </p:cNvSpPr>
          <p:nvPr>
            <p:ph type="ftr" sz="quarter" idx="11"/>
          </p:nvPr>
        </p:nvSpPr>
        <p:spPr>
          <a:xfrm>
            <a:off x="736046" y="6522311"/>
            <a:ext cx="4672567" cy="180000"/>
          </a:xfrm>
        </p:spPr>
        <p:txBody>
          <a:bodyPr/>
          <a:lstStyle>
            <a:lvl1pPr>
              <a:defRPr>
                <a:solidFill>
                  <a:schemeClr val="bg1"/>
                </a:solidFill>
              </a:defRPr>
            </a:lvl1pPr>
          </a:lstStyle>
          <a:p>
            <a:r>
              <a:rPr lang="en-GB" dirty="0"/>
              <a:t>Footer info</a:t>
            </a:r>
          </a:p>
        </p:txBody>
      </p:sp>
      <p:sp>
        <p:nvSpPr>
          <p:cNvPr id="13" name="Slide Number Placeholder 5"/>
          <p:cNvSpPr>
            <a:spLocks noGrp="1"/>
          </p:cNvSpPr>
          <p:nvPr>
            <p:ph type="sldNum" sz="quarter" idx="12"/>
          </p:nvPr>
        </p:nvSpPr>
        <p:spPr>
          <a:xfrm>
            <a:off x="228600" y="6436204"/>
            <a:ext cx="372552" cy="252096"/>
          </a:xfrm>
        </p:spPr>
        <p:txBody>
          <a:bodyPr/>
          <a:lstStyle>
            <a:lvl1pPr>
              <a:defRPr>
                <a:solidFill>
                  <a:schemeClr val="bg1"/>
                </a:solidFill>
              </a:defRPr>
            </a:lvl1pPr>
          </a:lstStyle>
          <a:p>
            <a:fld id="{80B4D171-7986-4AF4-848C-27660921E317}" type="slidenum">
              <a:rPr lang="en-GB" smtClean="0"/>
              <a:pPr/>
              <a:t>‹#›</a:t>
            </a:fld>
            <a:endParaRPr lang="en-GB" dirty="0"/>
          </a:p>
        </p:txBody>
      </p:sp>
      <p:sp>
        <p:nvSpPr>
          <p:cNvPr id="14" name="Date Placeholder 3"/>
          <p:cNvSpPr txBox="1">
            <a:spLocks/>
          </p:cNvSpPr>
          <p:nvPr userDrawn="1"/>
        </p:nvSpPr>
        <p:spPr>
          <a:xfrm>
            <a:off x="6020834" y="6522311"/>
            <a:ext cx="1149904" cy="180000"/>
          </a:xfrm>
          <a:prstGeom prst="rect">
            <a:avLst/>
          </a:prstGeom>
        </p:spPr>
        <p:txBody>
          <a:bodyPr vert="horz" lIns="0" tIns="0" rIns="0" bIns="0" rtlCol="0" anchor="t" anchorCtr="0"/>
          <a:lstStyle>
            <a:defPPr>
              <a:defRPr lang="en-US"/>
            </a:defPPr>
            <a:lvl1pPr marL="0" algn="r" defTabSz="914400" rtl="0" eaLnBrk="1" latinLnBrk="0" hangingPunct="1">
              <a:defRPr sz="1100" kern="1200" cap="none"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rPr>
              <a:t>Confidential</a:t>
            </a:r>
            <a:endParaRPr lang="en-GB" dirty="0">
              <a:solidFill>
                <a:schemeClr val="bg1"/>
              </a:solidFill>
            </a:endParaRPr>
          </a:p>
        </p:txBody>
      </p:sp>
      <p:sp>
        <p:nvSpPr>
          <p:cNvPr id="12" name="Title 1"/>
          <p:cNvSpPr>
            <a:spLocks noGrp="1"/>
          </p:cNvSpPr>
          <p:nvPr>
            <p:ph type="title" hasCustomPrompt="1"/>
          </p:nvPr>
        </p:nvSpPr>
        <p:spPr>
          <a:xfrm>
            <a:off x="249860" y="1216321"/>
            <a:ext cx="4211526" cy="562875"/>
          </a:xfrm>
        </p:spPr>
        <p:txBody>
          <a:bodyPr anchor="ctr" anchorCtr="0">
            <a:noAutofit/>
          </a:bodyPr>
          <a:lstStyle>
            <a:lvl1pPr>
              <a:defRPr sz="3200">
                <a:solidFill>
                  <a:schemeClr val="bg1"/>
                </a:solidFill>
              </a:defRPr>
            </a:lvl1pPr>
          </a:lstStyle>
          <a:p>
            <a:r>
              <a:rPr lang="en-US" dirty="0"/>
              <a:t>TITLE</a:t>
            </a:r>
            <a:endParaRPr lang="en-GB" dirty="0"/>
          </a:p>
        </p:txBody>
      </p:sp>
      <p:sp>
        <p:nvSpPr>
          <p:cNvPr id="16" name="Content Placeholder 2"/>
          <p:cNvSpPr>
            <a:spLocks noGrp="1"/>
          </p:cNvSpPr>
          <p:nvPr>
            <p:ph idx="1"/>
          </p:nvPr>
        </p:nvSpPr>
        <p:spPr>
          <a:xfrm>
            <a:off x="228599" y="1984074"/>
            <a:ext cx="4232787" cy="3338424"/>
          </a:xfrm>
        </p:spPr>
        <p:txBody>
          <a:bodyPr>
            <a:normAutofit/>
          </a:bodyPr>
          <a:lstStyle>
            <a:lvl1pPr marL="285750" indent="-285750">
              <a:spcBef>
                <a:spcPts val="1800"/>
              </a:spcBef>
              <a:buClr>
                <a:schemeClr val="accent1"/>
              </a:buClr>
              <a:buSzPct val="120000"/>
              <a:buFont typeface="Wingdings" panose="05000000000000000000" pitchFamily="2" charset="2"/>
              <a:buChar char="§"/>
              <a:defRPr sz="2000" b="0">
                <a:solidFill>
                  <a:schemeClr val="tx1"/>
                </a:solidFill>
              </a:defRPr>
            </a:lvl1pPr>
            <a:lvl2pPr marL="285750" indent="-285750">
              <a:spcBef>
                <a:spcPts val="1200"/>
              </a:spcBef>
              <a:buClr>
                <a:schemeClr val="accent1"/>
              </a:buClr>
              <a:buSzPct val="120000"/>
              <a:buFont typeface="Wingdings" panose="05000000000000000000" pitchFamily="2" charset="2"/>
              <a:buChar char="§"/>
              <a:defRPr sz="1800" b="0">
                <a:solidFill>
                  <a:schemeClr val="tx1"/>
                </a:solidFill>
              </a:defRPr>
            </a:lvl2pPr>
            <a:lvl3pPr marL="466725" indent="-285750">
              <a:spcBef>
                <a:spcPts val="600"/>
              </a:spcBef>
              <a:buClr>
                <a:schemeClr val="accent5"/>
              </a:buClr>
              <a:buSzPct val="102000"/>
              <a:buFont typeface="Wingdings" panose="05000000000000000000" pitchFamily="2" charset="2"/>
              <a:buChar char="§"/>
              <a:defRPr sz="1600" b="0">
                <a:solidFill>
                  <a:schemeClr val="tx1"/>
                </a:solidFill>
              </a:defRPr>
            </a:lvl3pPr>
            <a:lvl4pPr marL="533400" indent="-171450">
              <a:spcBef>
                <a:spcPts val="300"/>
              </a:spcBef>
              <a:buClr>
                <a:schemeClr val="accent5"/>
              </a:buClr>
              <a:buSzPct val="100000"/>
              <a:buFont typeface="Wingdings" panose="05000000000000000000" pitchFamily="2" charset="2"/>
              <a:buChar char="§"/>
              <a:defRPr sz="1400" b="0">
                <a:solidFill>
                  <a:schemeClr val="tx1"/>
                </a:solidFill>
              </a:defRPr>
            </a:lvl4pPr>
            <a:lvl5pPr marL="706438" indent="-171450">
              <a:buClr>
                <a:schemeClr val="accent5"/>
              </a:buClr>
              <a:buSzPct val="100000"/>
              <a:buFont typeface="Wingdings" panose="05000000000000000000" pitchFamily="2" charset="2"/>
              <a:buChar char="§"/>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7" name="תמונה 7" descr="logos-1.png"/>
          <p:cNvPicPr>
            <a:picLocks noChangeAspect="1"/>
          </p:cNvPicPr>
          <p:nvPr userDrawn="1"/>
        </p:nvPicPr>
        <p:blipFill rotWithShape="1">
          <a:blip r:embed="rId3" cstate="print"/>
          <a:srcRect t="75903"/>
          <a:stretch/>
        </p:blipFill>
        <p:spPr>
          <a:xfrm>
            <a:off x="7802990" y="6000243"/>
            <a:ext cx="1341009" cy="484717"/>
          </a:xfrm>
          <a:prstGeom prst="rect">
            <a:avLst/>
          </a:prstGeom>
        </p:spPr>
      </p:pic>
    </p:spTree>
    <p:extLst>
      <p:ext uri="{BB962C8B-B14F-4D97-AF65-F5344CB8AC3E}">
        <p14:creationId xmlns:p14="http://schemas.microsoft.com/office/powerpoint/2010/main" val="205729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Agenda Contents full image V1">
    <p:spTree>
      <p:nvGrpSpPr>
        <p:cNvPr id="1" name=""/>
        <p:cNvGrpSpPr/>
        <p:nvPr/>
      </p:nvGrpSpPr>
      <p:grpSpPr>
        <a:xfrm>
          <a:off x="0" y="0"/>
          <a:ext cx="0" cy="0"/>
          <a:chOff x="0" y="0"/>
          <a:chExt cx="0" cy="0"/>
        </a:xfrm>
      </p:grpSpPr>
      <p:pic>
        <p:nvPicPr>
          <p:cNvPr id="9" name="Picture Placeholder 4"/>
          <p:cNvPicPr>
            <a:picLocks noChangeAspect="1"/>
          </p:cNvPicPr>
          <p:nvPr userDrawn="1"/>
        </p:nvPicPr>
        <p:blipFill rotWithShape="1">
          <a:blip r:embed="rId2" cstate="print">
            <a:extLst>
              <a:ext uri="{28A0092B-C50C-407E-A947-70E740481C1C}">
                <a14:useLocalDpi xmlns:a14="http://schemas.microsoft.com/office/drawing/2010/main"/>
              </a:ext>
            </a:extLst>
          </a:blip>
          <a:srcRect l="81" t="35161" r="-81" b="29893"/>
          <a:stretch/>
        </p:blipFill>
        <p:spPr>
          <a:xfrm>
            <a:off x="0" y="-1"/>
            <a:ext cx="9144000" cy="2396613"/>
          </a:xfrm>
          <a:prstGeom prst="rect">
            <a:avLst/>
          </a:prstGeom>
        </p:spPr>
      </p:pic>
      <p:sp>
        <p:nvSpPr>
          <p:cNvPr id="12" name="Title 1"/>
          <p:cNvSpPr>
            <a:spLocks noGrp="1"/>
          </p:cNvSpPr>
          <p:nvPr>
            <p:ph type="title" hasCustomPrompt="1"/>
          </p:nvPr>
        </p:nvSpPr>
        <p:spPr>
          <a:xfrm>
            <a:off x="757307" y="1821005"/>
            <a:ext cx="4211526" cy="562875"/>
          </a:xfrm>
        </p:spPr>
        <p:txBody>
          <a:bodyPr anchor="ctr" anchorCtr="0">
            <a:noAutofit/>
          </a:bodyPr>
          <a:lstStyle>
            <a:lvl1pPr>
              <a:defRPr sz="3200">
                <a:solidFill>
                  <a:schemeClr val="bg1"/>
                </a:solidFill>
              </a:defRPr>
            </a:lvl1pPr>
          </a:lstStyle>
          <a:p>
            <a:r>
              <a:rPr lang="en-US" dirty="0"/>
              <a:t>TITLE</a:t>
            </a:r>
            <a:endParaRPr lang="en-GB" dirty="0"/>
          </a:p>
        </p:txBody>
      </p:sp>
      <p:sp>
        <p:nvSpPr>
          <p:cNvPr id="16" name="Content Placeholder 2"/>
          <p:cNvSpPr>
            <a:spLocks noGrp="1"/>
          </p:cNvSpPr>
          <p:nvPr>
            <p:ph idx="1"/>
          </p:nvPr>
        </p:nvSpPr>
        <p:spPr>
          <a:xfrm>
            <a:off x="736046" y="2588758"/>
            <a:ext cx="7884386" cy="3568694"/>
          </a:xfrm>
        </p:spPr>
        <p:txBody>
          <a:bodyPr>
            <a:normAutofit/>
          </a:bodyPr>
          <a:lstStyle>
            <a:lvl1pPr marL="285750" indent="-285750">
              <a:spcBef>
                <a:spcPts val="1800"/>
              </a:spcBef>
              <a:buClr>
                <a:schemeClr val="accent1"/>
              </a:buClr>
              <a:buSzPct val="120000"/>
              <a:buFont typeface="Wingdings" panose="05000000000000000000" pitchFamily="2" charset="2"/>
              <a:buChar char="§"/>
              <a:defRPr sz="2000" b="0">
                <a:solidFill>
                  <a:schemeClr val="tx1"/>
                </a:solidFill>
              </a:defRPr>
            </a:lvl1pPr>
            <a:lvl2pPr marL="285750" indent="-285750">
              <a:spcBef>
                <a:spcPts val="1200"/>
              </a:spcBef>
              <a:buClr>
                <a:schemeClr val="accent1"/>
              </a:buClr>
              <a:buSzPct val="120000"/>
              <a:buFont typeface="Wingdings" panose="05000000000000000000" pitchFamily="2" charset="2"/>
              <a:buChar char="§"/>
              <a:defRPr sz="1800" b="0">
                <a:solidFill>
                  <a:schemeClr val="tx1"/>
                </a:solidFill>
              </a:defRPr>
            </a:lvl2pPr>
            <a:lvl3pPr marL="466725" indent="-285750">
              <a:spcBef>
                <a:spcPts val="600"/>
              </a:spcBef>
              <a:buClr>
                <a:schemeClr val="accent5"/>
              </a:buClr>
              <a:buSzPct val="102000"/>
              <a:buFont typeface="Wingdings" panose="05000000000000000000" pitchFamily="2" charset="2"/>
              <a:buChar char="§"/>
              <a:defRPr sz="1600" b="0">
                <a:solidFill>
                  <a:schemeClr val="tx1"/>
                </a:solidFill>
              </a:defRPr>
            </a:lvl3pPr>
            <a:lvl4pPr marL="533400" indent="-171450">
              <a:spcBef>
                <a:spcPts val="300"/>
              </a:spcBef>
              <a:buClr>
                <a:schemeClr val="accent5"/>
              </a:buClr>
              <a:buSzPct val="100000"/>
              <a:buFont typeface="Wingdings" panose="05000000000000000000" pitchFamily="2" charset="2"/>
              <a:buChar char="§"/>
              <a:defRPr sz="1400" b="0">
                <a:solidFill>
                  <a:schemeClr val="tx1"/>
                </a:solidFill>
              </a:defRPr>
            </a:lvl4pPr>
            <a:lvl5pPr marL="706438" indent="-171450">
              <a:buClr>
                <a:schemeClr val="accent5"/>
              </a:buClr>
              <a:buSzPct val="100000"/>
              <a:buFont typeface="Wingdings" panose="05000000000000000000" pitchFamily="2" charset="2"/>
              <a:buChar char="§"/>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2" name="Date Placeholder 3"/>
          <p:cNvSpPr>
            <a:spLocks noGrp="1"/>
          </p:cNvSpPr>
          <p:nvPr>
            <p:ph type="dt" sz="half" idx="2"/>
          </p:nvPr>
        </p:nvSpPr>
        <p:spPr>
          <a:xfrm>
            <a:off x="6020834" y="6522311"/>
            <a:ext cx="1149904" cy="180000"/>
          </a:xfrm>
          <a:prstGeom prst="rect">
            <a:avLst/>
          </a:prstGeom>
        </p:spPr>
        <p:txBody>
          <a:bodyPr vert="horz" lIns="0" tIns="0" rIns="0" bIns="0" rtlCol="0" anchor="t" anchorCtr="0"/>
          <a:lstStyle>
            <a:lvl1pPr algn="r">
              <a:defRPr sz="1100" cap="none" baseline="0">
                <a:solidFill>
                  <a:schemeClr val="tx1"/>
                </a:solidFill>
              </a:defRPr>
            </a:lvl1pPr>
          </a:lstStyle>
          <a:p>
            <a:r>
              <a:rPr lang="en-US"/>
              <a:t>Confidential</a:t>
            </a:r>
            <a:endParaRPr lang="en-GB" dirty="0"/>
          </a:p>
        </p:txBody>
      </p:sp>
      <p:sp>
        <p:nvSpPr>
          <p:cNvPr id="23" name="Footer Placeholder 4"/>
          <p:cNvSpPr>
            <a:spLocks noGrp="1"/>
          </p:cNvSpPr>
          <p:nvPr>
            <p:ph type="ftr" sz="quarter" idx="3"/>
          </p:nvPr>
        </p:nvSpPr>
        <p:spPr>
          <a:xfrm>
            <a:off x="736046" y="6522311"/>
            <a:ext cx="4672567" cy="180000"/>
          </a:xfrm>
          <a:prstGeom prst="rect">
            <a:avLst/>
          </a:prstGeom>
        </p:spPr>
        <p:txBody>
          <a:bodyPr vert="horz" lIns="0" tIns="0" rIns="0" bIns="0" rtlCol="0" anchor="t" anchorCtr="0"/>
          <a:lstStyle>
            <a:lvl1pPr algn="l">
              <a:defRPr sz="1100" cap="none" baseline="0">
                <a:solidFill>
                  <a:schemeClr val="tx1"/>
                </a:solidFill>
              </a:defRPr>
            </a:lvl1pPr>
          </a:lstStyle>
          <a:p>
            <a:r>
              <a:rPr lang="en-GB"/>
              <a:t>Footer info</a:t>
            </a:r>
            <a:endParaRPr lang="en-GB" dirty="0"/>
          </a:p>
        </p:txBody>
      </p:sp>
      <p:sp>
        <p:nvSpPr>
          <p:cNvPr id="24" name="Slide Number Placeholder 5"/>
          <p:cNvSpPr>
            <a:spLocks noGrp="1"/>
          </p:cNvSpPr>
          <p:nvPr>
            <p:ph type="sldNum" sz="quarter" idx="4"/>
          </p:nvPr>
        </p:nvSpPr>
        <p:spPr>
          <a:xfrm>
            <a:off x="228600" y="6436204"/>
            <a:ext cx="372552" cy="252096"/>
          </a:xfrm>
          <a:prstGeom prst="rect">
            <a:avLst/>
          </a:prstGeom>
        </p:spPr>
        <p:txBody>
          <a:bodyPr vert="horz" lIns="0" tIns="0" rIns="0" bIns="0" rtlCol="0" anchor="ctr"/>
          <a:lstStyle>
            <a:lvl1pPr algn="l">
              <a:defRPr sz="2000" b="0">
                <a:solidFill>
                  <a:schemeClr val="tx1"/>
                </a:solidFill>
              </a:defRPr>
            </a:lvl1pPr>
          </a:lstStyle>
          <a:p>
            <a:fld id="{80B4D171-7986-4AF4-848C-27660921E317}" type="slidenum">
              <a:rPr lang="en-GB" smtClean="0"/>
              <a:pPr/>
              <a:t>‹#›</a:t>
            </a:fld>
            <a:endParaRPr lang="en-GB" dirty="0"/>
          </a:p>
        </p:txBody>
      </p:sp>
      <p:cxnSp>
        <p:nvCxnSpPr>
          <p:cNvPr id="25" name="Straight Connector 24"/>
          <p:cNvCxnSpPr/>
          <p:nvPr userDrawn="1"/>
        </p:nvCxnSpPr>
        <p:spPr>
          <a:xfrm>
            <a:off x="736046" y="6440024"/>
            <a:ext cx="6696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תמונה 12" descr="logos-3.png"/>
          <p:cNvPicPr>
            <a:picLocks noChangeAspect="1"/>
          </p:cNvPicPr>
          <p:nvPr userDrawn="1"/>
        </p:nvPicPr>
        <p:blipFill rotWithShape="1">
          <a:blip r:embed="rId3" cstate="print"/>
          <a:srcRect t="75903"/>
          <a:stretch/>
        </p:blipFill>
        <p:spPr>
          <a:xfrm>
            <a:off x="7815182" y="6000243"/>
            <a:ext cx="1328818" cy="484717"/>
          </a:xfrm>
          <a:prstGeom prst="rect">
            <a:avLst/>
          </a:prstGeom>
        </p:spPr>
      </p:pic>
    </p:spTree>
    <p:extLst>
      <p:ext uri="{BB962C8B-B14F-4D97-AF65-F5344CB8AC3E}">
        <p14:creationId xmlns:p14="http://schemas.microsoft.com/office/powerpoint/2010/main" val="410885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Agenda Contents full image V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603745" y="478902"/>
            <a:ext cx="5142048" cy="562875"/>
          </a:xfrm>
        </p:spPr>
        <p:txBody>
          <a:bodyPr anchor="ctr" anchorCtr="0">
            <a:noAutofit/>
          </a:bodyPr>
          <a:lstStyle>
            <a:lvl1pPr>
              <a:defRPr sz="3200">
                <a:solidFill>
                  <a:schemeClr val="tx2"/>
                </a:solidFill>
              </a:defRPr>
            </a:lvl1pPr>
          </a:lstStyle>
          <a:p>
            <a:r>
              <a:rPr lang="en-US" dirty="0"/>
              <a:t>TITLE</a:t>
            </a:r>
            <a:endParaRPr lang="en-GB" dirty="0"/>
          </a:p>
        </p:txBody>
      </p:sp>
      <p:sp>
        <p:nvSpPr>
          <p:cNvPr id="16" name="Content Placeholder 2"/>
          <p:cNvSpPr>
            <a:spLocks noGrp="1"/>
          </p:cNvSpPr>
          <p:nvPr>
            <p:ph idx="1"/>
          </p:nvPr>
        </p:nvSpPr>
        <p:spPr>
          <a:xfrm>
            <a:off x="3582484" y="1298274"/>
            <a:ext cx="5163309" cy="5043532"/>
          </a:xfrm>
        </p:spPr>
        <p:txBody>
          <a:bodyPr>
            <a:normAutofit/>
          </a:bodyPr>
          <a:lstStyle>
            <a:lvl1pPr marL="285750" indent="-285750">
              <a:spcBef>
                <a:spcPts val="1800"/>
              </a:spcBef>
              <a:buClr>
                <a:schemeClr val="accent1"/>
              </a:buClr>
              <a:buSzPct val="120000"/>
              <a:buFont typeface="Wingdings" panose="05000000000000000000" pitchFamily="2" charset="2"/>
              <a:buChar char="§"/>
              <a:defRPr sz="2000" b="0">
                <a:solidFill>
                  <a:schemeClr val="tx1"/>
                </a:solidFill>
              </a:defRPr>
            </a:lvl1pPr>
            <a:lvl2pPr marL="285750" indent="-285750">
              <a:spcBef>
                <a:spcPts val="1200"/>
              </a:spcBef>
              <a:buClr>
                <a:schemeClr val="accent1"/>
              </a:buClr>
              <a:buSzPct val="120000"/>
              <a:buFont typeface="Wingdings" panose="05000000000000000000" pitchFamily="2" charset="2"/>
              <a:buChar char="§"/>
              <a:defRPr sz="1800" b="0">
                <a:solidFill>
                  <a:schemeClr val="tx1"/>
                </a:solidFill>
              </a:defRPr>
            </a:lvl2pPr>
            <a:lvl3pPr marL="466725" indent="-285750">
              <a:spcBef>
                <a:spcPts val="600"/>
              </a:spcBef>
              <a:buClr>
                <a:schemeClr val="accent5"/>
              </a:buClr>
              <a:buSzPct val="102000"/>
              <a:buFont typeface="Wingdings" panose="05000000000000000000" pitchFamily="2" charset="2"/>
              <a:buChar char="§"/>
              <a:defRPr sz="1600" b="0">
                <a:solidFill>
                  <a:schemeClr val="tx1"/>
                </a:solidFill>
              </a:defRPr>
            </a:lvl3pPr>
            <a:lvl4pPr marL="533400" indent="-171450">
              <a:spcBef>
                <a:spcPts val="300"/>
              </a:spcBef>
              <a:buClr>
                <a:schemeClr val="accent5"/>
              </a:buClr>
              <a:buSzPct val="100000"/>
              <a:buFont typeface="Wingdings" panose="05000000000000000000" pitchFamily="2" charset="2"/>
              <a:buChar char="§"/>
              <a:defRPr sz="1400" b="0">
                <a:solidFill>
                  <a:schemeClr val="tx1"/>
                </a:solidFill>
              </a:defRPr>
            </a:lvl4pPr>
            <a:lvl5pPr marL="706438" indent="-171450">
              <a:buClr>
                <a:schemeClr val="accent5"/>
              </a:buClr>
              <a:buSzPct val="100000"/>
              <a:buFont typeface="Wingdings" panose="05000000000000000000" pitchFamily="2" charset="2"/>
              <a:buChar char="§"/>
              <a:defRPr sz="14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9" name="Picture Placeholder 3"/>
          <p:cNvPicPr>
            <a:picLocks noChangeAspect="1"/>
          </p:cNvPicPr>
          <p:nvPr userDrawn="1"/>
        </p:nvPicPr>
        <p:blipFill rotWithShape="1">
          <a:blip r:embed="rId2" cstate="screen">
            <a:extLst>
              <a:ext uri="{28A0092B-C50C-407E-A947-70E740481C1C}">
                <a14:useLocalDpi xmlns:a14="http://schemas.microsoft.com/office/drawing/2010/main"/>
              </a:ext>
            </a:extLst>
          </a:blip>
          <a:srcRect l="42851" r="21532" b="22"/>
          <a:stretch/>
        </p:blipFill>
        <p:spPr>
          <a:xfrm>
            <a:off x="0" y="0"/>
            <a:ext cx="3264634" cy="6858000"/>
          </a:xfrm>
          <a:prstGeom prst="rect">
            <a:avLst/>
          </a:prstGeom>
        </p:spPr>
      </p:pic>
      <p:sp>
        <p:nvSpPr>
          <p:cNvPr id="22" name="Footer Placeholder 4"/>
          <p:cNvSpPr>
            <a:spLocks noGrp="1"/>
          </p:cNvSpPr>
          <p:nvPr>
            <p:ph type="ftr" sz="quarter" idx="3"/>
          </p:nvPr>
        </p:nvSpPr>
        <p:spPr>
          <a:xfrm>
            <a:off x="3582484" y="6522311"/>
            <a:ext cx="3754839" cy="180000"/>
          </a:xfrm>
          <a:prstGeom prst="rect">
            <a:avLst/>
          </a:prstGeom>
        </p:spPr>
        <p:txBody>
          <a:bodyPr vert="horz" lIns="0" tIns="0" rIns="0" bIns="0" rtlCol="0" anchor="t" anchorCtr="0"/>
          <a:lstStyle>
            <a:lvl1pPr algn="l">
              <a:defRPr sz="1100" cap="none" baseline="0">
                <a:solidFill>
                  <a:schemeClr val="tx1"/>
                </a:solidFill>
              </a:defRPr>
            </a:lvl1pPr>
          </a:lstStyle>
          <a:p>
            <a:r>
              <a:rPr lang="en-GB"/>
              <a:t>Footer info</a:t>
            </a:r>
            <a:endParaRPr lang="en-GB" dirty="0"/>
          </a:p>
        </p:txBody>
      </p:sp>
      <p:cxnSp>
        <p:nvCxnSpPr>
          <p:cNvPr id="24" name="Straight Connector 23"/>
          <p:cNvCxnSpPr/>
          <p:nvPr userDrawn="1"/>
        </p:nvCxnSpPr>
        <p:spPr>
          <a:xfrm>
            <a:off x="3582484" y="6440024"/>
            <a:ext cx="5163309"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תמונה 7" descr="logos-1.png"/>
          <p:cNvPicPr>
            <a:picLocks noChangeAspect="1"/>
          </p:cNvPicPr>
          <p:nvPr userDrawn="1"/>
        </p:nvPicPr>
        <p:blipFill rotWithShape="1">
          <a:blip r:embed="rId3" cstate="print"/>
          <a:srcRect t="75903"/>
          <a:stretch/>
        </p:blipFill>
        <p:spPr>
          <a:xfrm>
            <a:off x="-10887" y="5994050"/>
            <a:ext cx="1341009" cy="484717"/>
          </a:xfrm>
          <a:prstGeom prst="rect">
            <a:avLst/>
          </a:prstGeom>
        </p:spPr>
      </p:pic>
    </p:spTree>
    <p:extLst>
      <p:ext uri="{BB962C8B-B14F-4D97-AF65-F5344CB8AC3E}">
        <p14:creationId xmlns:p14="http://schemas.microsoft.com/office/powerpoint/2010/main" val="705525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599" y="271730"/>
            <a:ext cx="8699499" cy="970474"/>
          </a:xfrm>
          <a:prstGeom prst="rect">
            <a:avLst/>
          </a:prstGeom>
        </p:spPr>
        <p:txBody>
          <a:bodyPr vert="horz" lIns="0" tIns="0" rIns="0" bIns="0" rtlCol="0" anchor="ctr" anchorCtr="0">
            <a:normAutofit/>
          </a:bodyPr>
          <a:lstStyle/>
          <a:p>
            <a:r>
              <a:rPr lang="en-US" dirty="0"/>
              <a:t>Click to edit Master title style</a:t>
            </a:r>
            <a:endParaRPr lang="en-GB" dirty="0"/>
          </a:p>
        </p:txBody>
      </p:sp>
      <p:sp>
        <p:nvSpPr>
          <p:cNvPr id="3" name="Text Placeholder 2"/>
          <p:cNvSpPr>
            <a:spLocks noGrp="1"/>
          </p:cNvSpPr>
          <p:nvPr>
            <p:ph type="body" idx="1"/>
          </p:nvPr>
        </p:nvSpPr>
        <p:spPr>
          <a:xfrm>
            <a:off x="228599" y="1500996"/>
            <a:ext cx="8699499" cy="4777567"/>
          </a:xfrm>
          <a:prstGeom prst="rect">
            <a:avLst/>
          </a:prstGeom>
        </p:spPr>
        <p:txBody>
          <a:bodyPr vert="horz" lIns="0" tIns="0" rIns="10800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20834" y="6522311"/>
            <a:ext cx="1149904" cy="180000"/>
          </a:xfrm>
          <a:prstGeom prst="rect">
            <a:avLst/>
          </a:prstGeom>
        </p:spPr>
        <p:txBody>
          <a:bodyPr vert="horz" lIns="0" tIns="0" rIns="0" bIns="0" rtlCol="0" anchor="t" anchorCtr="0"/>
          <a:lstStyle>
            <a:lvl1pPr algn="r">
              <a:defRPr sz="1100" cap="none" baseline="0">
                <a:solidFill>
                  <a:schemeClr val="tx1"/>
                </a:solidFill>
              </a:defRPr>
            </a:lvl1pPr>
          </a:lstStyle>
          <a:p>
            <a:r>
              <a:rPr lang="en-US"/>
              <a:t>Confidential</a:t>
            </a:r>
            <a:endParaRPr lang="en-GB" dirty="0"/>
          </a:p>
        </p:txBody>
      </p:sp>
      <p:sp>
        <p:nvSpPr>
          <p:cNvPr id="5" name="Footer Placeholder 4"/>
          <p:cNvSpPr>
            <a:spLocks noGrp="1"/>
          </p:cNvSpPr>
          <p:nvPr>
            <p:ph type="ftr" sz="quarter" idx="3"/>
          </p:nvPr>
        </p:nvSpPr>
        <p:spPr>
          <a:xfrm>
            <a:off x="736046" y="6522311"/>
            <a:ext cx="4672567" cy="180000"/>
          </a:xfrm>
          <a:prstGeom prst="rect">
            <a:avLst/>
          </a:prstGeom>
        </p:spPr>
        <p:txBody>
          <a:bodyPr vert="horz" lIns="0" tIns="0" rIns="0" bIns="0" rtlCol="0" anchor="t" anchorCtr="0"/>
          <a:lstStyle>
            <a:lvl1pPr algn="l">
              <a:defRPr sz="1100" cap="none" baseline="0">
                <a:solidFill>
                  <a:schemeClr val="tx1"/>
                </a:solidFill>
              </a:defRPr>
            </a:lvl1pPr>
          </a:lstStyle>
          <a:p>
            <a:r>
              <a:rPr lang="en-GB"/>
              <a:t>Footer info</a:t>
            </a:r>
            <a:endParaRPr lang="en-GB" dirty="0"/>
          </a:p>
        </p:txBody>
      </p:sp>
      <p:sp>
        <p:nvSpPr>
          <p:cNvPr id="6" name="Slide Number Placeholder 5"/>
          <p:cNvSpPr>
            <a:spLocks noGrp="1"/>
          </p:cNvSpPr>
          <p:nvPr>
            <p:ph type="sldNum" sz="quarter" idx="4"/>
          </p:nvPr>
        </p:nvSpPr>
        <p:spPr>
          <a:xfrm>
            <a:off x="228600" y="6436204"/>
            <a:ext cx="372552" cy="252096"/>
          </a:xfrm>
          <a:prstGeom prst="rect">
            <a:avLst/>
          </a:prstGeom>
        </p:spPr>
        <p:txBody>
          <a:bodyPr vert="horz" lIns="0" tIns="0" rIns="0" bIns="0" rtlCol="0" anchor="ctr"/>
          <a:lstStyle>
            <a:lvl1pPr algn="l">
              <a:defRPr sz="2000" b="0">
                <a:solidFill>
                  <a:schemeClr val="tx1"/>
                </a:solidFill>
              </a:defRPr>
            </a:lvl1pPr>
          </a:lstStyle>
          <a:p>
            <a:fld id="{80B4D171-7986-4AF4-848C-27660921E317}" type="slidenum">
              <a:rPr lang="en-GB" smtClean="0"/>
              <a:pPr/>
              <a:t>‹#›</a:t>
            </a:fld>
            <a:endParaRPr lang="en-GB" dirty="0"/>
          </a:p>
        </p:txBody>
      </p:sp>
      <p:cxnSp>
        <p:nvCxnSpPr>
          <p:cNvPr id="10" name="Straight Connector 9"/>
          <p:cNvCxnSpPr/>
          <p:nvPr userDrawn="1"/>
        </p:nvCxnSpPr>
        <p:spPr>
          <a:xfrm>
            <a:off x="736046" y="6440024"/>
            <a:ext cx="6696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104802"/>
      </p:ext>
    </p:extLst>
  </p:cSld>
  <p:clrMap bg1="lt1" tx1="dk1" bg2="lt2" tx2="dk2" accent1="accent1" accent2="accent2" accent3="accent3" accent4="accent4" accent5="accent5" accent6="accent6" hlink="hlink" folHlink="folHlink"/>
  <p:sldLayoutIdLst>
    <p:sldLayoutId id="2147483676" r:id="rId1"/>
    <p:sldLayoutId id="2147483683" r:id="rId2"/>
    <p:sldLayoutId id="2147483685" r:id="rId3"/>
    <p:sldLayoutId id="2147483677" r:id="rId4"/>
    <p:sldLayoutId id="2147483684" r:id="rId5"/>
    <p:sldLayoutId id="2147483679" r:id="rId6"/>
    <p:sldLayoutId id="2147483687" r:id="rId7"/>
    <p:sldLayoutId id="2147483692" r:id="rId8"/>
    <p:sldLayoutId id="2147483694" r:id="rId9"/>
    <p:sldLayoutId id="2147483693" r:id="rId10"/>
    <p:sldLayoutId id="2147483678" r:id="rId11"/>
    <p:sldLayoutId id="2147483688" r:id="rId12"/>
    <p:sldLayoutId id="2147483680" r:id="rId13"/>
    <p:sldLayoutId id="2147483689" r:id="rId14"/>
    <p:sldLayoutId id="2147483681" r:id="rId15"/>
    <p:sldLayoutId id="2147483690" r:id="rId16"/>
    <p:sldLayoutId id="2147483682" r:id="rId17"/>
    <p:sldLayoutId id="2147483691" r:id="rId18"/>
    <p:sldLayoutId id="2147483695" r:id="rId19"/>
    <p:sldLayoutId id="2147483650" r:id="rId20"/>
    <p:sldLayoutId id="2147483661" r:id="rId21"/>
    <p:sldLayoutId id="2147483662" r:id="rId22"/>
    <p:sldLayoutId id="2147483663" r:id="rId23"/>
    <p:sldLayoutId id="2147483671" r:id="rId24"/>
    <p:sldLayoutId id="2147483664" r:id="rId25"/>
    <p:sldLayoutId id="2147483666" r:id="rId26"/>
    <p:sldLayoutId id="2147483665" r:id="rId27"/>
    <p:sldLayoutId id="2147483654" r:id="rId28"/>
    <p:sldLayoutId id="2147483655" r:id="rId29"/>
    <p:sldLayoutId id="2147483673" r:id="rId30"/>
    <p:sldLayoutId id="2147483649" r:id="rId31"/>
    <p:sldLayoutId id="2147483651" r:id="rId32"/>
    <p:sldLayoutId id="2147483697" r:id="rId33"/>
    <p:sldLayoutId id="2147483698" r:id="rId34"/>
    <p:sldLayoutId id="2147483699" r:id="rId35"/>
  </p:sldLayoutIdLst>
  <p:hf hdr="0"/>
  <p:txStyles>
    <p:titleStyle>
      <a:lvl1pPr algn="l" defTabSz="914400" rtl="0" eaLnBrk="1" latinLnBrk="0" hangingPunct="1">
        <a:lnSpc>
          <a:spcPct val="90000"/>
        </a:lnSpc>
        <a:spcBef>
          <a:spcPct val="0"/>
        </a:spcBef>
        <a:buNone/>
        <a:defRPr sz="3000" b="1" kern="1200" cap="all" baseline="0">
          <a:solidFill>
            <a:schemeClr val="tx2"/>
          </a:solidFill>
          <a:latin typeface="+mj-lt"/>
          <a:ea typeface="+mj-ea"/>
          <a:cs typeface="+mj-cs"/>
        </a:defRPr>
      </a:lvl1pPr>
    </p:titleStyle>
    <p:bodyStyle>
      <a:lvl1pPr marL="265113" indent="-265113" algn="l" defTabSz="914400" rtl="0" eaLnBrk="1" latinLnBrk="0" hangingPunct="1">
        <a:lnSpc>
          <a:spcPct val="90000"/>
        </a:lnSpc>
        <a:spcBef>
          <a:spcPts val="1800"/>
        </a:spcBef>
        <a:buFont typeface="Wingdings" panose="05000000000000000000" pitchFamily="2" charset="2"/>
        <a:buChar char="§"/>
        <a:defRPr sz="1800" b="1" kern="1200">
          <a:solidFill>
            <a:schemeClr val="accent1"/>
          </a:solidFill>
          <a:latin typeface="+mn-lt"/>
          <a:ea typeface="+mn-ea"/>
          <a:cs typeface="+mn-cs"/>
        </a:defRPr>
      </a:lvl1pPr>
      <a:lvl2pPr marL="265113" indent="-265113" algn="l" defTabSz="914400" rtl="0" eaLnBrk="1" latinLnBrk="0" hangingPunct="1">
        <a:lnSpc>
          <a:spcPct val="90000"/>
        </a:lnSpc>
        <a:spcBef>
          <a:spcPts val="1200"/>
        </a:spcBef>
        <a:buClr>
          <a:schemeClr val="accent1"/>
        </a:buClr>
        <a:buFont typeface="Wingdings" panose="05000000000000000000" pitchFamily="2" charset="2"/>
        <a:buChar char="§"/>
        <a:defRPr sz="1600" kern="1200">
          <a:solidFill>
            <a:schemeClr val="tx1"/>
          </a:solidFill>
          <a:latin typeface="+mn-lt"/>
          <a:ea typeface="+mn-ea"/>
          <a:cs typeface="+mn-cs"/>
        </a:defRPr>
      </a:lvl2pPr>
      <a:lvl3pPr marL="538163" indent="-184150" algn="l" defTabSz="914400" rtl="0" eaLnBrk="1" latinLnBrk="0" hangingPunct="1">
        <a:lnSpc>
          <a:spcPct val="90000"/>
        </a:lnSpc>
        <a:spcBef>
          <a:spcPts val="600"/>
        </a:spcBef>
        <a:buClr>
          <a:schemeClr val="accent5"/>
        </a:buClr>
        <a:buFont typeface="Wingdings" panose="05000000000000000000" pitchFamily="2" charset="2"/>
        <a:buChar char="§"/>
        <a:defRPr sz="1400" kern="1200">
          <a:solidFill>
            <a:schemeClr val="tx1"/>
          </a:solidFill>
          <a:latin typeface="+mn-lt"/>
          <a:ea typeface="+mn-ea"/>
          <a:cs typeface="+mn-cs"/>
        </a:defRPr>
      </a:lvl3pPr>
      <a:lvl4pPr marL="900113" indent="-184150" algn="l" defTabSz="914400" rtl="0" eaLnBrk="1" latinLnBrk="0" hangingPunct="1">
        <a:lnSpc>
          <a:spcPct val="90000"/>
        </a:lnSpc>
        <a:spcBef>
          <a:spcPts val="600"/>
        </a:spcBef>
        <a:buClr>
          <a:schemeClr val="accent5"/>
        </a:buClr>
        <a:buFont typeface="Wingdings" panose="05000000000000000000" pitchFamily="2" charset="2"/>
        <a:buChar char="§"/>
        <a:defRPr sz="1200" kern="1200">
          <a:solidFill>
            <a:schemeClr val="tx1"/>
          </a:solidFill>
          <a:latin typeface="+mn-lt"/>
          <a:ea typeface="+mn-ea"/>
          <a:cs typeface="+mn-cs"/>
        </a:defRPr>
      </a:lvl4pPr>
      <a:lvl5pPr marL="1254125" indent="-177800" algn="l" defTabSz="914400" rtl="0" eaLnBrk="1" latinLnBrk="0" hangingPunct="1">
        <a:lnSpc>
          <a:spcPct val="90000"/>
        </a:lnSpc>
        <a:spcBef>
          <a:spcPts val="600"/>
        </a:spcBef>
        <a:buClr>
          <a:schemeClr val="accent5"/>
        </a:buClr>
        <a:buSzPct val="80000"/>
        <a:buFont typeface="Wingdings" panose="05000000000000000000" pitchFamily="2" charset="2"/>
        <a:buChar char="§"/>
        <a:defRPr sz="12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35.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5.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chart" Target="../charts/chart4.xml"/><Relationship Id="rId1" Type="http://schemas.openxmlformats.org/officeDocument/2006/relationships/slideLayout" Target="../slideLayouts/slideLayout35.xml"/><Relationship Id="rId4" Type="http://schemas.openxmlformats.org/officeDocument/2006/relationships/image" Target="../media/image44.emf"/></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5.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2" Type="http://schemas.openxmlformats.org/officeDocument/2006/relationships/hyperlink" Target="mailto:yoram.krontal@netafim.com" TargetMode="Externa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0.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0.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501" y="260648"/>
            <a:ext cx="7772400" cy="1470025"/>
          </a:xfrm>
        </p:spPr>
        <p:txBody>
          <a:bodyPr>
            <a:normAutofit fontScale="90000"/>
          </a:bodyPr>
          <a:lstStyle/>
          <a:p>
            <a:pPr algn="ctr"/>
            <a:r>
              <a:rPr lang="es-CR" sz="3600" dirty="0"/>
              <a:t>Goteo</a:t>
            </a:r>
            <a:r>
              <a:rPr lang="en-US" sz="3600" dirty="0"/>
              <a:t> </a:t>
            </a:r>
            <a:r>
              <a:rPr lang="es-ES_tradnl" sz="3600" dirty="0"/>
              <a:t>enterrado</a:t>
            </a:r>
            <a:r>
              <a:rPr lang="en-US" sz="3600" dirty="0"/>
              <a:t> como sistema de suministro  para  la  proteccion de las plantas</a:t>
            </a:r>
          </a:p>
        </p:txBody>
      </p:sp>
      <p:sp>
        <p:nvSpPr>
          <p:cNvPr id="6" name="TextBox 5">
            <a:extLst>
              <a:ext uri="{FF2B5EF4-FFF2-40B4-BE49-F238E27FC236}">
                <a16:creationId xmlns:a16="http://schemas.microsoft.com/office/drawing/2014/main" id="{4D727674-A0ED-42C2-A3C3-18A922585FDB}"/>
              </a:ext>
            </a:extLst>
          </p:cNvPr>
          <p:cNvSpPr txBox="1"/>
          <p:nvPr/>
        </p:nvSpPr>
        <p:spPr>
          <a:xfrm>
            <a:off x="971600" y="1730673"/>
            <a:ext cx="7544301" cy="369332"/>
          </a:xfrm>
          <a:prstGeom prst="rect">
            <a:avLst/>
          </a:prstGeom>
          <a:noFill/>
        </p:spPr>
        <p:txBody>
          <a:bodyPr wrap="square" rtlCol="1">
            <a:spAutoFit/>
          </a:bodyPr>
          <a:lstStyle/>
          <a:p>
            <a:pPr algn="ctr"/>
            <a:r>
              <a:rPr lang="en-US" b="1" dirty="0">
                <a:solidFill>
                  <a:schemeClr val="accent1"/>
                </a:solidFill>
              </a:rPr>
              <a:t>YORAM KRONTAL – NETAFIM AGRONOMIC TEAM</a:t>
            </a:r>
            <a:endParaRPr lang="he-IL" b="1" dirty="0">
              <a:solidFill>
                <a:schemeClr val="accent1"/>
              </a:solidFill>
            </a:endParaRPr>
          </a:p>
        </p:txBody>
      </p:sp>
      <p:pic>
        <p:nvPicPr>
          <p:cNvPr id="7" name="Picture 5">
            <a:extLst>
              <a:ext uri="{FF2B5EF4-FFF2-40B4-BE49-F238E27FC236}">
                <a16:creationId xmlns:a16="http://schemas.microsoft.com/office/drawing/2014/main" id="{EDFC16EF-6FF3-4B79-A8B3-8867737770E8}"/>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2199475"/>
            <a:ext cx="3230788" cy="274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53D3E710-2600-496C-A23A-EAF22B63C6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531" y="2218495"/>
            <a:ext cx="3653446" cy="2740084"/>
          </a:xfrm>
          <a:prstGeom prst="rect">
            <a:avLst/>
          </a:prstGeom>
        </p:spPr>
      </p:pic>
      <p:pic>
        <p:nvPicPr>
          <p:cNvPr id="9" name="Picture 8">
            <a:extLst>
              <a:ext uri="{FF2B5EF4-FFF2-40B4-BE49-F238E27FC236}">
                <a16:creationId xmlns:a16="http://schemas.microsoft.com/office/drawing/2014/main" id="{5CB04CE7-2293-4A91-85AD-43EF529D32C5}"/>
              </a:ext>
            </a:extLst>
          </p:cNvPr>
          <p:cNvPicPr>
            <a:picLocks noChangeAspect="1"/>
          </p:cNvPicPr>
          <p:nvPr/>
        </p:nvPicPr>
        <p:blipFill>
          <a:blip r:embed="rId4"/>
          <a:stretch>
            <a:fillRect/>
          </a:stretch>
        </p:blipFill>
        <p:spPr>
          <a:xfrm>
            <a:off x="2914784" y="2218495"/>
            <a:ext cx="3429834" cy="2794681"/>
          </a:xfrm>
          <a:prstGeom prst="rect">
            <a:avLst/>
          </a:prstGeom>
        </p:spPr>
      </p:pic>
    </p:spTree>
    <p:extLst>
      <p:ext uri="{BB962C8B-B14F-4D97-AF65-F5344CB8AC3E}">
        <p14:creationId xmlns:p14="http://schemas.microsoft.com/office/powerpoint/2010/main" val="1118256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6408712" cy="369332"/>
          </a:xfrm>
          <a:prstGeom prst="rect">
            <a:avLst/>
          </a:prstGeom>
          <a:noFill/>
        </p:spPr>
        <p:txBody>
          <a:bodyPr wrap="square" rtlCol="1">
            <a:spAutoFit/>
          </a:bodyPr>
          <a:lstStyle/>
          <a:p>
            <a:pPr marL="0" lvl="1"/>
            <a:r>
              <a:rPr lang="es-CR" b="1" u="sng" dirty="0"/>
              <a:t>Cálculo de la dosis y el procedimiento de la inyección:</a:t>
            </a:r>
            <a:endParaRPr lang="en-US" b="1" u="sng" dirty="0"/>
          </a:p>
        </p:txBody>
      </p:sp>
      <p:sp>
        <p:nvSpPr>
          <p:cNvPr id="3" name="TextBox 2"/>
          <p:cNvSpPr txBox="1"/>
          <p:nvPr/>
        </p:nvSpPr>
        <p:spPr>
          <a:xfrm>
            <a:off x="179512" y="1196752"/>
            <a:ext cx="8568952" cy="923330"/>
          </a:xfrm>
          <a:prstGeom prst="rect">
            <a:avLst/>
          </a:prstGeom>
          <a:noFill/>
        </p:spPr>
        <p:txBody>
          <a:bodyPr wrap="square" rtlCol="1">
            <a:spAutoFit/>
          </a:bodyPr>
          <a:lstStyle/>
          <a:p>
            <a:pPr marL="285750" indent="-285750">
              <a:buFont typeface="Arial" panose="020B0604020202020204" pitchFamily="34" charset="0"/>
              <a:buChar char="•"/>
            </a:pPr>
            <a:r>
              <a:rPr lang="es-CR" dirty="0"/>
              <a:t>La dosis aplicada: L/operación de riego</a:t>
            </a:r>
          </a:p>
          <a:p>
            <a:pPr marL="285750" indent="-285750">
              <a:buFont typeface="Arial" panose="020B0604020202020204" pitchFamily="34" charset="0"/>
              <a:buChar char="•"/>
            </a:pPr>
            <a:r>
              <a:rPr lang="en-US" dirty="0"/>
              <a:t>Tiempo de </a:t>
            </a:r>
            <a:r>
              <a:rPr lang="es-ES_tradnl" dirty="0"/>
              <a:t>inyección</a:t>
            </a:r>
          </a:p>
          <a:p>
            <a:pPr marL="285750" indent="-285750">
              <a:buFont typeface="Arial" panose="020B0604020202020204" pitchFamily="34" charset="0"/>
              <a:buChar char="•"/>
            </a:pPr>
            <a:r>
              <a:rPr lang="es-CR" dirty="0"/>
              <a:t>Concentración de ingrediente activo en el agua de riego: no más alta de 100 ppm</a:t>
            </a:r>
            <a:endParaRPr lang="he-IL" dirty="0"/>
          </a:p>
        </p:txBody>
      </p:sp>
      <p:sp>
        <p:nvSpPr>
          <p:cNvPr id="4" name="TextBox 3"/>
          <p:cNvSpPr txBox="1"/>
          <p:nvPr/>
        </p:nvSpPr>
        <p:spPr>
          <a:xfrm>
            <a:off x="312821" y="2672711"/>
            <a:ext cx="7337112" cy="369332"/>
          </a:xfrm>
          <a:prstGeom prst="rect">
            <a:avLst/>
          </a:prstGeom>
          <a:noFill/>
        </p:spPr>
        <p:txBody>
          <a:bodyPr wrap="square" rtlCol="1">
            <a:spAutoFit/>
          </a:bodyPr>
          <a:lstStyle/>
          <a:p>
            <a:r>
              <a:rPr lang="es-ES_tradnl" dirty="0"/>
              <a:t>Esto</a:t>
            </a:r>
            <a:r>
              <a:rPr lang="en-US" dirty="0"/>
              <a:t> puede ser </a:t>
            </a:r>
            <a:r>
              <a:rPr lang="es-ES_tradnl" dirty="0"/>
              <a:t>controlado</a:t>
            </a:r>
            <a:r>
              <a:rPr lang="en-US" dirty="0"/>
              <a:t> por:</a:t>
            </a:r>
          </a:p>
        </p:txBody>
      </p:sp>
      <p:grpSp>
        <p:nvGrpSpPr>
          <p:cNvPr id="59" name="Group 58">
            <a:extLst>
              <a:ext uri="{FF2B5EF4-FFF2-40B4-BE49-F238E27FC236}">
                <a16:creationId xmlns:a16="http://schemas.microsoft.com/office/drawing/2014/main" id="{DE3ADC3F-60EC-4086-82D5-EDBB5E4A13FB}"/>
              </a:ext>
            </a:extLst>
          </p:cNvPr>
          <p:cNvGrpSpPr/>
          <p:nvPr/>
        </p:nvGrpSpPr>
        <p:grpSpPr>
          <a:xfrm>
            <a:off x="1259632" y="3573016"/>
            <a:ext cx="1423568" cy="1944216"/>
            <a:chOff x="1259632" y="3573016"/>
            <a:chExt cx="1423568" cy="1944216"/>
          </a:xfrm>
        </p:grpSpPr>
        <p:sp>
          <p:nvSpPr>
            <p:cNvPr id="5" name="Cylinder 4">
              <a:extLst>
                <a:ext uri="{FF2B5EF4-FFF2-40B4-BE49-F238E27FC236}">
                  <a16:creationId xmlns:a16="http://schemas.microsoft.com/office/drawing/2014/main" id="{7C2708EF-C3C9-4407-8A65-65FC10794CEE}"/>
                </a:ext>
              </a:extLst>
            </p:cNvPr>
            <p:cNvSpPr/>
            <p:nvPr/>
          </p:nvSpPr>
          <p:spPr>
            <a:xfrm>
              <a:off x="1259632" y="4077072"/>
              <a:ext cx="1423568" cy="1440160"/>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Cylinder 5">
              <a:extLst>
                <a:ext uri="{FF2B5EF4-FFF2-40B4-BE49-F238E27FC236}">
                  <a16:creationId xmlns:a16="http://schemas.microsoft.com/office/drawing/2014/main" id="{3F42471A-862E-4283-8760-5DB178C2D8B1}"/>
                </a:ext>
              </a:extLst>
            </p:cNvPr>
            <p:cNvSpPr/>
            <p:nvPr/>
          </p:nvSpPr>
          <p:spPr>
            <a:xfrm>
              <a:off x="1259632" y="3573016"/>
              <a:ext cx="1423568" cy="1584176"/>
            </a:xfrm>
            <a:prstGeom prst="can">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Oval 6">
              <a:extLst>
                <a:ext uri="{FF2B5EF4-FFF2-40B4-BE49-F238E27FC236}">
                  <a16:creationId xmlns:a16="http://schemas.microsoft.com/office/drawing/2014/main" id="{5B223577-1D24-428D-A06F-F63382A7EC89}"/>
                </a:ext>
              </a:extLst>
            </p:cNvPr>
            <p:cNvSpPr/>
            <p:nvPr/>
          </p:nvSpPr>
          <p:spPr>
            <a:xfrm>
              <a:off x="1259632" y="3573016"/>
              <a:ext cx="1423568" cy="38191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 name="Rectangle 9">
            <a:extLst>
              <a:ext uri="{FF2B5EF4-FFF2-40B4-BE49-F238E27FC236}">
                <a16:creationId xmlns:a16="http://schemas.microsoft.com/office/drawing/2014/main" id="{91675680-0067-48E3-B356-C6D512638956}"/>
              </a:ext>
            </a:extLst>
          </p:cNvPr>
          <p:cNvSpPr>
            <a:spLocks noChangeArrowheads="1"/>
          </p:cNvSpPr>
          <p:nvPr/>
        </p:nvSpPr>
        <p:spPr bwMode="auto">
          <a:xfrm>
            <a:off x="4307445" y="4599290"/>
            <a:ext cx="923584" cy="134300"/>
          </a:xfrm>
          <a:prstGeom prst="rect">
            <a:avLst/>
          </a:prstGeom>
          <a:solidFill>
            <a:schemeClr val="accent1"/>
          </a:solidFill>
          <a:ln>
            <a:noFill/>
          </a:ln>
          <a:effectLs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0" name="Rectangle 10">
            <a:extLst>
              <a:ext uri="{FF2B5EF4-FFF2-40B4-BE49-F238E27FC236}">
                <a16:creationId xmlns:a16="http://schemas.microsoft.com/office/drawing/2014/main" id="{D13CE4B3-1739-44AD-A88F-8851AB836AE4}"/>
              </a:ext>
            </a:extLst>
          </p:cNvPr>
          <p:cNvSpPr>
            <a:spLocks noChangeArrowheads="1"/>
          </p:cNvSpPr>
          <p:nvPr/>
        </p:nvSpPr>
        <p:spPr bwMode="auto">
          <a:xfrm rot="2520000">
            <a:off x="4149666" y="3702841"/>
            <a:ext cx="249496" cy="395064"/>
          </a:xfrm>
          <a:prstGeom prst="rect">
            <a:avLst/>
          </a:prstGeom>
          <a:solidFill>
            <a:srgbClr val="0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1" name="Rectangle 11">
            <a:extLst>
              <a:ext uri="{FF2B5EF4-FFF2-40B4-BE49-F238E27FC236}">
                <a16:creationId xmlns:a16="http://schemas.microsoft.com/office/drawing/2014/main" id="{E7A80517-C064-43C6-B2EE-07D37B73B4E3}"/>
              </a:ext>
            </a:extLst>
          </p:cNvPr>
          <p:cNvSpPr>
            <a:spLocks noChangeArrowheads="1"/>
          </p:cNvSpPr>
          <p:nvPr/>
        </p:nvSpPr>
        <p:spPr bwMode="auto">
          <a:xfrm rot="2460000">
            <a:off x="4448548" y="3628417"/>
            <a:ext cx="44897" cy="151647"/>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2" name="Rectangle 12">
            <a:extLst>
              <a:ext uri="{FF2B5EF4-FFF2-40B4-BE49-F238E27FC236}">
                <a16:creationId xmlns:a16="http://schemas.microsoft.com/office/drawing/2014/main" id="{11E4CB2A-77E5-4CFA-BE1C-970E93749E42}"/>
              </a:ext>
            </a:extLst>
          </p:cNvPr>
          <p:cNvSpPr>
            <a:spLocks noChangeArrowheads="1"/>
          </p:cNvSpPr>
          <p:nvPr/>
        </p:nvSpPr>
        <p:spPr bwMode="auto">
          <a:xfrm>
            <a:off x="4268321" y="3907088"/>
            <a:ext cx="1227597" cy="153325"/>
          </a:xfrm>
          <a:prstGeom prst="rect">
            <a:avLst/>
          </a:prstGeom>
          <a:noFill/>
          <a:ln w="25400">
            <a:solidFill>
              <a:schemeClr val="tx2"/>
            </a:solidFill>
            <a:miter lim="800000"/>
            <a:headEnd/>
            <a:tailEnd/>
          </a:ln>
          <a:effectLst/>
          <a:extLst>
            <a:ext uri="{909E8E84-426E-40DD-AFC4-6F175D3DCCD1}">
              <a14:hiddenFill xmlns:a14="http://schemas.microsoft.com/office/drawing/2010/main">
                <a:solidFill>
                  <a:srgbClr val="CC00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3" name="Rectangle 13">
            <a:extLst>
              <a:ext uri="{FF2B5EF4-FFF2-40B4-BE49-F238E27FC236}">
                <a16:creationId xmlns:a16="http://schemas.microsoft.com/office/drawing/2014/main" id="{6D1F9329-C9C9-4F73-86DE-DA77F2B27F14}"/>
              </a:ext>
            </a:extLst>
          </p:cNvPr>
          <p:cNvSpPr>
            <a:spLocks noChangeArrowheads="1"/>
          </p:cNvSpPr>
          <p:nvPr/>
        </p:nvSpPr>
        <p:spPr bwMode="auto">
          <a:xfrm>
            <a:off x="3076000" y="3907088"/>
            <a:ext cx="1188473" cy="153325"/>
          </a:xfrm>
          <a:prstGeom prst="rect">
            <a:avLst/>
          </a:prstGeom>
          <a:solidFill>
            <a:schemeClr val="accent1"/>
          </a:solidFill>
          <a:ln w="25400">
            <a:solidFill>
              <a:schemeClr val="tx1"/>
            </a:solidFill>
            <a:miter lim="800000"/>
            <a:headEnd/>
            <a:tailEnd/>
          </a:ln>
          <a:effectLs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4" name="Rectangle 14">
            <a:extLst>
              <a:ext uri="{FF2B5EF4-FFF2-40B4-BE49-F238E27FC236}">
                <a16:creationId xmlns:a16="http://schemas.microsoft.com/office/drawing/2014/main" id="{19B28E99-33B1-405C-946D-D620BC0C20F4}"/>
              </a:ext>
            </a:extLst>
          </p:cNvPr>
          <p:cNvSpPr>
            <a:spLocks noChangeArrowheads="1"/>
          </p:cNvSpPr>
          <p:nvPr/>
        </p:nvSpPr>
        <p:spPr bwMode="auto">
          <a:xfrm>
            <a:off x="3293427" y="4063770"/>
            <a:ext cx="150082" cy="668140"/>
          </a:xfrm>
          <a:prstGeom prst="rect">
            <a:avLst/>
          </a:prstGeom>
          <a:solidFill>
            <a:schemeClr val="accent1"/>
          </a:solidFill>
          <a:ln w="25400">
            <a:solidFill>
              <a:schemeClr val="tx2"/>
            </a:solidFill>
            <a:miter lim="800000"/>
            <a:headEnd/>
            <a:tailEnd/>
          </a:ln>
          <a:effectLs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5" name="Rectangle 15">
            <a:extLst>
              <a:ext uri="{FF2B5EF4-FFF2-40B4-BE49-F238E27FC236}">
                <a16:creationId xmlns:a16="http://schemas.microsoft.com/office/drawing/2014/main" id="{E63EB004-0117-4C83-85FD-3A5546084DB5}"/>
              </a:ext>
            </a:extLst>
          </p:cNvPr>
          <p:cNvSpPr>
            <a:spLocks noChangeArrowheads="1"/>
          </p:cNvSpPr>
          <p:nvPr/>
        </p:nvSpPr>
        <p:spPr bwMode="auto">
          <a:xfrm>
            <a:off x="3447358" y="4600968"/>
            <a:ext cx="611874" cy="130942"/>
          </a:xfrm>
          <a:prstGeom prst="rect">
            <a:avLst/>
          </a:prstGeom>
          <a:solidFill>
            <a:schemeClr val="accent1"/>
          </a:solidFill>
          <a:ln w="25400">
            <a:solidFill>
              <a:schemeClr val="accent1"/>
            </a:solidFill>
            <a:miter lim="800000"/>
            <a:headEnd/>
            <a:tailEnd/>
          </a:ln>
          <a:effectLs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6" name="Rectangle 16">
            <a:extLst>
              <a:ext uri="{FF2B5EF4-FFF2-40B4-BE49-F238E27FC236}">
                <a16:creationId xmlns:a16="http://schemas.microsoft.com/office/drawing/2014/main" id="{32956260-E100-4E08-96CE-D7C4F88B9B8F}"/>
              </a:ext>
            </a:extLst>
          </p:cNvPr>
          <p:cNvSpPr>
            <a:spLocks noChangeArrowheads="1"/>
          </p:cNvSpPr>
          <p:nvPr/>
        </p:nvSpPr>
        <p:spPr bwMode="auto">
          <a:xfrm>
            <a:off x="5089284" y="4063770"/>
            <a:ext cx="150082" cy="668140"/>
          </a:xfrm>
          <a:prstGeom prst="rect">
            <a:avLst/>
          </a:prstGeom>
          <a:solidFill>
            <a:schemeClr val="accent1"/>
          </a:solidFill>
          <a:ln>
            <a:noFill/>
          </a:ln>
          <a:effectLs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7" name="Rectangle 17">
            <a:extLst>
              <a:ext uri="{FF2B5EF4-FFF2-40B4-BE49-F238E27FC236}">
                <a16:creationId xmlns:a16="http://schemas.microsoft.com/office/drawing/2014/main" id="{1A089477-7A2E-4369-A890-20E62BCA06CE}"/>
              </a:ext>
            </a:extLst>
          </p:cNvPr>
          <p:cNvSpPr>
            <a:spLocks noChangeArrowheads="1"/>
          </p:cNvSpPr>
          <p:nvPr/>
        </p:nvSpPr>
        <p:spPr bwMode="auto">
          <a:xfrm>
            <a:off x="4011770" y="3907088"/>
            <a:ext cx="47462" cy="153325"/>
          </a:xfrm>
          <a:prstGeom prst="rect">
            <a:avLst/>
          </a:prstGeom>
          <a:solidFill>
            <a:schemeClr val="tx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8" name="Rectangle 18">
            <a:extLst>
              <a:ext uri="{FF2B5EF4-FFF2-40B4-BE49-F238E27FC236}">
                <a16:creationId xmlns:a16="http://schemas.microsoft.com/office/drawing/2014/main" id="{B921673F-A0CA-48F7-B499-D8AD829B9299}"/>
              </a:ext>
            </a:extLst>
          </p:cNvPr>
          <p:cNvSpPr>
            <a:spLocks noChangeArrowheads="1"/>
          </p:cNvSpPr>
          <p:nvPr/>
        </p:nvSpPr>
        <p:spPr bwMode="auto">
          <a:xfrm>
            <a:off x="4447907" y="3907088"/>
            <a:ext cx="47462" cy="153325"/>
          </a:xfrm>
          <a:prstGeom prst="rect">
            <a:avLst/>
          </a:prstGeom>
          <a:solidFill>
            <a:schemeClr val="tx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19" name="Rectangle 19">
            <a:extLst>
              <a:ext uri="{FF2B5EF4-FFF2-40B4-BE49-F238E27FC236}">
                <a16:creationId xmlns:a16="http://schemas.microsoft.com/office/drawing/2014/main" id="{2D681F52-C196-4480-8533-E06E919FC910}"/>
              </a:ext>
            </a:extLst>
          </p:cNvPr>
          <p:cNvSpPr>
            <a:spLocks noChangeArrowheads="1"/>
          </p:cNvSpPr>
          <p:nvPr/>
        </p:nvSpPr>
        <p:spPr bwMode="auto">
          <a:xfrm>
            <a:off x="4037425" y="4600968"/>
            <a:ext cx="47462" cy="130942"/>
          </a:xfrm>
          <a:prstGeom prst="rect">
            <a:avLst/>
          </a:prstGeom>
          <a:solidFill>
            <a:schemeClr val="bg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20" name="Rectangle 20">
            <a:extLst>
              <a:ext uri="{FF2B5EF4-FFF2-40B4-BE49-F238E27FC236}">
                <a16:creationId xmlns:a16="http://schemas.microsoft.com/office/drawing/2014/main" id="{156D06F0-7CD1-4AE7-807E-4A7E5FB0E098}"/>
              </a:ext>
            </a:extLst>
          </p:cNvPr>
          <p:cNvSpPr>
            <a:spLocks noChangeArrowheads="1"/>
          </p:cNvSpPr>
          <p:nvPr/>
        </p:nvSpPr>
        <p:spPr bwMode="auto">
          <a:xfrm>
            <a:off x="4307445" y="4599290"/>
            <a:ext cx="30786" cy="557902"/>
          </a:xfrm>
          <a:prstGeom prst="rect">
            <a:avLst/>
          </a:prstGeom>
          <a:solidFill>
            <a:srgbClr val="66FFFF"/>
          </a:solidFill>
          <a:ln w="254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21" name="Line 21">
            <a:extLst>
              <a:ext uri="{FF2B5EF4-FFF2-40B4-BE49-F238E27FC236}">
                <a16:creationId xmlns:a16="http://schemas.microsoft.com/office/drawing/2014/main" id="{C2AEAD94-A12B-47B3-AEBF-D88A0C54172B}"/>
              </a:ext>
            </a:extLst>
          </p:cNvPr>
          <p:cNvSpPr>
            <a:spLocks noChangeShapeType="1"/>
          </p:cNvSpPr>
          <p:nvPr/>
        </p:nvSpPr>
        <p:spPr bwMode="auto">
          <a:xfrm flipV="1">
            <a:off x="4445982" y="3705639"/>
            <a:ext cx="0" cy="1958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22" name="Rectangle 22">
            <a:extLst>
              <a:ext uri="{FF2B5EF4-FFF2-40B4-BE49-F238E27FC236}">
                <a16:creationId xmlns:a16="http://schemas.microsoft.com/office/drawing/2014/main" id="{EC74E1C5-4403-46C7-91EA-F1922656CB05}"/>
              </a:ext>
            </a:extLst>
          </p:cNvPr>
          <p:cNvSpPr>
            <a:spLocks noChangeArrowheads="1"/>
          </p:cNvSpPr>
          <p:nvPr/>
        </p:nvSpPr>
        <p:spPr bwMode="auto">
          <a:xfrm>
            <a:off x="4063080" y="3907088"/>
            <a:ext cx="201393" cy="153325"/>
          </a:xfrm>
          <a:prstGeom prst="rect">
            <a:avLst/>
          </a:prstGeom>
          <a:solidFill>
            <a:srgbClr val="008080"/>
          </a:solidFill>
          <a:ln w="25400">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23" name="Rectangle 23">
            <a:extLst>
              <a:ext uri="{FF2B5EF4-FFF2-40B4-BE49-F238E27FC236}">
                <a16:creationId xmlns:a16="http://schemas.microsoft.com/office/drawing/2014/main" id="{BD5F4D22-0E7E-4668-B37C-D983554E097C}"/>
              </a:ext>
            </a:extLst>
          </p:cNvPr>
          <p:cNvSpPr>
            <a:spLocks noChangeArrowheads="1"/>
          </p:cNvSpPr>
          <p:nvPr/>
        </p:nvSpPr>
        <p:spPr bwMode="auto">
          <a:xfrm>
            <a:off x="4242666" y="3907088"/>
            <a:ext cx="201393" cy="153325"/>
          </a:xfrm>
          <a:prstGeom prst="rect">
            <a:avLst/>
          </a:prstGeom>
          <a:solidFill>
            <a:srgbClr val="008080"/>
          </a:solidFill>
          <a:ln w="25400">
            <a:solidFill>
              <a:srgbClr val="0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24" name="Oval 24">
            <a:extLst>
              <a:ext uri="{FF2B5EF4-FFF2-40B4-BE49-F238E27FC236}">
                <a16:creationId xmlns:a16="http://schemas.microsoft.com/office/drawing/2014/main" id="{917A7940-6239-4BE2-8AFF-1FB077941764}"/>
              </a:ext>
            </a:extLst>
          </p:cNvPr>
          <p:cNvSpPr>
            <a:spLocks noChangeArrowheads="1"/>
          </p:cNvSpPr>
          <p:nvPr/>
        </p:nvSpPr>
        <p:spPr bwMode="auto">
          <a:xfrm rot="18660000">
            <a:off x="4489373" y="3518090"/>
            <a:ext cx="67149" cy="282206"/>
          </a:xfrm>
          <a:prstGeom prst="ellipse">
            <a:avLst/>
          </a:prstGeom>
          <a:solidFill>
            <a:schemeClr val="bg1"/>
          </a:solidFill>
          <a:ln w="254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25" name="Line 25">
            <a:extLst>
              <a:ext uri="{FF2B5EF4-FFF2-40B4-BE49-F238E27FC236}">
                <a16:creationId xmlns:a16="http://schemas.microsoft.com/office/drawing/2014/main" id="{F52DAE40-977F-4FC1-B734-01E8AB0CFB40}"/>
              </a:ext>
            </a:extLst>
          </p:cNvPr>
          <p:cNvSpPr>
            <a:spLocks noChangeShapeType="1"/>
          </p:cNvSpPr>
          <p:nvPr/>
        </p:nvSpPr>
        <p:spPr bwMode="auto">
          <a:xfrm>
            <a:off x="3448640" y="4599290"/>
            <a:ext cx="66382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27" name="Line 27">
            <a:extLst>
              <a:ext uri="{FF2B5EF4-FFF2-40B4-BE49-F238E27FC236}">
                <a16:creationId xmlns:a16="http://schemas.microsoft.com/office/drawing/2014/main" id="{94DFEBD4-DA19-418A-9887-A8A444E385E5}"/>
              </a:ext>
            </a:extLst>
          </p:cNvPr>
          <p:cNvSpPr>
            <a:spLocks noChangeShapeType="1"/>
          </p:cNvSpPr>
          <p:nvPr/>
        </p:nvSpPr>
        <p:spPr bwMode="auto">
          <a:xfrm>
            <a:off x="4526155" y="4599290"/>
            <a:ext cx="561205"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28" name="Line 28">
            <a:extLst>
              <a:ext uri="{FF2B5EF4-FFF2-40B4-BE49-F238E27FC236}">
                <a16:creationId xmlns:a16="http://schemas.microsoft.com/office/drawing/2014/main" id="{8C371912-A0FF-4E4A-9E36-15233F919A97}"/>
              </a:ext>
            </a:extLst>
          </p:cNvPr>
          <p:cNvSpPr>
            <a:spLocks noChangeShapeType="1"/>
          </p:cNvSpPr>
          <p:nvPr/>
        </p:nvSpPr>
        <p:spPr bwMode="auto">
          <a:xfrm>
            <a:off x="4607556" y="4725144"/>
            <a:ext cx="61251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29" name="Line 29">
            <a:extLst>
              <a:ext uri="{FF2B5EF4-FFF2-40B4-BE49-F238E27FC236}">
                <a16:creationId xmlns:a16="http://schemas.microsoft.com/office/drawing/2014/main" id="{0EB9F007-2FF5-43E0-8AD7-9987799D79BC}"/>
              </a:ext>
            </a:extLst>
          </p:cNvPr>
          <p:cNvSpPr>
            <a:spLocks noChangeShapeType="1"/>
          </p:cNvSpPr>
          <p:nvPr/>
        </p:nvSpPr>
        <p:spPr bwMode="auto">
          <a:xfrm>
            <a:off x="3076000" y="3981513"/>
            <a:ext cx="615722" cy="0"/>
          </a:xfrm>
          <a:prstGeom prst="line">
            <a:avLst/>
          </a:prstGeom>
          <a:noFill/>
          <a:ln w="25400">
            <a:solidFill>
              <a:srgbClr val="CC0000"/>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30" name="Arc 30">
            <a:extLst>
              <a:ext uri="{FF2B5EF4-FFF2-40B4-BE49-F238E27FC236}">
                <a16:creationId xmlns:a16="http://schemas.microsoft.com/office/drawing/2014/main" id="{89C493A2-DA3F-4D0D-AA74-22711CB4AB39}"/>
              </a:ext>
            </a:extLst>
          </p:cNvPr>
          <p:cNvSpPr>
            <a:spLocks/>
          </p:cNvSpPr>
          <p:nvPr/>
        </p:nvSpPr>
        <p:spPr bwMode="auto">
          <a:xfrm>
            <a:off x="3243400" y="3975917"/>
            <a:ext cx="128917" cy="201449"/>
          </a:xfrm>
          <a:custGeom>
            <a:avLst/>
            <a:gdLst>
              <a:gd name="T0" fmla="*/ 0 w 21708"/>
              <a:gd name="T1" fmla="*/ 0 h 21600"/>
              <a:gd name="T2" fmla="*/ 201 w 21708"/>
              <a:gd name="T3" fmla="*/ 360 h 21600"/>
              <a:gd name="T4" fmla="*/ 1 w 21708"/>
              <a:gd name="T5" fmla="*/ 360 h 21600"/>
              <a:gd name="T6" fmla="*/ 0 60000 65536"/>
              <a:gd name="T7" fmla="*/ 0 60000 65536"/>
              <a:gd name="T8" fmla="*/ 0 60000 65536"/>
            </a:gdLst>
            <a:ahLst/>
            <a:cxnLst>
              <a:cxn ang="T6">
                <a:pos x="T0" y="T1"/>
              </a:cxn>
              <a:cxn ang="T7">
                <a:pos x="T2" y="T3"/>
              </a:cxn>
              <a:cxn ang="T8">
                <a:pos x="T4" y="T5"/>
              </a:cxn>
            </a:cxnLst>
            <a:rect l="0" t="0" r="r" b="b"/>
            <a:pathLst>
              <a:path w="21708" h="21600" fill="none" extrusionOk="0">
                <a:moveTo>
                  <a:pt x="0" y="0"/>
                </a:moveTo>
                <a:cubicBezTo>
                  <a:pt x="36" y="0"/>
                  <a:pt x="72" y="-1"/>
                  <a:pt x="108" y="0"/>
                </a:cubicBezTo>
                <a:cubicBezTo>
                  <a:pt x="12037" y="0"/>
                  <a:pt x="21708" y="9670"/>
                  <a:pt x="21708" y="21600"/>
                </a:cubicBezTo>
              </a:path>
              <a:path w="21708" h="21600" stroke="0" extrusionOk="0">
                <a:moveTo>
                  <a:pt x="0" y="0"/>
                </a:moveTo>
                <a:cubicBezTo>
                  <a:pt x="36" y="0"/>
                  <a:pt x="72" y="-1"/>
                  <a:pt x="108" y="0"/>
                </a:cubicBezTo>
                <a:cubicBezTo>
                  <a:pt x="12037" y="0"/>
                  <a:pt x="21708" y="9670"/>
                  <a:pt x="21708" y="21600"/>
                </a:cubicBezTo>
                <a:lnTo>
                  <a:pt x="108" y="21600"/>
                </a:lnTo>
                <a:lnTo>
                  <a:pt x="0" y="0"/>
                </a:lnTo>
                <a:close/>
              </a:path>
            </a:pathLst>
          </a:custGeom>
          <a:noFill/>
          <a:ln w="25400" cap="rnd">
            <a:solidFill>
              <a:srgbClr val="CC0000"/>
            </a:solidFill>
            <a:round/>
            <a:headEnd type="stealth" w="med" len="lg"/>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31" name="Rectangle 31">
            <a:extLst>
              <a:ext uri="{FF2B5EF4-FFF2-40B4-BE49-F238E27FC236}">
                <a16:creationId xmlns:a16="http://schemas.microsoft.com/office/drawing/2014/main" id="{A77D6762-C1C1-4FCE-AC0B-4D5183BBFC0F}"/>
              </a:ext>
            </a:extLst>
          </p:cNvPr>
          <p:cNvSpPr>
            <a:spLocks noChangeArrowheads="1"/>
          </p:cNvSpPr>
          <p:nvPr/>
        </p:nvSpPr>
        <p:spPr bwMode="auto">
          <a:xfrm>
            <a:off x="4499992" y="3907088"/>
            <a:ext cx="1008887" cy="153325"/>
          </a:xfrm>
          <a:prstGeom prst="rect">
            <a:avLst/>
          </a:prstGeom>
          <a:solidFill>
            <a:schemeClr val="accent1"/>
          </a:solidFill>
          <a:ln w="25400">
            <a:solidFill>
              <a:schemeClr val="accent1"/>
            </a:solidFill>
            <a:miter lim="800000"/>
            <a:headEnd/>
            <a:tailEnd/>
          </a:ln>
          <a:effectLs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32" name="Line 32">
            <a:extLst>
              <a:ext uri="{FF2B5EF4-FFF2-40B4-BE49-F238E27FC236}">
                <a16:creationId xmlns:a16="http://schemas.microsoft.com/office/drawing/2014/main" id="{1ECF58F2-A6D5-48A9-B785-525EAFD7E6A1}"/>
              </a:ext>
            </a:extLst>
          </p:cNvPr>
          <p:cNvSpPr>
            <a:spLocks noChangeShapeType="1"/>
          </p:cNvSpPr>
          <p:nvPr/>
        </p:nvSpPr>
        <p:spPr bwMode="auto">
          <a:xfrm flipV="1">
            <a:off x="4522948" y="3900932"/>
            <a:ext cx="98515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33" name="Line 33">
            <a:extLst>
              <a:ext uri="{FF2B5EF4-FFF2-40B4-BE49-F238E27FC236}">
                <a16:creationId xmlns:a16="http://schemas.microsoft.com/office/drawing/2014/main" id="{F2FC9E6D-1FA1-4C7A-9AE3-38C10B1B4EFD}"/>
              </a:ext>
            </a:extLst>
          </p:cNvPr>
          <p:cNvSpPr>
            <a:spLocks noChangeShapeType="1"/>
          </p:cNvSpPr>
          <p:nvPr/>
        </p:nvSpPr>
        <p:spPr bwMode="auto">
          <a:xfrm>
            <a:off x="4500500" y="4077072"/>
            <a:ext cx="1007604"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35" name="Rectangle 35">
            <a:extLst>
              <a:ext uri="{FF2B5EF4-FFF2-40B4-BE49-F238E27FC236}">
                <a16:creationId xmlns:a16="http://schemas.microsoft.com/office/drawing/2014/main" id="{844DF68E-2246-4446-BF47-7B9DDACDCC97}"/>
              </a:ext>
            </a:extLst>
          </p:cNvPr>
          <p:cNvSpPr>
            <a:spLocks noChangeArrowheads="1"/>
          </p:cNvSpPr>
          <p:nvPr/>
        </p:nvSpPr>
        <p:spPr bwMode="auto">
          <a:xfrm>
            <a:off x="3293427" y="4309986"/>
            <a:ext cx="175737" cy="175708"/>
          </a:xfrm>
          <a:prstGeom prst="rect">
            <a:avLst/>
          </a:prstGeom>
          <a:solidFill>
            <a:srgbClr val="0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36" name="Rectangle 36">
            <a:extLst>
              <a:ext uri="{FF2B5EF4-FFF2-40B4-BE49-F238E27FC236}">
                <a16:creationId xmlns:a16="http://schemas.microsoft.com/office/drawing/2014/main" id="{24360FD9-0B95-4A7B-95E6-22D4E1EC0CCB}"/>
              </a:ext>
            </a:extLst>
          </p:cNvPr>
          <p:cNvSpPr>
            <a:spLocks noChangeArrowheads="1"/>
          </p:cNvSpPr>
          <p:nvPr/>
        </p:nvSpPr>
        <p:spPr bwMode="auto">
          <a:xfrm>
            <a:off x="5089284" y="4287603"/>
            <a:ext cx="175737" cy="198092"/>
          </a:xfrm>
          <a:prstGeom prst="rect">
            <a:avLst/>
          </a:prstGeom>
          <a:solidFill>
            <a:srgbClr val="008080"/>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37" name="Line 37">
            <a:extLst>
              <a:ext uri="{FF2B5EF4-FFF2-40B4-BE49-F238E27FC236}">
                <a16:creationId xmlns:a16="http://schemas.microsoft.com/office/drawing/2014/main" id="{B53B5AC8-5215-46B0-961A-33BA3037019C}"/>
              </a:ext>
            </a:extLst>
          </p:cNvPr>
          <p:cNvSpPr>
            <a:spLocks noChangeShapeType="1"/>
          </p:cNvSpPr>
          <p:nvPr/>
        </p:nvSpPr>
        <p:spPr bwMode="auto">
          <a:xfrm>
            <a:off x="3474296" y="4353074"/>
            <a:ext cx="4810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38" name="Line 38">
            <a:extLst>
              <a:ext uri="{FF2B5EF4-FFF2-40B4-BE49-F238E27FC236}">
                <a16:creationId xmlns:a16="http://schemas.microsoft.com/office/drawing/2014/main" id="{C636DC0D-E3D8-4E2E-AB90-81FED55FFAF6}"/>
              </a:ext>
            </a:extLst>
          </p:cNvPr>
          <p:cNvSpPr>
            <a:spLocks noChangeShapeType="1"/>
          </p:cNvSpPr>
          <p:nvPr/>
        </p:nvSpPr>
        <p:spPr bwMode="auto">
          <a:xfrm>
            <a:off x="3522399" y="4355872"/>
            <a:ext cx="0" cy="6435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39" name="Line 39">
            <a:extLst>
              <a:ext uri="{FF2B5EF4-FFF2-40B4-BE49-F238E27FC236}">
                <a16:creationId xmlns:a16="http://schemas.microsoft.com/office/drawing/2014/main" id="{4474EFD6-184E-4230-BD53-EB3476C58E22}"/>
              </a:ext>
            </a:extLst>
          </p:cNvPr>
          <p:cNvSpPr>
            <a:spLocks noChangeShapeType="1"/>
          </p:cNvSpPr>
          <p:nvPr/>
        </p:nvSpPr>
        <p:spPr bwMode="auto">
          <a:xfrm>
            <a:off x="5270153" y="4353074"/>
            <a:ext cx="4810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40" name="Line 40">
            <a:extLst>
              <a:ext uri="{FF2B5EF4-FFF2-40B4-BE49-F238E27FC236}">
                <a16:creationId xmlns:a16="http://schemas.microsoft.com/office/drawing/2014/main" id="{EDA1A811-FE62-43DB-BDAD-6BB014EA5D23}"/>
              </a:ext>
            </a:extLst>
          </p:cNvPr>
          <p:cNvSpPr>
            <a:spLocks noChangeShapeType="1"/>
          </p:cNvSpPr>
          <p:nvPr/>
        </p:nvSpPr>
        <p:spPr bwMode="auto">
          <a:xfrm>
            <a:off x="5318256" y="4355872"/>
            <a:ext cx="0" cy="8673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43" name="Rectangle 43">
            <a:extLst>
              <a:ext uri="{FF2B5EF4-FFF2-40B4-BE49-F238E27FC236}">
                <a16:creationId xmlns:a16="http://schemas.microsoft.com/office/drawing/2014/main" id="{0F15BB10-0E95-42CF-8CDA-68C3B34CDFE9}"/>
              </a:ext>
            </a:extLst>
          </p:cNvPr>
          <p:cNvSpPr>
            <a:spLocks noChangeArrowheads="1"/>
          </p:cNvSpPr>
          <p:nvPr/>
        </p:nvSpPr>
        <p:spPr bwMode="auto">
          <a:xfrm>
            <a:off x="4011770" y="4600968"/>
            <a:ext cx="295675" cy="130942"/>
          </a:xfrm>
          <a:prstGeom prst="rect">
            <a:avLst/>
          </a:prstGeom>
          <a:solidFill>
            <a:schemeClr val="accent1"/>
          </a:solidFill>
          <a:ln w="25400">
            <a:solidFill>
              <a:schemeClr val="accent1"/>
            </a:solidFill>
            <a:miter lim="800000"/>
            <a:headEnd/>
            <a:tailEnd/>
          </a:ln>
          <a:effectLs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44" name="Line 44">
            <a:extLst>
              <a:ext uri="{FF2B5EF4-FFF2-40B4-BE49-F238E27FC236}">
                <a16:creationId xmlns:a16="http://schemas.microsoft.com/office/drawing/2014/main" id="{074062AF-F6B3-49C7-BDD0-0DB61175839C}"/>
              </a:ext>
            </a:extLst>
          </p:cNvPr>
          <p:cNvSpPr>
            <a:spLocks noChangeShapeType="1"/>
          </p:cNvSpPr>
          <p:nvPr/>
        </p:nvSpPr>
        <p:spPr bwMode="auto">
          <a:xfrm>
            <a:off x="3499951" y="4599290"/>
            <a:ext cx="663826"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45" name="Line 45">
            <a:extLst>
              <a:ext uri="{FF2B5EF4-FFF2-40B4-BE49-F238E27FC236}">
                <a16:creationId xmlns:a16="http://schemas.microsoft.com/office/drawing/2014/main" id="{C01BE8F6-F134-4A6D-B6C0-44E71F964547}"/>
              </a:ext>
            </a:extLst>
          </p:cNvPr>
          <p:cNvSpPr>
            <a:spLocks noChangeShapeType="1"/>
          </p:cNvSpPr>
          <p:nvPr/>
        </p:nvSpPr>
        <p:spPr bwMode="auto">
          <a:xfrm>
            <a:off x="3294710" y="4725144"/>
            <a:ext cx="792101"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49" name="Line 49">
            <a:extLst>
              <a:ext uri="{FF2B5EF4-FFF2-40B4-BE49-F238E27FC236}">
                <a16:creationId xmlns:a16="http://schemas.microsoft.com/office/drawing/2014/main" id="{4824F3C6-CD12-4FA7-824B-4F7EE4AA1601}"/>
              </a:ext>
            </a:extLst>
          </p:cNvPr>
          <p:cNvSpPr>
            <a:spLocks noChangeShapeType="1"/>
          </p:cNvSpPr>
          <p:nvPr/>
        </p:nvSpPr>
        <p:spPr bwMode="auto">
          <a:xfrm flipV="1">
            <a:off x="5231029" y="4062092"/>
            <a:ext cx="0" cy="67149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50" name="Line 50">
            <a:extLst>
              <a:ext uri="{FF2B5EF4-FFF2-40B4-BE49-F238E27FC236}">
                <a16:creationId xmlns:a16="http://schemas.microsoft.com/office/drawing/2014/main" id="{226DB25E-D7EE-4BB4-9133-A25CC6CE5117}"/>
              </a:ext>
            </a:extLst>
          </p:cNvPr>
          <p:cNvSpPr>
            <a:spLocks noChangeShapeType="1"/>
          </p:cNvSpPr>
          <p:nvPr/>
        </p:nvSpPr>
        <p:spPr bwMode="auto">
          <a:xfrm flipV="1">
            <a:off x="5076056" y="4062092"/>
            <a:ext cx="0" cy="53719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51" name="Line 51">
            <a:extLst>
              <a:ext uri="{FF2B5EF4-FFF2-40B4-BE49-F238E27FC236}">
                <a16:creationId xmlns:a16="http://schemas.microsoft.com/office/drawing/2014/main" id="{0A029FA2-0EBB-4A11-9E39-C134465AF04A}"/>
              </a:ext>
            </a:extLst>
          </p:cNvPr>
          <p:cNvSpPr>
            <a:spLocks noChangeShapeType="1"/>
          </p:cNvSpPr>
          <p:nvPr/>
        </p:nvSpPr>
        <p:spPr bwMode="auto">
          <a:xfrm>
            <a:off x="4551810" y="4599290"/>
            <a:ext cx="53555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p>
            <a:endParaRPr lang="he-IL"/>
          </a:p>
        </p:txBody>
      </p:sp>
      <p:sp>
        <p:nvSpPr>
          <p:cNvPr id="52" name="AutoShape 52">
            <a:extLst>
              <a:ext uri="{FF2B5EF4-FFF2-40B4-BE49-F238E27FC236}">
                <a16:creationId xmlns:a16="http://schemas.microsoft.com/office/drawing/2014/main" id="{E8986A64-24D8-457F-83A9-A4D900DB2DCE}"/>
              </a:ext>
            </a:extLst>
          </p:cNvPr>
          <p:cNvSpPr>
            <a:spLocks noChangeArrowheads="1"/>
          </p:cNvSpPr>
          <p:nvPr/>
        </p:nvSpPr>
        <p:spPr bwMode="auto">
          <a:xfrm>
            <a:off x="4063080" y="4668118"/>
            <a:ext cx="483599" cy="63792"/>
          </a:xfrm>
          <a:prstGeom prst="triangle">
            <a:avLst>
              <a:gd name="adj" fmla="val 49949"/>
            </a:avLst>
          </a:prstGeom>
          <a:solidFill>
            <a:schemeClr val="tx2"/>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sp>
        <p:nvSpPr>
          <p:cNvPr id="53" name="AutoShape 53">
            <a:extLst>
              <a:ext uri="{FF2B5EF4-FFF2-40B4-BE49-F238E27FC236}">
                <a16:creationId xmlns:a16="http://schemas.microsoft.com/office/drawing/2014/main" id="{B9AC4024-8093-42F6-B4FA-D25B09C7C9C1}"/>
              </a:ext>
            </a:extLst>
          </p:cNvPr>
          <p:cNvSpPr>
            <a:spLocks noChangeArrowheads="1"/>
          </p:cNvSpPr>
          <p:nvPr/>
        </p:nvSpPr>
        <p:spPr bwMode="auto">
          <a:xfrm rot="10740000">
            <a:off x="4088735" y="4604886"/>
            <a:ext cx="484240" cy="59875"/>
          </a:xfrm>
          <a:prstGeom prst="triangle">
            <a:avLst>
              <a:gd name="adj" fmla="val 49949"/>
            </a:avLst>
          </a:prstGeom>
          <a:solidFill>
            <a:schemeClr val="tx2"/>
          </a:solidFill>
          <a:ln w="254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31645" tIns="65823" rIns="131645" bIns="65823">
            <a:spAutoFit/>
          </a:bodyPr>
          <a:lstStyle>
            <a:lvl1pPr>
              <a:defRPr>
                <a:solidFill>
                  <a:schemeClr val="tx1"/>
                </a:solidFill>
                <a:latin typeface="Century Gothic" pitchFamily="34" charset="0"/>
                <a:cs typeface="Arial" pitchFamily="34" charset="0"/>
              </a:defRPr>
            </a:lvl1pPr>
            <a:lvl2pPr marL="742950" indent="-285750">
              <a:defRPr>
                <a:solidFill>
                  <a:schemeClr val="tx1"/>
                </a:solidFill>
                <a:latin typeface="Century Gothic" pitchFamily="34" charset="0"/>
                <a:cs typeface="Arial" pitchFamily="34" charset="0"/>
              </a:defRPr>
            </a:lvl2pPr>
            <a:lvl3pPr marL="1143000" indent="-228600">
              <a:defRPr>
                <a:solidFill>
                  <a:schemeClr val="tx1"/>
                </a:solidFill>
                <a:latin typeface="Century Gothic" pitchFamily="34" charset="0"/>
                <a:cs typeface="Arial" pitchFamily="34" charset="0"/>
              </a:defRPr>
            </a:lvl3pPr>
            <a:lvl4pPr marL="1600200" indent="-228600">
              <a:defRPr>
                <a:solidFill>
                  <a:schemeClr val="tx1"/>
                </a:solidFill>
                <a:latin typeface="Century Gothic" pitchFamily="34" charset="0"/>
                <a:cs typeface="Arial" pitchFamily="34" charset="0"/>
              </a:defRPr>
            </a:lvl4pPr>
            <a:lvl5pPr marL="2057400" indent="-228600">
              <a:defRPr>
                <a:solidFill>
                  <a:schemeClr val="tx1"/>
                </a:solidFill>
                <a:latin typeface="Century Gothic" pitchFamily="34" charset="0"/>
                <a:cs typeface="Arial" pitchFamily="34" charset="0"/>
              </a:defRPr>
            </a:lvl5pPr>
            <a:lvl6pPr marL="25146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6pPr>
            <a:lvl7pPr marL="29718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7pPr>
            <a:lvl8pPr marL="34290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8pPr>
            <a:lvl9pPr marL="3886200" indent="-228600" algn="l" rtl="0" eaLnBrk="0" fontAlgn="base" hangingPunct="0">
              <a:spcBef>
                <a:spcPct val="60000"/>
              </a:spcBef>
              <a:spcAft>
                <a:spcPct val="0"/>
              </a:spcAft>
              <a:buClr>
                <a:srgbClr val="FF9900"/>
              </a:buClr>
              <a:defRPr>
                <a:solidFill>
                  <a:schemeClr val="tx1"/>
                </a:solidFill>
                <a:latin typeface="Century Gothic" pitchFamily="34" charset="0"/>
                <a:cs typeface="Arial" pitchFamily="34" charset="0"/>
              </a:defRPr>
            </a:lvl9pPr>
          </a:lstStyle>
          <a:p>
            <a:endParaRPr lang="he-IL" altLang="he-IL"/>
          </a:p>
        </p:txBody>
      </p:sp>
      <p:grpSp>
        <p:nvGrpSpPr>
          <p:cNvPr id="58" name="Group 57">
            <a:extLst>
              <a:ext uri="{FF2B5EF4-FFF2-40B4-BE49-F238E27FC236}">
                <a16:creationId xmlns:a16="http://schemas.microsoft.com/office/drawing/2014/main" id="{42E57F41-9793-4CAC-A439-537D945FB3E1}"/>
              </a:ext>
            </a:extLst>
          </p:cNvPr>
          <p:cNvGrpSpPr/>
          <p:nvPr/>
        </p:nvGrpSpPr>
        <p:grpSpPr>
          <a:xfrm rot="3231772">
            <a:off x="6840368" y="2676602"/>
            <a:ext cx="720080" cy="3169428"/>
            <a:chOff x="6840368" y="2676602"/>
            <a:chExt cx="720080" cy="3169428"/>
          </a:xfrm>
        </p:grpSpPr>
        <p:sp>
          <p:nvSpPr>
            <p:cNvPr id="55" name="Rectangle: Rounded Corners 54">
              <a:extLst>
                <a:ext uri="{FF2B5EF4-FFF2-40B4-BE49-F238E27FC236}">
                  <a16:creationId xmlns:a16="http://schemas.microsoft.com/office/drawing/2014/main" id="{B655D163-AB45-4951-8D3E-53E908DBD217}"/>
                </a:ext>
              </a:extLst>
            </p:cNvPr>
            <p:cNvSpPr/>
            <p:nvPr/>
          </p:nvSpPr>
          <p:spPr>
            <a:xfrm rot="2175364">
              <a:off x="6840368" y="2676602"/>
              <a:ext cx="720080" cy="30963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7" name="Lightning Bolt 56">
              <a:extLst>
                <a:ext uri="{FF2B5EF4-FFF2-40B4-BE49-F238E27FC236}">
                  <a16:creationId xmlns:a16="http://schemas.microsoft.com/office/drawing/2014/main" id="{7FC94279-8A54-43E7-A2FE-85745A685576}"/>
                </a:ext>
              </a:extLst>
            </p:cNvPr>
            <p:cNvSpPr/>
            <p:nvPr/>
          </p:nvSpPr>
          <p:spPr>
            <a:xfrm rot="2595677">
              <a:off x="7099517" y="2694821"/>
              <a:ext cx="377704" cy="3151209"/>
            </a:xfrm>
            <a:prstGeom prst="lightningBol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8" name="TextBox 7">
            <a:extLst>
              <a:ext uri="{FF2B5EF4-FFF2-40B4-BE49-F238E27FC236}">
                <a16:creationId xmlns:a16="http://schemas.microsoft.com/office/drawing/2014/main" id="{34A8D7B6-09E7-4645-982D-5804331676CA}"/>
              </a:ext>
            </a:extLst>
          </p:cNvPr>
          <p:cNvSpPr txBox="1"/>
          <p:nvPr/>
        </p:nvSpPr>
        <p:spPr>
          <a:xfrm>
            <a:off x="5699721" y="4811866"/>
            <a:ext cx="3090403" cy="584775"/>
          </a:xfrm>
          <a:prstGeom prst="rect">
            <a:avLst/>
          </a:prstGeom>
          <a:noFill/>
        </p:spPr>
        <p:txBody>
          <a:bodyPr wrap="square" rtlCol="1">
            <a:spAutoFit/>
          </a:bodyPr>
          <a:lstStyle/>
          <a:p>
            <a:r>
              <a:rPr lang="en-US" sz="1600" dirty="0"/>
              <a:t>Concentracion en el sistema</a:t>
            </a:r>
          </a:p>
          <a:p>
            <a:endParaRPr lang="he-IL" sz="1600" dirty="0"/>
          </a:p>
        </p:txBody>
      </p:sp>
      <p:sp>
        <p:nvSpPr>
          <p:cNvPr id="56" name="TextBox 55">
            <a:extLst>
              <a:ext uri="{FF2B5EF4-FFF2-40B4-BE49-F238E27FC236}">
                <a16:creationId xmlns:a16="http://schemas.microsoft.com/office/drawing/2014/main" id="{6E917581-98BF-4D1B-BEE5-C303803D9AB5}"/>
              </a:ext>
            </a:extLst>
          </p:cNvPr>
          <p:cNvSpPr txBox="1"/>
          <p:nvPr/>
        </p:nvSpPr>
        <p:spPr>
          <a:xfrm>
            <a:off x="3326484" y="5113657"/>
            <a:ext cx="1991772" cy="338554"/>
          </a:xfrm>
          <a:prstGeom prst="rect">
            <a:avLst/>
          </a:prstGeom>
          <a:noFill/>
        </p:spPr>
        <p:txBody>
          <a:bodyPr wrap="square" rtlCol="1">
            <a:spAutoFit/>
          </a:bodyPr>
          <a:lstStyle/>
          <a:p>
            <a:pPr algn="ctr"/>
            <a:r>
              <a:rPr lang="en-US" sz="1600" dirty="0"/>
              <a:t>La tasa de inyección</a:t>
            </a:r>
            <a:endParaRPr lang="he-IL" sz="1600" dirty="0"/>
          </a:p>
        </p:txBody>
      </p:sp>
      <p:sp>
        <p:nvSpPr>
          <p:cNvPr id="60" name="TextBox 59">
            <a:extLst>
              <a:ext uri="{FF2B5EF4-FFF2-40B4-BE49-F238E27FC236}">
                <a16:creationId xmlns:a16="http://schemas.microsoft.com/office/drawing/2014/main" id="{3E43F066-49DE-490A-81DE-525C646E65D3}"/>
              </a:ext>
            </a:extLst>
          </p:cNvPr>
          <p:cNvSpPr txBox="1"/>
          <p:nvPr/>
        </p:nvSpPr>
        <p:spPr>
          <a:xfrm>
            <a:off x="829549" y="5517232"/>
            <a:ext cx="2283734" cy="830997"/>
          </a:xfrm>
          <a:prstGeom prst="rect">
            <a:avLst/>
          </a:prstGeom>
          <a:noFill/>
        </p:spPr>
        <p:txBody>
          <a:bodyPr wrap="square" rtlCol="1">
            <a:spAutoFit/>
          </a:bodyPr>
          <a:lstStyle/>
          <a:p>
            <a:pPr algn="ctr"/>
            <a:r>
              <a:rPr lang="es-CR" sz="1600" dirty="0"/>
              <a:t>El volumen y la concentración en el tanque </a:t>
            </a:r>
            <a:endParaRPr lang="he-IL" sz="1600" dirty="0"/>
          </a:p>
        </p:txBody>
      </p:sp>
    </p:spTree>
    <p:extLst>
      <p:ext uri="{BB962C8B-B14F-4D97-AF65-F5344CB8AC3E}">
        <p14:creationId xmlns:p14="http://schemas.microsoft.com/office/powerpoint/2010/main" val="3502008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783" y="216493"/>
            <a:ext cx="8693426" cy="923330"/>
          </a:xfrm>
          <a:prstGeom prst="rect">
            <a:avLst/>
          </a:prstGeom>
        </p:spPr>
        <p:txBody>
          <a:bodyPr wrap="square">
            <a:spAutoFit/>
          </a:bodyPr>
          <a:lstStyle/>
          <a:p>
            <a:r>
              <a:rPr lang="es-CR" b="1" u="sng" dirty="0"/>
              <a:t>Calculo de la dosis</a:t>
            </a:r>
            <a:r>
              <a:rPr lang="es-CR" b="1" dirty="0"/>
              <a:t>– </a:t>
            </a:r>
            <a:r>
              <a:rPr lang="es-CR" dirty="0"/>
              <a:t>La dosis aplicada es normalmente la misma dosis recomendada para aplicaciones fumigadas a menos que se especifique lo contrario. La concentración estándar del IA  para la inyección es de 100 ppm</a:t>
            </a:r>
          </a:p>
        </p:txBody>
      </p:sp>
      <p:graphicFrame>
        <p:nvGraphicFramePr>
          <p:cNvPr id="3" name="Table 2"/>
          <p:cNvGraphicFramePr>
            <a:graphicFrameLocks noGrp="1"/>
          </p:cNvGraphicFramePr>
          <p:nvPr>
            <p:extLst>
              <p:ext uri="{D42A27DB-BD31-4B8C-83A1-F6EECF244321}">
                <p14:modId xmlns:p14="http://schemas.microsoft.com/office/powerpoint/2010/main" val="605680822"/>
              </p:ext>
            </p:extLst>
          </p:nvPr>
        </p:nvGraphicFramePr>
        <p:xfrm>
          <a:off x="899592" y="1306760"/>
          <a:ext cx="6965056" cy="2240280"/>
        </p:xfrm>
        <a:graphic>
          <a:graphicData uri="http://schemas.openxmlformats.org/drawingml/2006/table">
            <a:tbl>
              <a:tblPr firstRow="1" firstCol="1" bandRow="1">
                <a:tableStyleId>{5C22544A-7EE6-4342-B048-85BDC9FD1C3A}</a:tableStyleId>
              </a:tblPr>
              <a:tblGrid>
                <a:gridCol w="4228999">
                  <a:extLst>
                    <a:ext uri="{9D8B030D-6E8A-4147-A177-3AD203B41FA5}">
                      <a16:colId xmlns:a16="http://schemas.microsoft.com/office/drawing/2014/main" val="20000"/>
                    </a:ext>
                  </a:extLst>
                </a:gridCol>
                <a:gridCol w="2736057">
                  <a:extLst>
                    <a:ext uri="{9D8B030D-6E8A-4147-A177-3AD203B41FA5}">
                      <a16:colId xmlns:a16="http://schemas.microsoft.com/office/drawing/2014/main" val="20001"/>
                    </a:ext>
                  </a:extLst>
                </a:gridCol>
              </a:tblGrid>
              <a:tr h="0">
                <a:tc>
                  <a:txBody>
                    <a:bodyPr/>
                    <a:lstStyle/>
                    <a:p>
                      <a:pPr algn="l" rtl="0">
                        <a:lnSpc>
                          <a:spcPct val="150000"/>
                        </a:lnSpc>
                        <a:spcAft>
                          <a:spcPts val="0"/>
                        </a:spcAft>
                      </a:pPr>
                      <a:r>
                        <a:rPr lang="en-US" sz="1400" b="0" dirty="0">
                          <a:solidFill>
                            <a:schemeClr val="tx1"/>
                          </a:solidFill>
                          <a:effectLst/>
                        </a:rPr>
                        <a:t>Equipo</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lnSpc>
                          <a:spcPct val="150000"/>
                        </a:lnSpc>
                        <a:spcAft>
                          <a:spcPts val="0"/>
                        </a:spcAft>
                      </a:pPr>
                      <a:r>
                        <a:rPr lang="en-US" sz="1400" b="0" dirty="0">
                          <a:solidFill>
                            <a:schemeClr val="tx1"/>
                          </a:solidFill>
                          <a:effectLst/>
                        </a:rPr>
                        <a:t>Dripnet PC 1L/hr@0.5m</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a:txBody>
                    <a:bodyPr/>
                    <a:lstStyle/>
                    <a:p>
                      <a:pPr algn="l" rtl="0">
                        <a:lnSpc>
                          <a:spcPct val="150000"/>
                        </a:lnSpc>
                        <a:spcAft>
                          <a:spcPts val="0"/>
                        </a:spcAft>
                      </a:pPr>
                      <a:r>
                        <a:rPr lang="en-US" sz="1400" b="0" dirty="0">
                          <a:solidFill>
                            <a:schemeClr val="tx1"/>
                          </a:solidFill>
                          <a:effectLst/>
                        </a:rPr>
                        <a:t>Area de la </a:t>
                      </a:r>
                      <a:r>
                        <a:rPr lang="es-ES_tradnl" sz="1400" b="0" noProof="0" dirty="0">
                          <a:solidFill>
                            <a:schemeClr val="tx1"/>
                          </a:solidFill>
                          <a:effectLst/>
                        </a:rPr>
                        <a:t>operación</a:t>
                      </a:r>
                      <a:r>
                        <a:rPr lang="en-US" sz="1400" b="0" dirty="0">
                          <a:solidFill>
                            <a:schemeClr val="tx1"/>
                          </a:solidFill>
                          <a:effectLst/>
                        </a:rPr>
                        <a:t> (ha)</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lnSpc>
                          <a:spcPct val="150000"/>
                        </a:lnSpc>
                        <a:spcAft>
                          <a:spcPts val="0"/>
                        </a:spcAft>
                      </a:pPr>
                      <a:r>
                        <a:rPr lang="en-US" sz="1400" b="0" dirty="0">
                          <a:solidFill>
                            <a:schemeClr val="tx1"/>
                          </a:solidFill>
                          <a:effectLst/>
                        </a:rPr>
                        <a:t>15</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l" rtl="0">
                        <a:lnSpc>
                          <a:spcPct val="150000"/>
                        </a:lnSpc>
                        <a:spcAft>
                          <a:spcPts val="0"/>
                        </a:spcAft>
                      </a:pPr>
                      <a:r>
                        <a:rPr lang="en-US" sz="1400" b="0" dirty="0">
                          <a:solidFill>
                            <a:schemeClr val="tx1"/>
                          </a:solidFill>
                          <a:effectLst/>
                        </a:rPr>
                        <a:t>Caudad del sistema (m3/hr)</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lnSpc>
                          <a:spcPct val="150000"/>
                        </a:lnSpc>
                        <a:spcAft>
                          <a:spcPts val="0"/>
                        </a:spcAft>
                      </a:pPr>
                      <a:r>
                        <a:rPr lang="en-US" sz="1400" b="0" dirty="0">
                          <a:solidFill>
                            <a:schemeClr val="tx1"/>
                          </a:solidFill>
                          <a:effectLst/>
                        </a:rPr>
                        <a:t>166</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a:txBody>
                    <a:bodyPr/>
                    <a:lstStyle/>
                    <a:p>
                      <a:pPr algn="l" rtl="0">
                        <a:lnSpc>
                          <a:spcPct val="150000"/>
                        </a:lnSpc>
                        <a:spcAft>
                          <a:spcPts val="0"/>
                        </a:spcAft>
                      </a:pPr>
                      <a:r>
                        <a:rPr lang="en-US" sz="1400" b="0" dirty="0">
                          <a:solidFill>
                            <a:schemeClr val="tx1"/>
                          </a:solidFill>
                          <a:effectLst/>
                        </a:rPr>
                        <a:t>Tiempo </a:t>
                      </a:r>
                      <a:r>
                        <a:rPr lang="es-ES_tradnl" sz="1400" b="0" noProof="0" dirty="0">
                          <a:solidFill>
                            <a:schemeClr val="tx1"/>
                          </a:solidFill>
                          <a:effectLst/>
                        </a:rPr>
                        <a:t>mínimo</a:t>
                      </a:r>
                      <a:r>
                        <a:rPr lang="en-US" sz="1400" b="0" dirty="0">
                          <a:solidFill>
                            <a:schemeClr val="tx1"/>
                          </a:solidFill>
                          <a:effectLst/>
                        </a:rPr>
                        <a:t> de </a:t>
                      </a:r>
                      <a:r>
                        <a:rPr lang="es-ES_tradnl" sz="1400" b="0" noProof="0" dirty="0">
                          <a:solidFill>
                            <a:schemeClr val="tx1"/>
                          </a:solidFill>
                          <a:effectLst/>
                        </a:rPr>
                        <a:t>inyección</a:t>
                      </a:r>
                      <a:r>
                        <a:rPr lang="en-US" sz="1400" b="0" dirty="0">
                          <a:solidFill>
                            <a:schemeClr val="tx1"/>
                          </a:solidFill>
                          <a:effectLst/>
                        </a:rPr>
                        <a:t> (min)</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lnSpc>
                          <a:spcPct val="150000"/>
                        </a:lnSpc>
                        <a:spcAft>
                          <a:spcPts val="0"/>
                        </a:spcAft>
                      </a:pPr>
                      <a:r>
                        <a:rPr lang="en-US" sz="1400" b="0" dirty="0">
                          <a:solidFill>
                            <a:schemeClr val="tx1"/>
                          </a:solidFill>
                          <a:effectLst/>
                        </a:rPr>
                        <a:t>60 min</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l" rtl="0">
                        <a:lnSpc>
                          <a:spcPct val="150000"/>
                        </a:lnSpc>
                        <a:spcAft>
                          <a:spcPts val="0"/>
                        </a:spcAft>
                      </a:pPr>
                      <a:r>
                        <a:rPr lang="es-ES_tradnl" sz="1400" b="0" noProof="0" dirty="0">
                          <a:solidFill>
                            <a:schemeClr val="tx1"/>
                          </a:solidFill>
                          <a:effectLst/>
                        </a:rPr>
                        <a:t>Dosis</a:t>
                      </a:r>
                      <a:r>
                        <a:rPr lang="en-US" sz="1400" b="0" dirty="0">
                          <a:solidFill>
                            <a:schemeClr val="tx1"/>
                          </a:solidFill>
                          <a:effectLst/>
                        </a:rPr>
                        <a:t> </a:t>
                      </a:r>
                      <a:r>
                        <a:rPr lang="es-ES_tradnl" sz="1400" b="0" noProof="0" dirty="0">
                          <a:solidFill>
                            <a:schemeClr val="tx1"/>
                          </a:solidFill>
                          <a:effectLst/>
                        </a:rPr>
                        <a:t>recomendada</a:t>
                      </a:r>
                      <a:r>
                        <a:rPr lang="en-US" sz="1400" b="0" dirty="0">
                          <a:solidFill>
                            <a:schemeClr val="tx1"/>
                          </a:solidFill>
                          <a:effectLst/>
                        </a:rPr>
                        <a:t> (L/ha)</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lnSpc>
                          <a:spcPct val="150000"/>
                        </a:lnSpc>
                        <a:spcAft>
                          <a:spcPts val="0"/>
                        </a:spcAft>
                      </a:pPr>
                      <a:r>
                        <a:rPr lang="en-US" sz="1400" b="0" dirty="0">
                          <a:solidFill>
                            <a:schemeClr val="tx1"/>
                          </a:solidFill>
                          <a:effectLst/>
                        </a:rPr>
                        <a:t>4</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l" rtl="0">
                        <a:lnSpc>
                          <a:spcPct val="150000"/>
                        </a:lnSpc>
                        <a:spcAft>
                          <a:spcPts val="0"/>
                        </a:spcAft>
                      </a:pPr>
                      <a:r>
                        <a:rPr lang="es-ES_tradnl" sz="1400" b="0" noProof="0" dirty="0">
                          <a:solidFill>
                            <a:schemeClr val="tx1"/>
                          </a:solidFill>
                          <a:effectLst/>
                        </a:rPr>
                        <a:t>Ingrediente</a:t>
                      </a:r>
                      <a:r>
                        <a:rPr lang="en-US" sz="1400" b="0" dirty="0">
                          <a:solidFill>
                            <a:schemeClr val="tx1"/>
                          </a:solidFill>
                          <a:effectLst/>
                        </a:rPr>
                        <a:t> active A.I. (g/L)</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lnSpc>
                          <a:spcPct val="150000"/>
                        </a:lnSpc>
                        <a:spcAft>
                          <a:spcPts val="0"/>
                        </a:spcAft>
                      </a:pPr>
                      <a:r>
                        <a:rPr lang="en-US" sz="1400" b="0" dirty="0">
                          <a:solidFill>
                            <a:schemeClr val="tx1"/>
                          </a:solidFill>
                          <a:effectLst/>
                        </a:rPr>
                        <a:t>480</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a:txBody>
                    <a:bodyPr/>
                    <a:lstStyle/>
                    <a:p>
                      <a:pPr algn="l" rtl="0">
                        <a:lnSpc>
                          <a:spcPct val="150000"/>
                        </a:lnSpc>
                        <a:spcAft>
                          <a:spcPts val="0"/>
                        </a:spcAft>
                      </a:pPr>
                      <a:r>
                        <a:rPr lang="en-US" sz="1400" b="0" dirty="0">
                          <a:solidFill>
                            <a:schemeClr val="tx1"/>
                          </a:solidFill>
                          <a:effectLst/>
                        </a:rPr>
                        <a:t>Concentracion </a:t>
                      </a:r>
                      <a:r>
                        <a:rPr lang="es-ES_tradnl" sz="1400" b="0" noProof="0" dirty="0">
                          <a:solidFill>
                            <a:schemeClr val="tx1"/>
                          </a:solidFill>
                          <a:effectLst/>
                        </a:rPr>
                        <a:t>recomendada</a:t>
                      </a:r>
                      <a:r>
                        <a:rPr lang="en-US" sz="1400" b="0" dirty="0">
                          <a:solidFill>
                            <a:schemeClr val="tx1"/>
                          </a:solidFill>
                          <a:effectLst/>
                        </a:rPr>
                        <a:t> en el sistema (ppm)</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a:lnSpc>
                          <a:spcPct val="150000"/>
                        </a:lnSpc>
                        <a:spcAft>
                          <a:spcPts val="0"/>
                        </a:spcAft>
                      </a:pPr>
                      <a:r>
                        <a:rPr lang="en-US" sz="1400" b="0" dirty="0">
                          <a:solidFill>
                            <a:schemeClr val="tx1"/>
                          </a:solidFill>
                          <a:effectLst/>
                        </a:rPr>
                        <a:t>100</a:t>
                      </a:r>
                      <a:endParaRPr lang="en-US" sz="1400" b="0" dirty="0">
                        <a:solidFill>
                          <a:schemeClr val="tx1"/>
                        </a:solidFill>
                        <a:effectLst/>
                        <a:latin typeface="Calibri"/>
                        <a:ea typeface="Calibri"/>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1816211100"/>
              </p:ext>
            </p:extLst>
          </p:nvPr>
        </p:nvGraphicFramePr>
        <p:xfrm>
          <a:off x="283772" y="3706012"/>
          <a:ext cx="8712969" cy="2208276"/>
        </p:xfrm>
        <a:graphic>
          <a:graphicData uri="http://schemas.openxmlformats.org/drawingml/2006/table">
            <a:tbl>
              <a:tblPr firstRow="1" firstCol="1" bandRow="1">
                <a:tableStyleId>{5C22544A-7EE6-4342-B048-85BDC9FD1C3A}</a:tableStyleId>
              </a:tblPr>
              <a:tblGrid>
                <a:gridCol w="400784">
                  <a:extLst>
                    <a:ext uri="{9D8B030D-6E8A-4147-A177-3AD203B41FA5}">
                      <a16:colId xmlns:a16="http://schemas.microsoft.com/office/drawing/2014/main" val="20000"/>
                    </a:ext>
                  </a:extLst>
                </a:gridCol>
                <a:gridCol w="2722006">
                  <a:extLst>
                    <a:ext uri="{9D8B030D-6E8A-4147-A177-3AD203B41FA5}">
                      <a16:colId xmlns:a16="http://schemas.microsoft.com/office/drawing/2014/main" val="20001"/>
                    </a:ext>
                  </a:extLst>
                </a:gridCol>
                <a:gridCol w="1269698">
                  <a:extLst>
                    <a:ext uri="{9D8B030D-6E8A-4147-A177-3AD203B41FA5}">
                      <a16:colId xmlns:a16="http://schemas.microsoft.com/office/drawing/2014/main" val="20002"/>
                    </a:ext>
                  </a:extLst>
                </a:gridCol>
                <a:gridCol w="4320481">
                  <a:extLst>
                    <a:ext uri="{9D8B030D-6E8A-4147-A177-3AD203B41FA5}">
                      <a16:colId xmlns:a16="http://schemas.microsoft.com/office/drawing/2014/main" val="20003"/>
                    </a:ext>
                  </a:extLst>
                </a:gridCol>
              </a:tblGrid>
              <a:tr h="0">
                <a:tc>
                  <a:txBody>
                    <a:bodyPr/>
                    <a:lstStyle/>
                    <a:p>
                      <a:pPr algn="l" rtl="0">
                        <a:lnSpc>
                          <a:spcPct val="115000"/>
                        </a:lnSpc>
                        <a:spcAft>
                          <a:spcPts val="0"/>
                        </a:spcAft>
                      </a:pPr>
                      <a:r>
                        <a:rPr lang="en-US" sz="1400" dirty="0">
                          <a:effectLst/>
                        </a:rPr>
                        <a:t> </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400" dirty="0">
                          <a:effectLst/>
                        </a:rPr>
                        <a:t>Stage</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400" dirty="0">
                          <a:effectLst/>
                        </a:rPr>
                        <a:t>result</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400" dirty="0">
                          <a:effectLst/>
                        </a:rPr>
                        <a:t>How to calculate</a:t>
                      </a:r>
                      <a:endParaRPr lang="en-US" sz="1400" dirty="0">
                        <a:effectLst/>
                        <a:latin typeface="Calibri"/>
                        <a:ea typeface="Calibri"/>
                        <a:cs typeface="Arial"/>
                      </a:endParaRPr>
                    </a:p>
                  </a:txBody>
                  <a:tcPr marL="68580" marR="68580" marT="0" marB="0"/>
                </a:tc>
                <a:extLst>
                  <a:ext uri="{0D108BD9-81ED-4DB2-BD59-A6C34878D82A}">
                    <a16:rowId xmlns:a16="http://schemas.microsoft.com/office/drawing/2014/main" val="10000"/>
                  </a:ext>
                </a:extLst>
              </a:tr>
              <a:tr h="85336">
                <a:tc>
                  <a:txBody>
                    <a:bodyPr/>
                    <a:lstStyle/>
                    <a:p>
                      <a:pPr algn="l" rtl="0">
                        <a:lnSpc>
                          <a:spcPct val="115000"/>
                        </a:lnSpc>
                        <a:spcAft>
                          <a:spcPts val="0"/>
                        </a:spcAft>
                      </a:pPr>
                      <a:r>
                        <a:rPr lang="en-US" sz="1400" dirty="0">
                          <a:effectLst/>
                        </a:rPr>
                        <a:t>1.</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400" dirty="0">
                          <a:effectLst/>
                        </a:rPr>
                        <a:t>Volumen de la </a:t>
                      </a:r>
                      <a:r>
                        <a:rPr lang="es-ES_tradnl" sz="1400" noProof="0" dirty="0">
                          <a:effectLst/>
                        </a:rPr>
                        <a:t>solución</a:t>
                      </a:r>
                      <a:r>
                        <a:rPr lang="en-US" sz="1400" dirty="0">
                          <a:effectLst/>
                        </a:rPr>
                        <a:t> (L)</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400" dirty="0">
                          <a:effectLst/>
                        </a:rPr>
                        <a:t>500 (L)</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n-US" sz="1400" dirty="0">
                          <a:effectLst/>
                        </a:rPr>
                        <a:t>Dosis dada</a:t>
                      </a:r>
                      <a:endParaRPr lang="en-US" sz="1400" dirty="0">
                        <a:effectLst/>
                        <a:latin typeface="Calibri"/>
                        <a:ea typeface="Calibri"/>
                        <a:cs typeface="Arial"/>
                      </a:endParaRPr>
                    </a:p>
                  </a:txBody>
                  <a:tcPr marL="68580" marR="68580" marT="0" marB="0"/>
                </a:tc>
                <a:extLst>
                  <a:ext uri="{0D108BD9-81ED-4DB2-BD59-A6C34878D82A}">
                    <a16:rowId xmlns:a16="http://schemas.microsoft.com/office/drawing/2014/main" val="10001"/>
                  </a:ext>
                </a:extLst>
              </a:tr>
              <a:tr h="0">
                <a:tc>
                  <a:txBody>
                    <a:bodyPr/>
                    <a:lstStyle/>
                    <a:p>
                      <a:pPr algn="l" rtl="0">
                        <a:lnSpc>
                          <a:spcPct val="115000"/>
                        </a:lnSpc>
                        <a:spcAft>
                          <a:spcPts val="0"/>
                        </a:spcAft>
                      </a:pPr>
                      <a:r>
                        <a:rPr lang="en-US" sz="1400" dirty="0">
                          <a:effectLst/>
                        </a:rPr>
                        <a:t>2.</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Producto a Inyectar (L)</a:t>
                      </a:r>
                      <a:endParaRPr lang="es-CR" sz="1400" noProof="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60 (L)</a:t>
                      </a:r>
                      <a:endParaRPr lang="es-CR" sz="1400" noProof="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Dosis por área a aplicar  x área (4L x 15ha)</a:t>
                      </a:r>
                      <a:endParaRPr lang="es-CR" sz="1400" noProof="0" dirty="0">
                        <a:effectLst/>
                        <a:latin typeface="Calibri"/>
                        <a:ea typeface="Calibri"/>
                        <a:cs typeface="Arial"/>
                      </a:endParaRPr>
                    </a:p>
                  </a:txBody>
                  <a:tcPr marL="68580" marR="68580" marT="0" marB="0"/>
                </a:tc>
                <a:extLst>
                  <a:ext uri="{0D108BD9-81ED-4DB2-BD59-A6C34878D82A}">
                    <a16:rowId xmlns:a16="http://schemas.microsoft.com/office/drawing/2014/main" val="10002"/>
                  </a:ext>
                </a:extLst>
              </a:tr>
              <a:tr h="0">
                <a:tc>
                  <a:txBody>
                    <a:bodyPr/>
                    <a:lstStyle/>
                    <a:p>
                      <a:pPr algn="l" rtl="0">
                        <a:lnSpc>
                          <a:spcPct val="115000"/>
                        </a:lnSpc>
                        <a:spcAft>
                          <a:spcPts val="0"/>
                        </a:spcAft>
                      </a:pPr>
                      <a:r>
                        <a:rPr lang="en-US" sz="1400" dirty="0">
                          <a:effectLst/>
                        </a:rPr>
                        <a:t>3.</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A.I. para inyectar (kg)</a:t>
                      </a:r>
                      <a:endParaRPr lang="es-CR" sz="1400" noProof="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latin typeface="+mn-lt"/>
                          <a:ea typeface="+mn-ea"/>
                          <a:cs typeface="+mn-cs"/>
                        </a:rPr>
                        <a:t>28 (kg)</a:t>
                      </a:r>
                      <a:endParaRPr lang="es-CR" sz="1400" noProof="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Producto x A.I. (60L x 0.48%)</a:t>
                      </a:r>
                      <a:endParaRPr lang="es-CR" sz="1400" noProof="0" dirty="0">
                        <a:effectLst/>
                        <a:latin typeface="Calibri"/>
                        <a:ea typeface="Calibri"/>
                        <a:cs typeface="Arial"/>
                      </a:endParaRPr>
                    </a:p>
                  </a:txBody>
                  <a:tcPr marL="68580" marR="68580" marT="0" marB="0"/>
                </a:tc>
                <a:extLst>
                  <a:ext uri="{0D108BD9-81ED-4DB2-BD59-A6C34878D82A}">
                    <a16:rowId xmlns:a16="http://schemas.microsoft.com/office/drawing/2014/main" val="10003"/>
                  </a:ext>
                </a:extLst>
              </a:tr>
              <a:tr h="0">
                <a:tc>
                  <a:txBody>
                    <a:bodyPr/>
                    <a:lstStyle/>
                    <a:p>
                      <a:pPr algn="l" rtl="0">
                        <a:lnSpc>
                          <a:spcPct val="115000"/>
                        </a:lnSpc>
                        <a:spcAft>
                          <a:spcPts val="0"/>
                        </a:spcAft>
                      </a:pPr>
                      <a:r>
                        <a:rPr lang="en-US" sz="1400" dirty="0">
                          <a:effectLst/>
                        </a:rPr>
                        <a:t>4.</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Max Kg/hr de IA de la sustancia en el sistema para mantener 100ppm</a:t>
                      </a:r>
                      <a:endParaRPr lang="es-CR" sz="1400" noProof="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17 (kg/hr)</a:t>
                      </a:r>
                      <a:endParaRPr lang="es-CR" sz="1400" noProof="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gr/m3=ppm </a:t>
                      </a:r>
                      <a:r>
                        <a:rPr lang="es-CR" sz="1400" noProof="0" dirty="0">
                          <a:effectLst/>
                          <a:sym typeface="Wingdings"/>
                        </a:rPr>
                        <a:t></a:t>
                      </a:r>
                      <a:r>
                        <a:rPr lang="es-CR" sz="1400" noProof="0" dirty="0">
                          <a:effectLst/>
                        </a:rPr>
                        <a:t> gr’ por m3 x caudal (100g x 166L)/1000</a:t>
                      </a:r>
                      <a:endParaRPr lang="es-CR" sz="1400" noProof="0" dirty="0">
                        <a:effectLst/>
                        <a:latin typeface="Calibri"/>
                        <a:ea typeface="Calibri"/>
                        <a:cs typeface="Arial"/>
                      </a:endParaRPr>
                    </a:p>
                  </a:txBody>
                  <a:tcPr marL="68580" marR="68580" marT="0" marB="0"/>
                </a:tc>
                <a:extLst>
                  <a:ext uri="{0D108BD9-81ED-4DB2-BD59-A6C34878D82A}">
                    <a16:rowId xmlns:a16="http://schemas.microsoft.com/office/drawing/2014/main" val="10004"/>
                  </a:ext>
                </a:extLst>
              </a:tr>
              <a:tr h="0">
                <a:tc>
                  <a:txBody>
                    <a:bodyPr/>
                    <a:lstStyle/>
                    <a:p>
                      <a:pPr algn="l" rtl="0">
                        <a:lnSpc>
                          <a:spcPct val="115000"/>
                        </a:lnSpc>
                        <a:spcAft>
                          <a:spcPts val="0"/>
                        </a:spcAft>
                      </a:pPr>
                      <a:r>
                        <a:rPr lang="en-US" sz="1400" dirty="0">
                          <a:effectLst/>
                        </a:rPr>
                        <a:t>5.</a:t>
                      </a:r>
                      <a:endParaRPr lang="en-US" sz="140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rPr>
                        <a:t>Tiempo de inyección (hr)</a:t>
                      </a:r>
                      <a:endParaRPr lang="es-CR" sz="1400" noProof="0" dirty="0">
                        <a:effectLst/>
                        <a:latin typeface="Calibri"/>
                        <a:ea typeface="Calibri"/>
                        <a:cs typeface="Arial"/>
                      </a:endParaRPr>
                    </a:p>
                  </a:txBody>
                  <a:tcPr marL="68580" marR="68580" marT="0" marB="0"/>
                </a:tc>
                <a:tc>
                  <a:txBody>
                    <a:bodyPr/>
                    <a:lstStyle/>
                    <a:p>
                      <a:pPr algn="l" rtl="0">
                        <a:lnSpc>
                          <a:spcPct val="115000"/>
                        </a:lnSpc>
                        <a:spcAft>
                          <a:spcPts val="0"/>
                        </a:spcAft>
                      </a:pPr>
                      <a:r>
                        <a:rPr lang="es-CR" sz="1400" noProof="0" dirty="0">
                          <a:effectLst/>
                          <a:latin typeface="Calibri"/>
                          <a:ea typeface="Calibri"/>
                          <a:cs typeface="Arial"/>
                        </a:rPr>
                        <a:t>1.64 (hr)</a:t>
                      </a:r>
                    </a:p>
                  </a:txBody>
                  <a:tcPr marL="68580" marR="68580" marT="0" marB="0"/>
                </a:tc>
                <a:tc>
                  <a:txBody>
                    <a:bodyPr/>
                    <a:lstStyle/>
                    <a:p>
                      <a:pPr algn="l" rtl="0">
                        <a:lnSpc>
                          <a:spcPct val="115000"/>
                        </a:lnSpc>
                        <a:spcAft>
                          <a:spcPts val="0"/>
                        </a:spcAft>
                      </a:pPr>
                      <a:r>
                        <a:rPr lang="es-CR" sz="1400" noProof="0" dirty="0">
                          <a:effectLst/>
                          <a:latin typeface="Calibri"/>
                          <a:ea typeface="Calibri"/>
                          <a:cs typeface="Arial"/>
                        </a:rPr>
                        <a:t>28 (es requerido)/ 17 (es permitido por hora)</a:t>
                      </a:r>
                    </a:p>
                  </a:txBody>
                  <a:tcPr marL="68580" marR="68580" marT="0" marB="0"/>
                </a:tc>
                <a:extLst>
                  <a:ext uri="{0D108BD9-81ED-4DB2-BD59-A6C34878D82A}">
                    <a16:rowId xmlns:a16="http://schemas.microsoft.com/office/drawing/2014/main" val="10005"/>
                  </a:ext>
                </a:extLst>
              </a:tr>
              <a:tr h="0">
                <a:tc>
                  <a:txBody>
                    <a:bodyPr/>
                    <a:lstStyle/>
                    <a:p>
                      <a:pPr algn="l" rtl="0">
                        <a:lnSpc>
                          <a:spcPct val="115000"/>
                        </a:lnSpc>
                        <a:spcAft>
                          <a:spcPts val="0"/>
                        </a:spcAft>
                      </a:pPr>
                      <a:r>
                        <a:rPr lang="en-US" sz="1400" dirty="0">
                          <a:effectLst/>
                          <a:latin typeface="Calibri"/>
                          <a:ea typeface="Calibri"/>
                          <a:cs typeface="Arial"/>
                        </a:rPr>
                        <a:t>6.</a:t>
                      </a:r>
                    </a:p>
                  </a:txBody>
                  <a:tcPr marL="68580" marR="68580" marT="0" marB="0"/>
                </a:tc>
                <a:tc>
                  <a:txBody>
                    <a:bodyPr/>
                    <a:lstStyle/>
                    <a:p>
                      <a:pPr algn="l" rtl="0">
                        <a:lnSpc>
                          <a:spcPct val="115000"/>
                        </a:lnSpc>
                        <a:spcAft>
                          <a:spcPts val="0"/>
                        </a:spcAft>
                      </a:pPr>
                      <a:r>
                        <a:rPr lang="es-CR" sz="1400" noProof="0" dirty="0">
                          <a:effectLst/>
                          <a:latin typeface="Calibri"/>
                          <a:ea typeface="Calibri"/>
                          <a:cs typeface="Arial"/>
                        </a:rPr>
                        <a:t>Dosis de inyección (L/hr)</a:t>
                      </a:r>
                    </a:p>
                  </a:txBody>
                  <a:tcPr marL="68580" marR="68580" marT="0" marB="0"/>
                </a:tc>
                <a:tc>
                  <a:txBody>
                    <a:bodyPr/>
                    <a:lstStyle/>
                    <a:p>
                      <a:pPr algn="l" rtl="0">
                        <a:lnSpc>
                          <a:spcPct val="115000"/>
                        </a:lnSpc>
                        <a:spcAft>
                          <a:spcPts val="0"/>
                        </a:spcAft>
                      </a:pPr>
                      <a:r>
                        <a:rPr lang="es-CR" sz="1400" noProof="0" dirty="0">
                          <a:effectLst/>
                          <a:latin typeface="Calibri"/>
                          <a:ea typeface="Calibri"/>
                          <a:cs typeface="Arial"/>
                        </a:rPr>
                        <a:t>305 (L/hr)</a:t>
                      </a:r>
                    </a:p>
                  </a:txBody>
                  <a:tcPr marL="68580" marR="68580" marT="0" marB="0"/>
                </a:tc>
                <a:tc>
                  <a:txBody>
                    <a:bodyPr/>
                    <a:lstStyle/>
                    <a:p>
                      <a:pPr algn="l" rtl="0">
                        <a:lnSpc>
                          <a:spcPct val="115000"/>
                        </a:lnSpc>
                        <a:spcAft>
                          <a:spcPts val="0"/>
                        </a:spcAft>
                      </a:pPr>
                      <a:r>
                        <a:rPr lang="es-CR" sz="1400" noProof="0" dirty="0">
                          <a:effectLst/>
                          <a:latin typeface="Calibri"/>
                          <a:ea typeface="Calibri"/>
                          <a:cs typeface="Arial"/>
                        </a:rPr>
                        <a:t>500 (L solución) / 1.64 (time de inyección hr)</a:t>
                      </a:r>
                    </a:p>
                  </a:txBody>
                  <a:tcPr marL="68580" marR="68580" marT="0" marB="0"/>
                </a:tc>
                <a:extLst>
                  <a:ext uri="{0D108BD9-81ED-4DB2-BD59-A6C34878D82A}">
                    <a16:rowId xmlns:a16="http://schemas.microsoft.com/office/drawing/2014/main" val="1330904027"/>
                  </a:ext>
                </a:extLst>
              </a:tr>
            </a:tbl>
          </a:graphicData>
        </a:graphic>
      </p:graphicFrame>
    </p:spTree>
    <p:extLst>
      <p:ext uri="{BB962C8B-B14F-4D97-AF65-F5344CB8AC3E}">
        <p14:creationId xmlns:p14="http://schemas.microsoft.com/office/powerpoint/2010/main" val="3522383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FB87F10-B5A9-45B0-BCB1-4AED1A33E081}"/>
              </a:ext>
            </a:extLst>
          </p:cNvPr>
          <p:cNvGraphicFramePr>
            <a:graphicFrameLocks noGrp="1"/>
          </p:cNvGraphicFramePr>
          <p:nvPr>
            <p:extLst/>
          </p:nvPr>
        </p:nvGraphicFramePr>
        <p:xfrm>
          <a:off x="323528" y="848405"/>
          <a:ext cx="8340353" cy="5381388"/>
        </p:xfrm>
        <a:graphic>
          <a:graphicData uri="http://schemas.openxmlformats.org/drawingml/2006/table">
            <a:tbl>
              <a:tblPr firstRow="1" firstCol="1" bandRow="1">
                <a:tableStyleId>{5C22544A-7EE6-4342-B048-85BDC9FD1C3A}</a:tableStyleId>
              </a:tblPr>
              <a:tblGrid>
                <a:gridCol w="1130766">
                  <a:extLst>
                    <a:ext uri="{9D8B030D-6E8A-4147-A177-3AD203B41FA5}">
                      <a16:colId xmlns:a16="http://schemas.microsoft.com/office/drawing/2014/main" val="3687385369"/>
                    </a:ext>
                  </a:extLst>
                </a:gridCol>
                <a:gridCol w="2638951">
                  <a:extLst>
                    <a:ext uri="{9D8B030D-6E8A-4147-A177-3AD203B41FA5}">
                      <a16:colId xmlns:a16="http://schemas.microsoft.com/office/drawing/2014/main" val="2001503412"/>
                    </a:ext>
                  </a:extLst>
                </a:gridCol>
                <a:gridCol w="2980120">
                  <a:extLst>
                    <a:ext uri="{9D8B030D-6E8A-4147-A177-3AD203B41FA5}">
                      <a16:colId xmlns:a16="http://schemas.microsoft.com/office/drawing/2014/main" val="28252343"/>
                    </a:ext>
                  </a:extLst>
                </a:gridCol>
                <a:gridCol w="1590516">
                  <a:extLst>
                    <a:ext uri="{9D8B030D-6E8A-4147-A177-3AD203B41FA5}">
                      <a16:colId xmlns:a16="http://schemas.microsoft.com/office/drawing/2014/main" val="2419379921"/>
                    </a:ext>
                  </a:extLst>
                </a:gridCol>
              </a:tblGrid>
              <a:tr h="265850">
                <a:tc>
                  <a:txBody>
                    <a:bodyPr/>
                    <a:lstStyle/>
                    <a:p>
                      <a:pPr algn="ctr" rtl="0">
                        <a:lnSpc>
                          <a:spcPct val="115000"/>
                        </a:lnSpc>
                        <a:spcAft>
                          <a:spcPts val="0"/>
                        </a:spcAft>
                      </a:pPr>
                      <a:r>
                        <a:rPr lang="en-US" sz="1400" dirty="0">
                          <a:effectLst/>
                        </a:rPr>
                        <a:t>Inyector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Caracteristicas</a:t>
                      </a:r>
                    </a:p>
                  </a:txBody>
                  <a:tcPr marL="68580" marR="68580" marT="0" marB="0"/>
                </a:tc>
                <a:tc>
                  <a:txBody>
                    <a:bodyPr/>
                    <a:lstStyle/>
                    <a:p>
                      <a:pPr algn="ctr" rtl="0">
                        <a:lnSpc>
                          <a:spcPct val="115000"/>
                        </a:lnSpc>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400" dirty="0">
                          <a:effectLst/>
                        </a:rPr>
                        <a:t>Recomendacion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17674804"/>
                  </a:ext>
                </a:extLst>
              </a:tr>
              <a:tr h="1860947">
                <a:tc>
                  <a:txBody>
                    <a:bodyPr/>
                    <a:lstStyle/>
                    <a:p>
                      <a:pPr algn="ctr" rtl="0">
                        <a:lnSpc>
                          <a:spcPct val="115000"/>
                        </a:lnSpc>
                        <a:spcAft>
                          <a:spcPts val="0"/>
                        </a:spcAft>
                      </a:pPr>
                      <a:r>
                        <a:rPr lang="en-US" sz="1400" dirty="0">
                          <a:effectLst/>
                        </a:rPr>
                        <a:t>Tanque de fertilizante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s-CR" sz="1400" dirty="0">
                          <a:effectLst/>
                        </a:rPr>
                        <a:t>La </a:t>
                      </a:r>
                      <a:r>
                        <a:rPr lang="es-CR" sz="1400" noProof="0" dirty="0">
                          <a:effectLst/>
                        </a:rPr>
                        <a:t>cantidad</a:t>
                      </a:r>
                      <a:r>
                        <a:rPr lang="es-CR" sz="1400" dirty="0">
                          <a:effectLst/>
                        </a:rPr>
                        <a:t> del </a:t>
                      </a:r>
                      <a:r>
                        <a:rPr lang="es-CR" sz="1400" noProof="0" dirty="0">
                          <a:effectLst/>
                        </a:rPr>
                        <a:t>producto</a:t>
                      </a:r>
                      <a:r>
                        <a:rPr lang="es-CR" sz="1400" dirty="0">
                          <a:effectLst/>
                        </a:rPr>
                        <a:t> </a:t>
                      </a:r>
                      <a:r>
                        <a:rPr lang="es-CR" sz="1400" noProof="0" dirty="0">
                          <a:effectLst/>
                        </a:rPr>
                        <a:t>inyectado</a:t>
                      </a:r>
                      <a:r>
                        <a:rPr lang="es-CR" sz="1400" dirty="0">
                          <a:effectLst/>
                        </a:rPr>
                        <a:t> es alto al inicio y reducido al final  como inyección continua – esto se traduce en la inyección des uniforme y mala distribución sobre el área</a:t>
                      </a:r>
                      <a:endParaRPr lang="es-CR" sz="1400" dirty="0">
                        <a:effectLst/>
                        <a:latin typeface="Calibri" panose="020F0502020204030204" pitchFamily="34" charset="0"/>
                        <a:ea typeface="Calibri" panose="020F0502020204030204" pitchFamily="34" charset="0"/>
                        <a:cs typeface="Arial" panose="020B0604020202020204" pitchFamily="34" charset="0"/>
                      </a:endParaRPr>
                    </a:p>
                    <a:p>
                      <a:pPr algn="ctr" rtl="0">
                        <a:lnSpc>
                          <a:spcPct val="115000"/>
                        </a:lnSpc>
                        <a:spcAft>
                          <a:spcPts val="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endParaRPr lang="en-US" sz="1400" dirty="0">
                        <a:solidFill>
                          <a:srgbClr val="1C0D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rtl="0">
                        <a:lnSpc>
                          <a:spcPct val="115000"/>
                        </a:lnSpc>
                        <a:spcAft>
                          <a:spcPts val="0"/>
                        </a:spcAft>
                      </a:pPr>
                      <a:r>
                        <a:rPr lang="en-US" sz="1400" dirty="0">
                          <a:effectLst/>
                        </a:rPr>
                        <a:t>No recomendado</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55995144"/>
                  </a:ext>
                </a:extLst>
              </a:tr>
              <a:tr h="1595098">
                <a:tc>
                  <a:txBody>
                    <a:bodyPr/>
                    <a:lstStyle/>
                    <a:p>
                      <a:pPr algn="ctr" rtl="0">
                        <a:lnSpc>
                          <a:spcPct val="115000"/>
                        </a:lnSpc>
                        <a:spcAft>
                          <a:spcPts val="0"/>
                        </a:spcAft>
                      </a:pPr>
                      <a:r>
                        <a:rPr lang="en-US" sz="1400" dirty="0">
                          <a:effectLst/>
                        </a:rPr>
                        <a:t>Netafim Venturi inyector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r>
                        <a:rPr lang="en-US" sz="1400" dirty="0">
                          <a:effectLst/>
                        </a:rPr>
                        <a:t>El venturi utiliza vacío para inyectar productos químicos en la línea de agua a presión. Aunque la inyección es incluso es difícil de regular. </a:t>
                      </a:r>
                    </a:p>
                    <a:p>
                      <a:pPr algn="ctr" rtl="0">
                        <a:lnSpc>
                          <a:spcPct val="115000"/>
                        </a:lnSpc>
                        <a:spcAft>
                          <a:spcPts val="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endParaRPr lang="en-US" sz="1400" dirty="0">
                        <a:solidFill>
                          <a:srgbClr val="1C0D0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rtl="0">
                        <a:lnSpc>
                          <a:spcPct val="115000"/>
                        </a:lnSpc>
                        <a:spcAft>
                          <a:spcPts val="0"/>
                        </a:spcAft>
                      </a:pPr>
                      <a:r>
                        <a:rPr lang="en-US" sz="1400" dirty="0">
                          <a:effectLst/>
                        </a:rPr>
                        <a:t>Posible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46798061"/>
                  </a:ext>
                </a:extLst>
              </a:tr>
              <a:tr h="1550263">
                <a:tc>
                  <a:txBody>
                    <a:bodyPr/>
                    <a:lstStyle/>
                    <a:p>
                      <a:pPr algn="ctr" rtl="0">
                        <a:lnSpc>
                          <a:spcPct val="115000"/>
                        </a:lnSpc>
                        <a:spcAft>
                          <a:spcPts val="0"/>
                        </a:spcAft>
                      </a:pPr>
                      <a:r>
                        <a:rPr lang="en-US" sz="1400" dirty="0">
                          <a:effectLst/>
                        </a:rPr>
                        <a:t>FertiKit3G™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spcAft>
                          <a:spcPts val="0"/>
                        </a:spcAft>
                      </a:pPr>
                      <a:r>
                        <a:rPr lang="es-CR" sz="1400" noProof="0" dirty="0">
                          <a:effectLst/>
                        </a:rPr>
                        <a:t>Altamente versátil y preciso sistema de dosificación adecuado para una inigualable gama de capacidades de sistema de riego.</a:t>
                      </a:r>
                      <a:endParaRPr lang="es-CR" sz="1400" noProof="0" dirty="0">
                        <a:effectLst/>
                        <a:latin typeface="Calibri" panose="020F0502020204030204" pitchFamily="34" charset="0"/>
                        <a:ea typeface="Calibri" panose="020F0502020204030204" pitchFamily="34" charset="0"/>
                        <a:cs typeface="Arial" panose="020B0604020202020204" pitchFamily="34" charset="0"/>
                      </a:endParaRPr>
                    </a:p>
                    <a:p>
                      <a:pPr algn="ctr" rtl="0">
                        <a:lnSpc>
                          <a:spcPct val="115000"/>
                        </a:lnSpc>
                        <a:spcAft>
                          <a:spcPts val="0"/>
                        </a:spcAft>
                      </a:pPr>
                      <a:endParaRPr lang="es-CR" sz="1400" noProof="0" dirty="0">
                        <a:effectLst/>
                        <a:latin typeface="Calibri" panose="020F0502020204030204" pitchFamily="34" charset="0"/>
                        <a:ea typeface="Calibri" panose="020F0502020204030204" pitchFamily="34" charset="0"/>
                        <a:cs typeface="Arial" panose="020B0604020202020204" pitchFamily="34" charset="0"/>
                      </a:endParaRPr>
                    </a:p>
                    <a:p>
                      <a:pPr algn="ctr" rtl="0">
                        <a:lnSpc>
                          <a:spcPct val="115000"/>
                        </a:lnSpc>
                        <a:spcAft>
                          <a:spcPts val="0"/>
                        </a:spcAft>
                      </a:pP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15000"/>
                        </a:lnSpc>
                        <a:spcAft>
                          <a:spcPts val="0"/>
                        </a:spcAft>
                      </a:pPr>
                      <a:endParaRPr lang="en-US" sz="1400" dirty="0">
                        <a:solidFill>
                          <a:srgbClr val="1C0D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rtl="0">
                        <a:lnSpc>
                          <a:spcPct val="115000"/>
                        </a:lnSpc>
                        <a:spcAft>
                          <a:spcPts val="0"/>
                        </a:spcAft>
                      </a:pPr>
                      <a:r>
                        <a:rPr lang="es-ES_tradnl" sz="1400" noProof="0" dirty="0">
                          <a:effectLst/>
                        </a:rPr>
                        <a:t>Altamente</a:t>
                      </a:r>
                      <a:r>
                        <a:rPr lang="en-US" sz="1400" dirty="0">
                          <a:effectLst/>
                        </a:rPr>
                        <a:t> recomendado</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12042001"/>
                  </a:ext>
                </a:extLst>
              </a:tr>
            </a:tbl>
          </a:graphicData>
        </a:graphic>
      </p:graphicFrame>
      <p:pic>
        <p:nvPicPr>
          <p:cNvPr id="3075" name="Picture 4">
            <a:extLst>
              <a:ext uri="{FF2B5EF4-FFF2-40B4-BE49-F238E27FC236}">
                <a16:creationId xmlns:a16="http://schemas.microsoft.com/office/drawing/2014/main" id="{11955CF4-8007-4991-8186-0E0277379C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26494" y="1196752"/>
            <a:ext cx="1401690" cy="176371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3">
            <a:extLst>
              <a:ext uri="{FF2B5EF4-FFF2-40B4-BE49-F238E27FC236}">
                <a16:creationId xmlns:a16="http://schemas.microsoft.com/office/drawing/2014/main" id="{8DD70C21-5190-474E-A0A8-28BE9A34CE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5211102" y="2766327"/>
            <a:ext cx="1199128" cy="2142442"/>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2">
            <a:extLst>
              <a:ext uri="{FF2B5EF4-FFF2-40B4-BE49-F238E27FC236}">
                <a16:creationId xmlns:a16="http://schemas.microsoft.com/office/drawing/2014/main" id="{78236050-8031-4A75-9196-524AE23C15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24076" y="4626691"/>
            <a:ext cx="1260091" cy="17101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9D4499-5902-42D1-94E7-F9BFA0966959}"/>
              </a:ext>
            </a:extLst>
          </p:cNvPr>
          <p:cNvSpPr txBox="1"/>
          <p:nvPr/>
        </p:nvSpPr>
        <p:spPr>
          <a:xfrm>
            <a:off x="2843808" y="289494"/>
            <a:ext cx="2880320" cy="369332"/>
          </a:xfrm>
          <a:prstGeom prst="rect">
            <a:avLst/>
          </a:prstGeom>
          <a:noFill/>
        </p:spPr>
        <p:txBody>
          <a:bodyPr wrap="square" rtlCol="1">
            <a:spAutoFit/>
          </a:bodyPr>
          <a:lstStyle/>
          <a:p>
            <a:pPr algn="ctr"/>
            <a:r>
              <a:rPr lang="en-US" dirty="0"/>
              <a:t>Tipo de Inyector</a:t>
            </a:r>
            <a:endParaRPr lang="he-IL" dirty="0"/>
          </a:p>
        </p:txBody>
      </p:sp>
    </p:spTree>
    <p:extLst>
      <p:ext uri="{BB962C8B-B14F-4D97-AF65-F5344CB8AC3E}">
        <p14:creationId xmlns:p14="http://schemas.microsoft.com/office/powerpoint/2010/main" val="227999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39515" y="708179"/>
            <a:ext cx="8712968"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nSpc>
                <a:spcPct val="150000"/>
              </a:lnSpc>
              <a:buFont typeface="Arial" panose="020B0604020202020204" pitchFamily="34" charset="0"/>
              <a:buChar char="•"/>
            </a:pPr>
            <a:r>
              <a:rPr lang="es-CR" altLang="en-US" dirty="0"/>
              <a:t>Cualquier producto que se inyecte al sistema estará en movimiento todo el tiempo</a:t>
            </a:r>
          </a:p>
          <a:p>
            <a:pPr marL="457200" indent="-457200">
              <a:lnSpc>
                <a:spcPct val="150000"/>
              </a:lnSpc>
              <a:buFont typeface="Arial" panose="020B0604020202020204" pitchFamily="34" charset="0"/>
              <a:buChar char="•"/>
            </a:pPr>
            <a:r>
              <a:rPr lang="es-CR" altLang="en-US" dirty="0"/>
              <a:t>Hay un tiempo de llegada a un punto deseado luego un tiempo de permanencia en el sistema y finalmente un tiempo determinado cuando la ultima gota sale del sistema.</a:t>
            </a:r>
          </a:p>
          <a:p>
            <a:pPr marL="457200" indent="-457200">
              <a:lnSpc>
                <a:spcPct val="150000"/>
              </a:lnSpc>
              <a:buFont typeface="Arial" panose="020B0604020202020204" pitchFamily="34" charset="0"/>
              <a:buChar char="•"/>
            </a:pPr>
            <a:r>
              <a:rPr lang="es-CR" altLang="en-US" dirty="0"/>
              <a:t>“Tiempo de avance“ es la hora de llegada o partida del producto dependiendo de la ubicación del punto de salida o el punto de inyección</a:t>
            </a:r>
          </a:p>
          <a:p>
            <a:pPr marL="457200" indent="-457200">
              <a:lnSpc>
                <a:spcPct val="150000"/>
              </a:lnSpc>
              <a:buFont typeface="Arial" panose="020B0604020202020204" pitchFamily="34" charset="0"/>
              <a:buChar char="•"/>
            </a:pPr>
            <a:r>
              <a:rPr lang="es-CR" dirty="0"/>
              <a:t>El tiempo de avance se divide en tres tiempos</a:t>
            </a:r>
          </a:p>
          <a:p>
            <a:pPr marL="742950" lvl="1" indent="-285750">
              <a:lnSpc>
                <a:spcPct val="150000"/>
              </a:lnSpc>
              <a:buFont typeface="Arial" panose="020B0604020202020204" pitchFamily="34" charset="0"/>
              <a:buChar char="•"/>
            </a:pPr>
            <a:r>
              <a:rPr lang="es-CR" dirty="0"/>
              <a:t>T1: Desde el punto de inyección hasta la valvular – línea principal.</a:t>
            </a:r>
          </a:p>
          <a:p>
            <a:pPr marL="742950" lvl="1" indent="-285750">
              <a:lnSpc>
                <a:spcPct val="150000"/>
              </a:lnSpc>
              <a:buFont typeface="Arial" panose="020B0604020202020204" pitchFamily="34" charset="0"/>
              <a:buChar char="•"/>
            </a:pPr>
            <a:r>
              <a:rPr lang="es-CR" dirty="0"/>
              <a:t>T2: De la valvular al manifull – Línea secundaria </a:t>
            </a:r>
          </a:p>
          <a:p>
            <a:pPr marL="742950" lvl="1" indent="-285750">
              <a:lnSpc>
                <a:spcPct val="150000"/>
              </a:lnSpc>
              <a:buFont typeface="Arial" panose="020B0604020202020204" pitchFamily="34" charset="0"/>
              <a:buChar char="•"/>
            </a:pPr>
            <a:r>
              <a:rPr lang="es-CR" dirty="0"/>
              <a:t>T3: Desde el primer gotero mas cerca de la valvular hasta el mas lejos</a:t>
            </a:r>
          </a:p>
          <a:p>
            <a:pPr marL="285750" indent="-285750">
              <a:lnSpc>
                <a:spcPct val="150000"/>
              </a:lnSpc>
              <a:buFont typeface="Arial" panose="020B0604020202020204" pitchFamily="34" charset="0"/>
              <a:buChar char="•"/>
            </a:pPr>
            <a:r>
              <a:rPr lang="es-CR" dirty="0"/>
              <a:t>El tiempo de avance es la suma Total = T1 + T2 + T3</a:t>
            </a:r>
          </a:p>
        </p:txBody>
      </p:sp>
      <p:sp>
        <p:nvSpPr>
          <p:cNvPr id="2" name="Rectangle 1"/>
          <p:cNvSpPr/>
          <p:nvPr/>
        </p:nvSpPr>
        <p:spPr>
          <a:xfrm>
            <a:off x="-204537" y="0"/>
            <a:ext cx="9601073" cy="494751"/>
          </a:xfrm>
          <a:prstGeom prst="rect">
            <a:avLst/>
          </a:prstGeom>
        </p:spPr>
        <p:txBody>
          <a:bodyPr wrap="square">
            <a:spAutoFit/>
          </a:bodyPr>
          <a:lstStyle/>
          <a:p>
            <a:pPr lvl="1">
              <a:lnSpc>
                <a:spcPct val="120000"/>
              </a:lnSpc>
            </a:pPr>
            <a:r>
              <a:rPr lang="en-US" sz="2400" dirty="0"/>
              <a:t> </a:t>
            </a:r>
            <a:r>
              <a:rPr lang="es-ES_tradnl" sz="2400" dirty="0"/>
              <a:t>Dentro</a:t>
            </a:r>
            <a:r>
              <a:rPr lang="en-US" sz="2400" dirty="0"/>
              <a:t> del </a:t>
            </a:r>
            <a:r>
              <a:rPr lang="en-US" sz="2400" dirty="0" err="1"/>
              <a:t>sistema</a:t>
            </a:r>
            <a:r>
              <a:rPr lang="en-US" sz="2400" dirty="0"/>
              <a:t> : </a:t>
            </a:r>
            <a:r>
              <a:rPr lang="en-US" sz="2400" dirty="0" err="1"/>
              <a:t>Tiempo</a:t>
            </a:r>
            <a:r>
              <a:rPr lang="en-US" sz="2400" dirty="0"/>
              <a:t> de </a:t>
            </a:r>
            <a:r>
              <a:rPr lang="en-US" sz="2400" dirty="0" err="1"/>
              <a:t>avance</a:t>
            </a:r>
            <a:endParaRPr lang="en-US" sz="2400" dirty="0"/>
          </a:p>
        </p:txBody>
      </p:sp>
    </p:spTree>
    <p:extLst>
      <p:ext uri="{BB962C8B-B14F-4D97-AF65-F5344CB8AC3E}">
        <p14:creationId xmlns:p14="http://schemas.microsoft.com/office/powerpoint/2010/main" val="325499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0" end="0"/>
                                            </p:txEl>
                                          </p:spTgt>
                                        </p:tgtEl>
                                        <p:attrNameLst>
                                          <p:attrName>ppt_c</p:attrName>
                                        </p:attrNameLst>
                                      </p:cBhvr>
                                      <p:to>
                                        <a:schemeClr val="folHlink"/>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1" end="1"/>
                                            </p:txEl>
                                          </p:spTgt>
                                        </p:tgtEl>
                                        <p:attrNameLst>
                                          <p:attrName>ppt_c</p:attrName>
                                        </p:attrNameLst>
                                      </p:cBhvr>
                                      <p:to>
                                        <a:schemeClr val="folHlink"/>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2" end="2"/>
                                            </p:txEl>
                                          </p:spTgt>
                                        </p:tgtEl>
                                        <p:attrNameLst>
                                          <p:attrName>ppt_c</p:attrName>
                                        </p:attrNameLst>
                                      </p:cBhvr>
                                      <p:to>
                                        <a:schemeClr val="folHlink"/>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8914">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3" end="3"/>
                                            </p:txEl>
                                          </p:spTgt>
                                        </p:tgtEl>
                                        <p:attrNameLst>
                                          <p:attrName>ppt_c</p:attrName>
                                        </p:attrNameLst>
                                      </p:cBhvr>
                                      <p:to>
                                        <a:schemeClr val="folHlink"/>
                                      </p:to>
                                    </p:animClr>
                                  </p:subTnLst>
                                </p:cTn>
                              </p:par>
                              <p:par>
                                <p:cTn id="19" presetID="1" presetClass="entr" presetSubtype="0" fill="hold" grpId="0" nodeType="withEffect">
                                  <p:stCondLst>
                                    <p:cond delay="0"/>
                                  </p:stCondLst>
                                  <p:childTnLst>
                                    <p:set>
                                      <p:cBhvr>
                                        <p:cTn id="20" dur="1" fill="hold">
                                          <p:stCondLst>
                                            <p:cond delay="499"/>
                                          </p:stCondLst>
                                        </p:cTn>
                                        <p:tgtEl>
                                          <p:spTgt spid="3891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4" end="4"/>
                                            </p:txEl>
                                          </p:spTgt>
                                        </p:tgtEl>
                                        <p:attrNameLst>
                                          <p:attrName>ppt_c</p:attrName>
                                        </p:attrNameLst>
                                      </p:cBhvr>
                                      <p:to>
                                        <a:schemeClr val="folHlink"/>
                                      </p:to>
                                    </p:animClr>
                                  </p:subTnLst>
                                </p:cTn>
                              </p:par>
                              <p:par>
                                <p:cTn id="21" presetID="1" presetClass="entr" presetSubtype="0" fill="hold" grpId="0" nodeType="withEffect">
                                  <p:stCondLst>
                                    <p:cond delay="0"/>
                                  </p:stCondLst>
                                  <p:childTnLst>
                                    <p:set>
                                      <p:cBhvr>
                                        <p:cTn id="22" dur="1" fill="hold">
                                          <p:stCondLst>
                                            <p:cond delay="499"/>
                                          </p:stCondLst>
                                        </p:cTn>
                                        <p:tgtEl>
                                          <p:spTgt spid="38914">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5" end="5"/>
                                            </p:txEl>
                                          </p:spTgt>
                                        </p:tgtEl>
                                        <p:attrNameLst>
                                          <p:attrName>ppt_c</p:attrName>
                                        </p:attrNameLst>
                                      </p:cBhvr>
                                      <p:to>
                                        <a:schemeClr val="folHlink"/>
                                      </p:to>
                                    </p:animClr>
                                  </p:subTnLst>
                                </p:cTn>
                              </p:par>
                              <p:par>
                                <p:cTn id="23" presetID="1" presetClass="entr" presetSubtype="0" fill="hold" grpId="0" nodeType="withEffect">
                                  <p:stCondLst>
                                    <p:cond delay="0"/>
                                  </p:stCondLst>
                                  <p:childTnLst>
                                    <p:set>
                                      <p:cBhvr>
                                        <p:cTn id="24" dur="1" fill="hold">
                                          <p:stCondLst>
                                            <p:cond delay="499"/>
                                          </p:stCondLst>
                                        </p:cTn>
                                        <p:tgtEl>
                                          <p:spTgt spid="3891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6" end="6"/>
                                            </p:txEl>
                                          </p:spTgt>
                                        </p:tgtEl>
                                        <p:attrNameLst>
                                          <p:attrName>ppt_c</p:attrName>
                                        </p:attrNameLst>
                                      </p:cBhvr>
                                      <p:to>
                                        <a:schemeClr val="folHlink"/>
                                      </p:to>
                                    </p:animClr>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38914">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8914">
                                            <p:txEl>
                                              <p:pRg st="7" end="7"/>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6477" y="199781"/>
            <a:ext cx="5760800" cy="707886"/>
          </a:xfrm>
          <a:prstGeom prst="rect">
            <a:avLst/>
          </a:prstGeom>
          <a:noFill/>
        </p:spPr>
        <p:txBody>
          <a:bodyPr wrap="square" rtlCol="0">
            <a:spAutoFit/>
          </a:bodyPr>
          <a:lstStyle/>
          <a:p>
            <a:pPr algn="ctr"/>
            <a:r>
              <a:rPr lang="en-US" sz="2200" u="sng" dirty="0"/>
              <a:t>Que </a:t>
            </a:r>
            <a:r>
              <a:rPr lang="es-ES_tradnl" sz="2200" u="sng" dirty="0"/>
              <a:t>pasa</a:t>
            </a:r>
            <a:r>
              <a:rPr lang="en-US" sz="2200" u="sng" dirty="0"/>
              <a:t> </a:t>
            </a:r>
            <a:r>
              <a:rPr lang="es-ES_tradnl" sz="2200" u="sng" dirty="0"/>
              <a:t>dentro</a:t>
            </a:r>
            <a:r>
              <a:rPr lang="en-US" sz="2200" u="sng" dirty="0"/>
              <a:t> del sistema de riego</a:t>
            </a:r>
          </a:p>
          <a:p>
            <a:pPr algn="ctr"/>
            <a:r>
              <a:rPr lang="es-ES_tradnl" dirty="0"/>
              <a:t>Ejemplo</a:t>
            </a:r>
            <a:r>
              <a:rPr lang="en-US" dirty="0"/>
              <a:t> de un Proyecto </a:t>
            </a:r>
            <a:r>
              <a:rPr lang="es-ES_tradnl" dirty="0"/>
              <a:t>típico</a:t>
            </a:r>
          </a:p>
        </p:txBody>
      </p:sp>
      <p:grpSp>
        <p:nvGrpSpPr>
          <p:cNvPr id="3" name="Group 2">
            <a:extLst>
              <a:ext uri="{FF2B5EF4-FFF2-40B4-BE49-F238E27FC236}">
                <a16:creationId xmlns:a16="http://schemas.microsoft.com/office/drawing/2014/main" id="{87F5D18C-6A40-4E4D-802A-2C35F57B725C}"/>
              </a:ext>
            </a:extLst>
          </p:cNvPr>
          <p:cNvGrpSpPr/>
          <p:nvPr/>
        </p:nvGrpSpPr>
        <p:grpSpPr>
          <a:xfrm>
            <a:off x="242925" y="1451775"/>
            <a:ext cx="5481574" cy="4896544"/>
            <a:chOff x="117612" y="448816"/>
            <a:chExt cx="8779297" cy="6364560"/>
          </a:xfrm>
        </p:grpSpPr>
        <p:sp>
          <p:nvSpPr>
            <p:cNvPr id="39938" name="Rectangle 2"/>
            <p:cNvSpPr>
              <a:spLocks noChangeArrowheads="1"/>
            </p:cNvSpPr>
            <p:nvPr/>
          </p:nvSpPr>
          <p:spPr bwMode="auto">
            <a:xfrm>
              <a:off x="457200" y="2963416"/>
              <a:ext cx="3810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dirty="0"/>
            </a:p>
          </p:txBody>
        </p:sp>
        <p:sp>
          <p:nvSpPr>
            <p:cNvPr id="39940" name="Rectangle 4"/>
            <p:cNvSpPr>
              <a:spLocks noChangeArrowheads="1"/>
            </p:cNvSpPr>
            <p:nvPr/>
          </p:nvSpPr>
          <p:spPr bwMode="auto">
            <a:xfrm>
              <a:off x="4790775" y="2049016"/>
              <a:ext cx="1219200" cy="12954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pPr algn="ctr"/>
              <a:endParaRPr lang="en-US" altLang="en-US" sz="1600" dirty="0"/>
            </a:p>
          </p:txBody>
        </p:sp>
        <p:sp>
          <p:nvSpPr>
            <p:cNvPr id="39941" name="Rectangle 5"/>
            <p:cNvSpPr>
              <a:spLocks noChangeArrowheads="1"/>
            </p:cNvSpPr>
            <p:nvPr/>
          </p:nvSpPr>
          <p:spPr bwMode="auto">
            <a:xfrm>
              <a:off x="3190575" y="2049016"/>
              <a:ext cx="1219200" cy="12954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endParaRPr lang="en-US" sz="1600" dirty="0"/>
            </a:p>
          </p:txBody>
        </p:sp>
        <p:sp>
          <p:nvSpPr>
            <p:cNvPr id="39948" name="Rectangle 12"/>
            <p:cNvSpPr>
              <a:spLocks noChangeArrowheads="1"/>
            </p:cNvSpPr>
            <p:nvPr/>
          </p:nvSpPr>
          <p:spPr bwMode="auto">
            <a:xfrm>
              <a:off x="3190575" y="448816"/>
              <a:ext cx="1219200" cy="1295400"/>
            </a:xfrm>
            <a:prstGeom prst="rect">
              <a:avLst/>
            </a:prstGeom>
            <a:solidFill>
              <a:schemeClr val="accent3">
                <a:lumMod val="40000"/>
                <a:lumOff val="60000"/>
              </a:schemeClr>
            </a:solidFill>
            <a:ln w="9525">
              <a:solidFill>
                <a:schemeClr val="tx1"/>
              </a:solidFill>
              <a:miter lim="800000"/>
              <a:headEnd/>
              <a:tailEnd/>
            </a:ln>
            <a:effectLst/>
          </p:spPr>
          <p:txBody>
            <a:bodyPr wrap="none" anchor="ctr"/>
            <a:lstStyle/>
            <a:p>
              <a:endParaRPr lang="en-US" sz="1600" dirty="0"/>
            </a:p>
          </p:txBody>
        </p:sp>
        <p:sp>
          <p:nvSpPr>
            <p:cNvPr id="39949" name="Rectangle 13"/>
            <p:cNvSpPr>
              <a:spLocks noChangeArrowheads="1"/>
            </p:cNvSpPr>
            <p:nvPr/>
          </p:nvSpPr>
          <p:spPr bwMode="auto">
            <a:xfrm>
              <a:off x="4790775" y="448816"/>
              <a:ext cx="1219200" cy="1295400"/>
            </a:xfrm>
            <a:prstGeom prst="rect">
              <a:avLst/>
            </a:prstGeom>
            <a:solidFill>
              <a:schemeClr val="accent3">
                <a:lumMod val="40000"/>
                <a:lumOff val="60000"/>
              </a:schemeClr>
            </a:solidFill>
            <a:ln w="9525">
              <a:solidFill>
                <a:schemeClr val="tx1"/>
              </a:solidFill>
              <a:miter lim="800000"/>
              <a:headEnd/>
              <a:tailEnd/>
            </a:ln>
            <a:effectLst/>
          </p:spPr>
          <p:txBody>
            <a:bodyPr wrap="none" anchor="ctr"/>
            <a:lstStyle/>
            <a:p>
              <a:endParaRPr lang="en-US" sz="1600" dirty="0"/>
            </a:p>
          </p:txBody>
        </p:sp>
        <p:sp>
          <p:nvSpPr>
            <p:cNvPr id="39950" name="Rectangle 14"/>
            <p:cNvSpPr>
              <a:spLocks noChangeArrowheads="1"/>
            </p:cNvSpPr>
            <p:nvPr/>
          </p:nvSpPr>
          <p:spPr bwMode="auto">
            <a:xfrm>
              <a:off x="3190575" y="3717032"/>
              <a:ext cx="1219200" cy="1295400"/>
            </a:xfrm>
            <a:prstGeom prst="rect">
              <a:avLst/>
            </a:prstGeom>
            <a:solidFill>
              <a:schemeClr val="accent3">
                <a:lumMod val="75000"/>
              </a:schemeClr>
            </a:solidFill>
            <a:ln w="9525">
              <a:solidFill>
                <a:schemeClr val="tx1"/>
              </a:solidFill>
              <a:miter lim="800000"/>
              <a:headEnd/>
              <a:tailEnd/>
            </a:ln>
            <a:effectLst/>
          </p:spPr>
          <p:txBody>
            <a:bodyPr wrap="none" anchor="ctr"/>
            <a:lstStyle/>
            <a:p>
              <a:endParaRPr lang="en-US" sz="1600" dirty="0"/>
            </a:p>
          </p:txBody>
        </p:sp>
        <p:sp>
          <p:nvSpPr>
            <p:cNvPr id="39951" name="Rectangle 15"/>
            <p:cNvSpPr>
              <a:spLocks noChangeArrowheads="1"/>
            </p:cNvSpPr>
            <p:nvPr/>
          </p:nvSpPr>
          <p:spPr bwMode="auto">
            <a:xfrm>
              <a:off x="4790775" y="3717032"/>
              <a:ext cx="1219200" cy="1295400"/>
            </a:xfrm>
            <a:prstGeom prst="rect">
              <a:avLst/>
            </a:prstGeom>
            <a:solidFill>
              <a:schemeClr val="accent3">
                <a:lumMod val="75000"/>
              </a:schemeClr>
            </a:solidFill>
            <a:ln w="9525">
              <a:solidFill>
                <a:schemeClr val="tx1"/>
              </a:solidFill>
              <a:miter lim="800000"/>
              <a:headEnd/>
              <a:tailEnd/>
            </a:ln>
            <a:effectLst/>
          </p:spPr>
          <p:txBody>
            <a:bodyPr wrap="none" anchor="ctr"/>
            <a:lstStyle/>
            <a:p>
              <a:endParaRPr lang="en-US" sz="1600" dirty="0"/>
            </a:p>
          </p:txBody>
        </p:sp>
        <p:sp>
          <p:nvSpPr>
            <p:cNvPr id="39952" name="Rectangle 16"/>
            <p:cNvSpPr>
              <a:spLocks noChangeArrowheads="1"/>
            </p:cNvSpPr>
            <p:nvPr/>
          </p:nvSpPr>
          <p:spPr bwMode="auto">
            <a:xfrm>
              <a:off x="4790775" y="5348808"/>
              <a:ext cx="1219200" cy="1295400"/>
            </a:xfrm>
            <a:prstGeom prst="rect">
              <a:avLst/>
            </a:prstGeom>
            <a:solidFill>
              <a:schemeClr val="accent3">
                <a:lumMod val="50000"/>
              </a:schemeClr>
            </a:solidFill>
            <a:ln w="9525">
              <a:solidFill>
                <a:schemeClr val="tx1"/>
              </a:solidFill>
              <a:miter lim="800000"/>
              <a:headEnd/>
              <a:tailEnd/>
            </a:ln>
            <a:effectLst/>
          </p:spPr>
          <p:txBody>
            <a:bodyPr wrap="none" anchor="ctr"/>
            <a:lstStyle/>
            <a:p>
              <a:endParaRPr lang="en-US" sz="1600" dirty="0"/>
            </a:p>
          </p:txBody>
        </p:sp>
        <p:sp>
          <p:nvSpPr>
            <p:cNvPr id="39953" name="Rectangle 17"/>
            <p:cNvSpPr>
              <a:spLocks noChangeArrowheads="1"/>
            </p:cNvSpPr>
            <p:nvPr/>
          </p:nvSpPr>
          <p:spPr bwMode="auto">
            <a:xfrm>
              <a:off x="3190575" y="5348808"/>
              <a:ext cx="1219200" cy="1295400"/>
            </a:xfrm>
            <a:prstGeom prst="rect">
              <a:avLst/>
            </a:prstGeom>
            <a:solidFill>
              <a:schemeClr val="accent3">
                <a:lumMod val="50000"/>
              </a:schemeClr>
            </a:solidFill>
            <a:ln w="9525">
              <a:solidFill>
                <a:schemeClr val="tx1"/>
              </a:solidFill>
              <a:miter lim="800000"/>
              <a:headEnd/>
              <a:tailEnd/>
            </a:ln>
            <a:effectLst/>
          </p:spPr>
          <p:txBody>
            <a:bodyPr wrap="none" anchor="ctr"/>
            <a:lstStyle/>
            <a:p>
              <a:endParaRPr lang="en-US" sz="1600" dirty="0"/>
            </a:p>
          </p:txBody>
        </p:sp>
        <p:sp>
          <p:nvSpPr>
            <p:cNvPr id="39954" name="Line 18"/>
            <p:cNvSpPr>
              <a:spLocks noChangeShapeType="1"/>
            </p:cNvSpPr>
            <p:nvPr/>
          </p:nvSpPr>
          <p:spPr bwMode="auto">
            <a:xfrm>
              <a:off x="868918" y="3501008"/>
              <a:ext cx="2207355" cy="0"/>
            </a:xfrm>
            <a:prstGeom prst="line">
              <a:avLst/>
            </a:prstGeom>
            <a:noFill/>
            <a:ln w="38100">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56" name="Line 20"/>
            <p:cNvSpPr>
              <a:spLocks noChangeShapeType="1"/>
            </p:cNvSpPr>
            <p:nvPr/>
          </p:nvSpPr>
          <p:spPr bwMode="auto">
            <a:xfrm>
              <a:off x="3057225" y="1916832"/>
              <a:ext cx="19050" cy="4896544"/>
            </a:xfrm>
            <a:prstGeom prst="line">
              <a:avLst/>
            </a:prstGeom>
            <a:noFill/>
            <a:ln w="38100">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57" name="Line 21"/>
            <p:cNvSpPr>
              <a:spLocks noChangeShapeType="1"/>
            </p:cNvSpPr>
            <p:nvPr/>
          </p:nvSpPr>
          <p:spPr bwMode="auto">
            <a:xfrm>
              <a:off x="3038175" y="1916832"/>
              <a:ext cx="3422528" cy="0"/>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58" name="Line 22"/>
            <p:cNvSpPr>
              <a:spLocks noChangeShapeType="1"/>
            </p:cNvSpPr>
            <p:nvPr/>
          </p:nvSpPr>
          <p:spPr bwMode="auto">
            <a:xfrm>
              <a:off x="3038174" y="3501008"/>
              <a:ext cx="3441751" cy="0"/>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59" name="Line 23"/>
            <p:cNvSpPr>
              <a:spLocks noChangeShapeType="1"/>
            </p:cNvSpPr>
            <p:nvPr/>
          </p:nvSpPr>
          <p:spPr bwMode="auto">
            <a:xfrm>
              <a:off x="3038174" y="5157192"/>
              <a:ext cx="3370537" cy="27856"/>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0" name="Line 24"/>
            <p:cNvSpPr>
              <a:spLocks noChangeShapeType="1"/>
            </p:cNvSpPr>
            <p:nvPr/>
          </p:nvSpPr>
          <p:spPr bwMode="auto">
            <a:xfrm>
              <a:off x="3076274" y="6813376"/>
              <a:ext cx="3404445" cy="0"/>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1" name="Line 25"/>
            <p:cNvSpPr>
              <a:spLocks noChangeShapeType="1"/>
            </p:cNvSpPr>
            <p:nvPr/>
          </p:nvSpPr>
          <p:spPr bwMode="auto">
            <a:xfrm>
              <a:off x="3266775" y="6501794"/>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2" name="Line 26"/>
            <p:cNvSpPr>
              <a:spLocks noChangeShapeType="1"/>
            </p:cNvSpPr>
            <p:nvPr/>
          </p:nvSpPr>
          <p:spPr bwMode="auto">
            <a:xfrm>
              <a:off x="4919363" y="6501794"/>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3" name="Line 27"/>
            <p:cNvSpPr>
              <a:spLocks noChangeShapeType="1"/>
            </p:cNvSpPr>
            <p:nvPr/>
          </p:nvSpPr>
          <p:spPr bwMode="auto">
            <a:xfrm>
              <a:off x="4925713" y="4918770"/>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4" name="Line 28"/>
            <p:cNvSpPr>
              <a:spLocks noChangeShapeType="1"/>
            </p:cNvSpPr>
            <p:nvPr/>
          </p:nvSpPr>
          <p:spPr bwMode="auto">
            <a:xfrm>
              <a:off x="3301700" y="4918770"/>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5" name="Line 29"/>
            <p:cNvSpPr>
              <a:spLocks noChangeShapeType="1"/>
            </p:cNvSpPr>
            <p:nvPr/>
          </p:nvSpPr>
          <p:spPr bwMode="auto">
            <a:xfrm>
              <a:off x="3325513" y="3268216"/>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6" name="Line 30"/>
            <p:cNvSpPr>
              <a:spLocks noChangeShapeType="1"/>
            </p:cNvSpPr>
            <p:nvPr/>
          </p:nvSpPr>
          <p:spPr bwMode="auto">
            <a:xfrm>
              <a:off x="4925713" y="3244404"/>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7" name="Line 31"/>
            <p:cNvSpPr>
              <a:spLocks noChangeShapeType="1"/>
            </p:cNvSpPr>
            <p:nvPr/>
          </p:nvSpPr>
          <p:spPr bwMode="auto">
            <a:xfrm>
              <a:off x="4919363" y="1626741"/>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8" name="Line 32"/>
            <p:cNvSpPr>
              <a:spLocks noChangeShapeType="1"/>
            </p:cNvSpPr>
            <p:nvPr/>
          </p:nvSpPr>
          <p:spPr bwMode="auto">
            <a:xfrm>
              <a:off x="3325513" y="1633091"/>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69" name="Line 33"/>
            <p:cNvSpPr>
              <a:spLocks noChangeShapeType="1"/>
            </p:cNvSpPr>
            <p:nvPr/>
          </p:nvSpPr>
          <p:spPr bwMode="auto">
            <a:xfrm>
              <a:off x="4333575" y="638200"/>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78" name="Text Box 42"/>
            <p:cNvSpPr txBox="1">
              <a:spLocks noChangeArrowheads="1"/>
            </p:cNvSpPr>
            <p:nvPr/>
          </p:nvSpPr>
          <p:spPr bwMode="auto">
            <a:xfrm>
              <a:off x="788541" y="2458002"/>
              <a:ext cx="2226426"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Linea principal</a:t>
              </a:r>
            </a:p>
          </p:txBody>
        </p:sp>
        <p:sp>
          <p:nvSpPr>
            <p:cNvPr id="39979" name="Oval 43"/>
            <p:cNvSpPr>
              <a:spLocks noChangeArrowheads="1"/>
            </p:cNvSpPr>
            <p:nvPr/>
          </p:nvSpPr>
          <p:spPr bwMode="auto">
            <a:xfrm>
              <a:off x="3190575" y="1591816"/>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39980" name="Oval 44"/>
            <p:cNvSpPr>
              <a:spLocks noChangeArrowheads="1"/>
            </p:cNvSpPr>
            <p:nvPr/>
          </p:nvSpPr>
          <p:spPr bwMode="auto">
            <a:xfrm>
              <a:off x="4790775" y="1591816"/>
              <a:ext cx="228600" cy="152400"/>
            </a:xfrm>
            <a:prstGeom prst="ellipse">
              <a:avLst/>
            </a:prstGeom>
            <a:solidFill>
              <a:schemeClr val="accent6">
                <a:lumMod val="50000"/>
              </a:schemeClr>
            </a:solidFill>
            <a:ln w="9525">
              <a:solidFill>
                <a:schemeClr val="tx1"/>
              </a:solidFill>
              <a:round/>
              <a:headEnd/>
              <a:tailEnd/>
            </a:ln>
            <a:effectLst/>
          </p:spPr>
          <p:txBody>
            <a:bodyPr wrap="none" anchor="ctr"/>
            <a:lstStyle/>
            <a:p>
              <a:endParaRPr lang="en-US" sz="1600" dirty="0"/>
            </a:p>
          </p:txBody>
        </p:sp>
        <p:sp>
          <p:nvSpPr>
            <p:cNvPr id="39981" name="Oval 45"/>
            <p:cNvSpPr>
              <a:spLocks noChangeArrowheads="1"/>
            </p:cNvSpPr>
            <p:nvPr/>
          </p:nvSpPr>
          <p:spPr bwMode="auto">
            <a:xfrm>
              <a:off x="4790775" y="3192016"/>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39982" name="Oval 46"/>
            <p:cNvSpPr>
              <a:spLocks noChangeArrowheads="1"/>
            </p:cNvSpPr>
            <p:nvPr/>
          </p:nvSpPr>
          <p:spPr bwMode="auto">
            <a:xfrm>
              <a:off x="3190575" y="3192016"/>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39983" name="Oval 47"/>
            <p:cNvSpPr>
              <a:spLocks noChangeArrowheads="1"/>
            </p:cNvSpPr>
            <p:nvPr/>
          </p:nvSpPr>
          <p:spPr bwMode="auto">
            <a:xfrm>
              <a:off x="3190575" y="4860032"/>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39984" name="Oval 48"/>
            <p:cNvSpPr>
              <a:spLocks noChangeArrowheads="1"/>
            </p:cNvSpPr>
            <p:nvPr/>
          </p:nvSpPr>
          <p:spPr bwMode="auto">
            <a:xfrm>
              <a:off x="4790775" y="4860032"/>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39985" name="Oval 49"/>
            <p:cNvSpPr>
              <a:spLocks noChangeArrowheads="1"/>
            </p:cNvSpPr>
            <p:nvPr/>
          </p:nvSpPr>
          <p:spPr bwMode="auto">
            <a:xfrm>
              <a:off x="4832050" y="6415608"/>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39986" name="Oval 50"/>
            <p:cNvSpPr>
              <a:spLocks noChangeArrowheads="1"/>
            </p:cNvSpPr>
            <p:nvPr/>
          </p:nvSpPr>
          <p:spPr bwMode="auto">
            <a:xfrm>
              <a:off x="3225599" y="6417096"/>
              <a:ext cx="228600" cy="152400"/>
            </a:xfrm>
            <a:prstGeom prst="ellipse">
              <a:avLst/>
            </a:prstGeom>
            <a:solidFill>
              <a:schemeClr val="accent6">
                <a:lumMod val="50000"/>
              </a:schemeClr>
            </a:solidFill>
            <a:ln w="9525">
              <a:solidFill>
                <a:schemeClr val="tx1"/>
              </a:solidFill>
              <a:round/>
              <a:headEnd/>
              <a:tailEnd/>
            </a:ln>
            <a:effectLst/>
          </p:spPr>
          <p:txBody>
            <a:bodyPr wrap="none" anchor="ctr"/>
            <a:lstStyle/>
            <a:p>
              <a:endParaRPr lang="en-US" sz="1600" dirty="0"/>
            </a:p>
          </p:txBody>
        </p:sp>
        <p:sp>
          <p:nvSpPr>
            <p:cNvPr id="39987" name="Text Box 51"/>
            <p:cNvSpPr txBox="1">
              <a:spLocks noChangeArrowheads="1"/>
            </p:cNvSpPr>
            <p:nvPr/>
          </p:nvSpPr>
          <p:spPr bwMode="auto">
            <a:xfrm>
              <a:off x="1525903" y="1371649"/>
              <a:ext cx="1247949"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n-US" sz="1600" dirty="0">
                  <a:solidFill>
                    <a:schemeClr val="accent6">
                      <a:lumMod val="50000"/>
                    </a:schemeClr>
                  </a:solidFill>
                </a:rPr>
                <a:t>Válvula</a:t>
              </a:r>
            </a:p>
          </p:txBody>
        </p:sp>
        <p:sp>
          <p:nvSpPr>
            <p:cNvPr id="39988" name="Line 52"/>
            <p:cNvSpPr>
              <a:spLocks noChangeShapeType="1"/>
            </p:cNvSpPr>
            <p:nvPr/>
          </p:nvSpPr>
          <p:spPr bwMode="auto">
            <a:xfrm>
              <a:off x="2915815" y="1626741"/>
              <a:ext cx="274760" cy="63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90" name="Line 54"/>
            <p:cNvSpPr>
              <a:spLocks noChangeShapeType="1"/>
            </p:cNvSpPr>
            <p:nvPr/>
          </p:nvSpPr>
          <p:spPr bwMode="auto">
            <a:xfrm>
              <a:off x="1964162" y="3017187"/>
              <a:ext cx="1021039"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91" name="Text Box 55"/>
            <p:cNvSpPr txBox="1">
              <a:spLocks noChangeArrowheads="1"/>
            </p:cNvSpPr>
            <p:nvPr/>
          </p:nvSpPr>
          <p:spPr bwMode="auto">
            <a:xfrm>
              <a:off x="868342" y="1013106"/>
              <a:ext cx="1769434"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s-ES_tradnl" altLang="en-US" sz="1600" dirty="0">
                  <a:solidFill>
                    <a:schemeClr val="accent5">
                      <a:lumMod val="50000"/>
                    </a:schemeClr>
                  </a:solidFill>
                </a:rPr>
                <a:t>Secundaria</a:t>
              </a:r>
            </a:p>
          </p:txBody>
        </p:sp>
        <p:sp>
          <p:nvSpPr>
            <p:cNvPr id="39992" name="Line 56"/>
            <p:cNvSpPr>
              <a:spLocks noChangeShapeType="1"/>
            </p:cNvSpPr>
            <p:nvPr/>
          </p:nvSpPr>
          <p:spPr bwMode="auto">
            <a:xfrm>
              <a:off x="3814239" y="1268760"/>
              <a:ext cx="0" cy="33929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93" name="Text Box 57"/>
            <p:cNvSpPr txBox="1">
              <a:spLocks noChangeArrowheads="1"/>
            </p:cNvSpPr>
            <p:nvPr/>
          </p:nvSpPr>
          <p:spPr bwMode="auto">
            <a:xfrm>
              <a:off x="246703" y="507676"/>
              <a:ext cx="2867673"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600" dirty="0"/>
                <a:t>Linea de </a:t>
              </a:r>
              <a:r>
                <a:rPr lang="es-ES_tradnl" altLang="en-US" sz="1600" dirty="0"/>
                <a:t>gotero</a:t>
              </a:r>
            </a:p>
          </p:txBody>
        </p:sp>
        <p:sp>
          <p:nvSpPr>
            <p:cNvPr id="39994" name="Line 58"/>
            <p:cNvSpPr>
              <a:spLocks noChangeShapeType="1"/>
            </p:cNvSpPr>
            <p:nvPr/>
          </p:nvSpPr>
          <p:spPr bwMode="auto">
            <a:xfrm>
              <a:off x="2915816" y="776609"/>
              <a:ext cx="884360" cy="1"/>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39996" name="Text Box 60"/>
            <p:cNvSpPr txBox="1">
              <a:spLocks noChangeArrowheads="1"/>
            </p:cNvSpPr>
            <p:nvPr/>
          </p:nvSpPr>
          <p:spPr bwMode="auto">
            <a:xfrm>
              <a:off x="117612" y="4300517"/>
              <a:ext cx="2821131" cy="440055"/>
            </a:xfrm>
            <a:prstGeom prst="rect">
              <a:avLst/>
            </a:prstGeom>
            <a:solidFill>
              <a:schemeClr val="bg2"/>
            </a:solidFill>
            <a:ln w="9525">
              <a:solidFill>
                <a:schemeClr val="tx2">
                  <a:lumMod val="40000"/>
                  <a:lumOff val="60000"/>
                </a:schemeClr>
              </a:solidFill>
              <a:miter lim="800000"/>
              <a:headEnd/>
              <a:tailEnd/>
            </a:ln>
            <a:effectLst/>
          </p:spPr>
          <p:txBody>
            <a:bodyPr wrap="none">
              <a:spAutoFit/>
            </a:bodyPr>
            <a:lstStyle/>
            <a:p>
              <a:r>
                <a:rPr lang="en-US" altLang="en-US" sz="1600" dirty="0"/>
                <a:t>Punto de inyeccion</a:t>
              </a:r>
            </a:p>
          </p:txBody>
        </p:sp>
        <p:sp>
          <p:nvSpPr>
            <p:cNvPr id="40004" name="Line 68"/>
            <p:cNvSpPr>
              <a:spLocks noChangeShapeType="1"/>
            </p:cNvSpPr>
            <p:nvPr/>
          </p:nvSpPr>
          <p:spPr bwMode="auto">
            <a:xfrm flipV="1">
              <a:off x="645458" y="3877816"/>
              <a:ext cx="2242" cy="294556"/>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59" name="Line 22"/>
            <p:cNvSpPr>
              <a:spLocks noChangeShapeType="1"/>
            </p:cNvSpPr>
            <p:nvPr/>
          </p:nvSpPr>
          <p:spPr bwMode="auto">
            <a:xfrm flipV="1">
              <a:off x="3301699" y="3344416"/>
              <a:ext cx="3175" cy="76200"/>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0" name="Line 22"/>
            <p:cNvSpPr>
              <a:spLocks noChangeShapeType="1"/>
            </p:cNvSpPr>
            <p:nvPr/>
          </p:nvSpPr>
          <p:spPr bwMode="auto">
            <a:xfrm flipH="1" flipV="1">
              <a:off x="4890263" y="3240832"/>
              <a:ext cx="35450" cy="269912"/>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1" name="Line 22"/>
            <p:cNvSpPr>
              <a:spLocks noChangeShapeType="1"/>
            </p:cNvSpPr>
            <p:nvPr/>
          </p:nvSpPr>
          <p:spPr bwMode="auto">
            <a:xfrm flipV="1">
              <a:off x="3266774" y="1700808"/>
              <a:ext cx="46583" cy="216024"/>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2" name="Line 22"/>
            <p:cNvSpPr>
              <a:spLocks noChangeShapeType="1"/>
            </p:cNvSpPr>
            <p:nvPr/>
          </p:nvSpPr>
          <p:spPr bwMode="auto">
            <a:xfrm flipV="1">
              <a:off x="4919363" y="1700808"/>
              <a:ext cx="23811" cy="216024"/>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3" name="Line 22"/>
            <p:cNvSpPr>
              <a:spLocks noChangeShapeType="1"/>
            </p:cNvSpPr>
            <p:nvPr/>
          </p:nvSpPr>
          <p:spPr bwMode="auto">
            <a:xfrm flipV="1">
              <a:off x="3266775" y="4964088"/>
              <a:ext cx="34925" cy="167426"/>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4" name="Line 22"/>
            <p:cNvSpPr>
              <a:spLocks noChangeShapeType="1"/>
            </p:cNvSpPr>
            <p:nvPr/>
          </p:nvSpPr>
          <p:spPr bwMode="auto">
            <a:xfrm flipV="1">
              <a:off x="4894359" y="4936232"/>
              <a:ext cx="8485" cy="248816"/>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5" name="Line 22"/>
            <p:cNvSpPr>
              <a:spLocks noChangeShapeType="1"/>
            </p:cNvSpPr>
            <p:nvPr/>
          </p:nvSpPr>
          <p:spPr bwMode="auto">
            <a:xfrm flipV="1">
              <a:off x="3311770" y="6569496"/>
              <a:ext cx="1588" cy="216024"/>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7" name="Line 22"/>
            <p:cNvSpPr>
              <a:spLocks noChangeShapeType="1"/>
            </p:cNvSpPr>
            <p:nvPr/>
          </p:nvSpPr>
          <p:spPr bwMode="auto">
            <a:xfrm flipV="1">
              <a:off x="4964779" y="6569496"/>
              <a:ext cx="1588" cy="216024"/>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8" name="Line 33"/>
            <p:cNvSpPr>
              <a:spLocks noChangeShapeType="1"/>
            </p:cNvSpPr>
            <p:nvPr/>
          </p:nvSpPr>
          <p:spPr bwMode="auto">
            <a:xfrm flipH="1">
              <a:off x="2915815" y="1252517"/>
              <a:ext cx="881186"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9" name="Line 54"/>
            <p:cNvSpPr>
              <a:spLocks noChangeShapeType="1"/>
            </p:cNvSpPr>
            <p:nvPr/>
          </p:nvSpPr>
          <p:spPr bwMode="auto">
            <a:xfrm>
              <a:off x="1964162" y="3017187"/>
              <a:ext cx="1" cy="32722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66" name="Rectangle 4"/>
            <p:cNvSpPr>
              <a:spLocks noChangeArrowheads="1"/>
            </p:cNvSpPr>
            <p:nvPr/>
          </p:nvSpPr>
          <p:spPr bwMode="auto">
            <a:xfrm>
              <a:off x="6305128" y="2076872"/>
              <a:ext cx="1219200" cy="12954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pPr algn="ctr"/>
              <a:endParaRPr lang="en-US" altLang="en-US" sz="1600" dirty="0"/>
            </a:p>
          </p:txBody>
        </p:sp>
        <p:sp>
          <p:nvSpPr>
            <p:cNvPr id="70" name="Rectangle 13"/>
            <p:cNvSpPr>
              <a:spLocks noChangeArrowheads="1"/>
            </p:cNvSpPr>
            <p:nvPr/>
          </p:nvSpPr>
          <p:spPr bwMode="auto">
            <a:xfrm>
              <a:off x="6305128" y="476672"/>
              <a:ext cx="1219200" cy="1295400"/>
            </a:xfrm>
            <a:prstGeom prst="rect">
              <a:avLst/>
            </a:prstGeom>
            <a:solidFill>
              <a:schemeClr val="accent3">
                <a:lumMod val="40000"/>
                <a:lumOff val="60000"/>
              </a:schemeClr>
            </a:solidFill>
            <a:ln w="9525">
              <a:solidFill>
                <a:schemeClr val="tx1"/>
              </a:solidFill>
              <a:miter lim="800000"/>
              <a:headEnd/>
              <a:tailEnd/>
            </a:ln>
            <a:effectLst/>
          </p:spPr>
          <p:txBody>
            <a:bodyPr wrap="none" anchor="ctr"/>
            <a:lstStyle/>
            <a:p>
              <a:endParaRPr lang="en-US" sz="1600" dirty="0"/>
            </a:p>
          </p:txBody>
        </p:sp>
        <p:sp>
          <p:nvSpPr>
            <p:cNvPr id="71" name="Rectangle 15"/>
            <p:cNvSpPr>
              <a:spLocks noChangeArrowheads="1"/>
            </p:cNvSpPr>
            <p:nvPr/>
          </p:nvSpPr>
          <p:spPr bwMode="auto">
            <a:xfrm>
              <a:off x="6305128" y="3744888"/>
              <a:ext cx="1219200" cy="1295400"/>
            </a:xfrm>
            <a:prstGeom prst="rect">
              <a:avLst/>
            </a:prstGeom>
            <a:solidFill>
              <a:schemeClr val="accent3">
                <a:lumMod val="75000"/>
              </a:schemeClr>
            </a:solidFill>
            <a:ln w="9525">
              <a:solidFill>
                <a:schemeClr val="tx1"/>
              </a:solidFill>
              <a:miter lim="800000"/>
              <a:headEnd/>
              <a:tailEnd/>
            </a:ln>
            <a:effectLst/>
          </p:spPr>
          <p:txBody>
            <a:bodyPr wrap="none" anchor="ctr"/>
            <a:lstStyle/>
            <a:p>
              <a:endParaRPr lang="en-US" sz="1600" dirty="0"/>
            </a:p>
          </p:txBody>
        </p:sp>
        <p:sp>
          <p:nvSpPr>
            <p:cNvPr id="72" name="Rectangle 16"/>
            <p:cNvSpPr>
              <a:spLocks noChangeArrowheads="1"/>
            </p:cNvSpPr>
            <p:nvPr/>
          </p:nvSpPr>
          <p:spPr bwMode="auto">
            <a:xfrm>
              <a:off x="6305128" y="5376664"/>
              <a:ext cx="1219200" cy="1295400"/>
            </a:xfrm>
            <a:prstGeom prst="rect">
              <a:avLst/>
            </a:prstGeom>
            <a:solidFill>
              <a:schemeClr val="accent3">
                <a:lumMod val="50000"/>
              </a:schemeClr>
            </a:solidFill>
            <a:ln w="9525">
              <a:solidFill>
                <a:schemeClr val="tx1"/>
              </a:solidFill>
              <a:miter lim="800000"/>
              <a:headEnd/>
              <a:tailEnd/>
            </a:ln>
            <a:effectLst/>
          </p:spPr>
          <p:txBody>
            <a:bodyPr wrap="none" anchor="ctr"/>
            <a:lstStyle/>
            <a:p>
              <a:endParaRPr lang="en-US" sz="1600" dirty="0"/>
            </a:p>
          </p:txBody>
        </p:sp>
        <p:sp>
          <p:nvSpPr>
            <p:cNvPr id="73" name="Line 26"/>
            <p:cNvSpPr>
              <a:spLocks noChangeShapeType="1"/>
            </p:cNvSpPr>
            <p:nvPr/>
          </p:nvSpPr>
          <p:spPr bwMode="auto">
            <a:xfrm>
              <a:off x="6433716" y="6529650"/>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74" name="Line 27"/>
            <p:cNvSpPr>
              <a:spLocks noChangeShapeType="1"/>
            </p:cNvSpPr>
            <p:nvPr/>
          </p:nvSpPr>
          <p:spPr bwMode="auto">
            <a:xfrm>
              <a:off x="6440066" y="4946626"/>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75" name="Line 30"/>
            <p:cNvSpPr>
              <a:spLocks noChangeShapeType="1"/>
            </p:cNvSpPr>
            <p:nvPr/>
          </p:nvSpPr>
          <p:spPr bwMode="auto">
            <a:xfrm>
              <a:off x="6440066" y="3272260"/>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76" name="Line 31"/>
            <p:cNvSpPr>
              <a:spLocks noChangeShapeType="1"/>
            </p:cNvSpPr>
            <p:nvPr/>
          </p:nvSpPr>
          <p:spPr bwMode="auto">
            <a:xfrm>
              <a:off x="6433716" y="1654597"/>
              <a:ext cx="990600" cy="0"/>
            </a:xfrm>
            <a:prstGeom prst="line">
              <a:avLst/>
            </a:prstGeom>
            <a:noFill/>
            <a:ln w="28575">
              <a:solidFill>
                <a:schemeClr val="accent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81" name="Oval 44"/>
            <p:cNvSpPr>
              <a:spLocks noChangeArrowheads="1"/>
            </p:cNvSpPr>
            <p:nvPr/>
          </p:nvSpPr>
          <p:spPr bwMode="auto">
            <a:xfrm>
              <a:off x="6305128" y="1619672"/>
              <a:ext cx="228600" cy="152400"/>
            </a:xfrm>
            <a:prstGeom prst="ellipse">
              <a:avLst/>
            </a:prstGeom>
            <a:solidFill>
              <a:schemeClr val="accent6">
                <a:lumMod val="50000"/>
              </a:schemeClr>
            </a:solidFill>
            <a:ln w="9525">
              <a:solidFill>
                <a:schemeClr val="tx1"/>
              </a:solidFill>
              <a:round/>
              <a:headEnd/>
              <a:tailEnd/>
            </a:ln>
            <a:effectLst/>
          </p:spPr>
          <p:txBody>
            <a:bodyPr wrap="none" anchor="ctr"/>
            <a:lstStyle/>
            <a:p>
              <a:endParaRPr lang="en-US" sz="1600" dirty="0"/>
            </a:p>
          </p:txBody>
        </p:sp>
        <p:sp>
          <p:nvSpPr>
            <p:cNvPr id="82" name="Oval 45"/>
            <p:cNvSpPr>
              <a:spLocks noChangeArrowheads="1"/>
            </p:cNvSpPr>
            <p:nvPr/>
          </p:nvSpPr>
          <p:spPr bwMode="auto">
            <a:xfrm>
              <a:off x="6305128" y="3219872"/>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83" name="Oval 48"/>
            <p:cNvSpPr>
              <a:spLocks noChangeArrowheads="1"/>
            </p:cNvSpPr>
            <p:nvPr/>
          </p:nvSpPr>
          <p:spPr bwMode="auto">
            <a:xfrm>
              <a:off x="6305128" y="4887888"/>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84" name="Oval 49"/>
            <p:cNvSpPr>
              <a:spLocks noChangeArrowheads="1"/>
            </p:cNvSpPr>
            <p:nvPr/>
          </p:nvSpPr>
          <p:spPr bwMode="auto">
            <a:xfrm>
              <a:off x="6346403" y="6443464"/>
              <a:ext cx="228600" cy="152400"/>
            </a:xfrm>
            <a:prstGeom prst="ellipse">
              <a:avLst/>
            </a:prstGeom>
            <a:solidFill>
              <a:schemeClr val="accent6">
                <a:lumMod val="50000"/>
              </a:schemeClr>
            </a:solidFill>
            <a:ln w="9525">
              <a:solidFill>
                <a:schemeClr val="accent3">
                  <a:lumMod val="50000"/>
                </a:schemeClr>
              </a:solidFill>
              <a:round/>
              <a:headEnd/>
              <a:tailEnd/>
            </a:ln>
            <a:effectLst/>
          </p:spPr>
          <p:txBody>
            <a:bodyPr wrap="none" anchor="ctr"/>
            <a:lstStyle/>
            <a:p>
              <a:endParaRPr lang="en-US" sz="1600" dirty="0"/>
            </a:p>
          </p:txBody>
        </p:sp>
        <p:sp>
          <p:nvSpPr>
            <p:cNvPr id="86" name="Line 22"/>
            <p:cNvSpPr>
              <a:spLocks noChangeShapeType="1"/>
            </p:cNvSpPr>
            <p:nvPr/>
          </p:nvSpPr>
          <p:spPr bwMode="auto">
            <a:xfrm flipH="1" flipV="1">
              <a:off x="6440065" y="3344416"/>
              <a:ext cx="20637" cy="166328"/>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87" name="Line 22"/>
            <p:cNvSpPr>
              <a:spLocks noChangeShapeType="1"/>
            </p:cNvSpPr>
            <p:nvPr/>
          </p:nvSpPr>
          <p:spPr bwMode="auto">
            <a:xfrm flipV="1">
              <a:off x="6440065" y="1728664"/>
              <a:ext cx="17462" cy="123800"/>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88" name="Line 22"/>
            <p:cNvSpPr>
              <a:spLocks noChangeShapeType="1"/>
            </p:cNvSpPr>
            <p:nvPr/>
          </p:nvSpPr>
          <p:spPr bwMode="auto">
            <a:xfrm flipH="1" flipV="1">
              <a:off x="6411887" y="5040288"/>
              <a:ext cx="2654" cy="144760"/>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89" name="Line 22"/>
            <p:cNvSpPr>
              <a:spLocks noChangeShapeType="1"/>
            </p:cNvSpPr>
            <p:nvPr/>
          </p:nvSpPr>
          <p:spPr bwMode="auto">
            <a:xfrm flipV="1">
              <a:off x="6479132" y="6597352"/>
              <a:ext cx="1588" cy="216024"/>
            </a:xfrm>
            <a:prstGeom prst="line">
              <a:avLst/>
            </a:prstGeom>
            <a:noFill/>
            <a:ln w="28575">
              <a:solidFill>
                <a:schemeClr val="accent3">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90" name="Text Box 57"/>
            <p:cNvSpPr txBox="1">
              <a:spLocks noChangeArrowheads="1"/>
            </p:cNvSpPr>
            <p:nvPr/>
          </p:nvSpPr>
          <p:spPr bwMode="auto">
            <a:xfrm>
              <a:off x="7492218" y="869498"/>
              <a:ext cx="1310080"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Turno 1</a:t>
              </a:r>
            </a:p>
          </p:txBody>
        </p:sp>
        <p:sp>
          <p:nvSpPr>
            <p:cNvPr id="91" name="Text Box 57"/>
            <p:cNvSpPr txBox="1">
              <a:spLocks noChangeArrowheads="1"/>
            </p:cNvSpPr>
            <p:nvPr/>
          </p:nvSpPr>
          <p:spPr bwMode="auto">
            <a:xfrm>
              <a:off x="7512377" y="2420888"/>
              <a:ext cx="1384532"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Turno  2</a:t>
              </a:r>
            </a:p>
          </p:txBody>
        </p:sp>
        <p:sp>
          <p:nvSpPr>
            <p:cNvPr id="92" name="Text Box 57"/>
            <p:cNvSpPr txBox="1">
              <a:spLocks noChangeArrowheads="1"/>
            </p:cNvSpPr>
            <p:nvPr/>
          </p:nvSpPr>
          <p:spPr bwMode="auto">
            <a:xfrm>
              <a:off x="7499937" y="4113202"/>
              <a:ext cx="1384532"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Turno  3</a:t>
              </a:r>
            </a:p>
          </p:txBody>
        </p:sp>
        <p:sp>
          <p:nvSpPr>
            <p:cNvPr id="93" name="Text Box 57"/>
            <p:cNvSpPr txBox="1">
              <a:spLocks noChangeArrowheads="1"/>
            </p:cNvSpPr>
            <p:nvPr/>
          </p:nvSpPr>
          <p:spPr bwMode="auto">
            <a:xfrm>
              <a:off x="7499937" y="5809346"/>
              <a:ext cx="1310080" cy="44005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Turno 4</a:t>
              </a:r>
            </a:p>
          </p:txBody>
        </p:sp>
        <p:sp>
          <p:nvSpPr>
            <p:cNvPr id="94" name="Line 33"/>
            <p:cNvSpPr>
              <a:spLocks noChangeShapeType="1"/>
            </p:cNvSpPr>
            <p:nvPr/>
          </p:nvSpPr>
          <p:spPr bwMode="auto">
            <a:xfrm>
              <a:off x="4211960" y="62068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95" name="Line 33"/>
            <p:cNvSpPr>
              <a:spLocks noChangeShapeType="1"/>
            </p:cNvSpPr>
            <p:nvPr/>
          </p:nvSpPr>
          <p:spPr bwMode="auto">
            <a:xfrm>
              <a:off x="4067944" y="62068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96" name="Line 33"/>
            <p:cNvSpPr>
              <a:spLocks noChangeShapeType="1"/>
            </p:cNvSpPr>
            <p:nvPr/>
          </p:nvSpPr>
          <p:spPr bwMode="auto">
            <a:xfrm>
              <a:off x="5868144" y="638200"/>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97" name="Line 33"/>
            <p:cNvSpPr>
              <a:spLocks noChangeShapeType="1"/>
            </p:cNvSpPr>
            <p:nvPr/>
          </p:nvSpPr>
          <p:spPr bwMode="auto">
            <a:xfrm>
              <a:off x="5746529" y="62068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98" name="Line 33"/>
            <p:cNvSpPr>
              <a:spLocks noChangeShapeType="1"/>
            </p:cNvSpPr>
            <p:nvPr/>
          </p:nvSpPr>
          <p:spPr bwMode="auto">
            <a:xfrm>
              <a:off x="5602513" y="62068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99" name="Line 33"/>
            <p:cNvSpPr>
              <a:spLocks noChangeShapeType="1"/>
            </p:cNvSpPr>
            <p:nvPr/>
          </p:nvSpPr>
          <p:spPr bwMode="auto">
            <a:xfrm>
              <a:off x="7380312" y="638200"/>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0" name="Line 33"/>
            <p:cNvSpPr>
              <a:spLocks noChangeShapeType="1"/>
            </p:cNvSpPr>
            <p:nvPr/>
          </p:nvSpPr>
          <p:spPr bwMode="auto">
            <a:xfrm>
              <a:off x="7258697" y="62068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1" name="Line 33"/>
            <p:cNvSpPr>
              <a:spLocks noChangeShapeType="1"/>
            </p:cNvSpPr>
            <p:nvPr/>
          </p:nvSpPr>
          <p:spPr bwMode="auto">
            <a:xfrm>
              <a:off x="7114681" y="62068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2" name="Line 33"/>
            <p:cNvSpPr>
              <a:spLocks noChangeShapeType="1"/>
            </p:cNvSpPr>
            <p:nvPr/>
          </p:nvSpPr>
          <p:spPr bwMode="auto">
            <a:xfrm>
              <a:off x="7357911" y="229438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3" name="Line 33"/>
            <p:cNvSpPr>
              <a:spLocks noChangeShapeType="1"/>
            </p:cNvSpPr>
            <p:nvPr/>
          </p:nvSpPr>
          <p:spPr bwMode="auto">
            <a:xfrm>
              <a:off x="7236296" y="227687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4" name="Line 33"/>
            <p:cNvSpPr>
              <a:spLocks noChangeShapeType="1"/>
            </p:cNvSpPr>
            <p:nvPr/>
          </p:nvSpPr>
          <p:spPr bwMode="auto">
            <a:xfrm>
              <a:off x="7092280" y="227687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5" name="Line 33"/>
            <p:cNvSpPr>
              <a:spLocks noChangeShapeType="1"/>
            </p:cNvSpPr>
            <p:nvPr/>
          </p:nvSpPr>
          <p:spPr bwMode="auto">
            <a:xfrm>
              <a:off x="5868144" y="229438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6" name="Line 33"/>
            <p:cNvSpPr>
              <a:spLocks noChangeShapeType="1"/>
            </p:cNvSpPr>
            <p:nvPr/>
          </p:nvSpPr>
          <p:spPr bwMode="auto">
            <a:xfrm>
              <a:off x="5746529" y="227687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7" name="Line 33"/>
            <p:cNvSpPr>
              <a:spLocks noChangeShapeType="1"/>
            </p:cNvSpPr>
            <p:nvPr/>
          </p:nvSpPr>
          <p:spPr bwMode="auto">
            <a:xfrm>
              <a:off x="5602513" y="227687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8" name="Line 33"/>
            <p:cNvSpPr>
              <a:spLocks noChangeShapeType="1"/>
            </p:cNvSpPr>
            <p:nvPr/>
          </p:nvSpPr>
          <p:spPr bwMode="auto">
            <a:xfrm>
              <a:off x="4261567" y="229438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09" name="Line 33"/>
            <p:cNvSpPr>
              <a:spLocks noChangeShapeType="1"/>
            </p:cNvSpPr>
            <p:nvPr/>
          </p:nvSpPr>
          <p:spPr bwMode="auto">
            <a:xfrm>
              <a:off x="4139952" y="227687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0" name="Line 33"/>
            <p:cNvSpPr>
              <a:spLocks noChangeShapeType="1"/>
            </p:cNvSpPr>
            <p:nvPr/>
          </p:nvSpPr>
          <p:spPr bwMode="auto">
            <a:xfrm>
              <a:off x="3995936" y="227687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1" name="Line 33"/>
            <p:cNvSpPr>
              <a:spLocks noChangeShapeType="1"/>
            </p:cNvSpPr>
            <p:nvPr/>
          </p:nvSpPr>
          <p:spPr bwMode="auto">
            <a:xfrm>
              <a:off x="4261567" y="395056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2" name="Line 33"/>
            <p:cNvSpPr>
              <a:spLocks noChangeShapeType="1"/>
            </p:cNvSpPr>
            <p:nvPr/>
          </p:nvSpPr>
          <p:spPr bwMode="auto">
            <a:xfrm>
              <a:off x="4139952" y="3933056"/>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3" name="Line 33"/>
            <p:cNvSpPr>
              <a:spLocks noChangeShapeType="1"/>
            </p:cNvSpPr>
            <p:nvPr/>
          </p:nvSpPr>
          <p:spPr bwMode="auto">
            <a:xfrm>
              <a:off x="3995936" y="3933056"/>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4" name="Line 33"/>
            <p:cNvSpPr>
              <a:spLocks noChangeShapeType="1"/>
            </p:cNvSpPr>
            <p:nvPr/>
          </p:nvSpPr>
          <p:spPr bwMode="auto">
            <a:xfrm>
              <a:off x="5868144" y="3950568"/>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5" name="Line 33"/>
            <p:cNvSpPr>
              <a:spLocks noChangeShapeType="1"/>
            </p:cNvSpPr>
            <p:nvPr/>
          </p:nvSpPr>
          <p:spPr bwMode="auto">
            <a:xfrm>
              <a:off x="5746529" y="3933056"/>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6" name="Line 33"/>
            <p:cNvSpPr>
              <a:spLocks noChangeShapeType="1"/>
            </p:cNvSpPr>
            <p:nvPr/>
          </p:nvSpPr>
          <p:spPr bwMode="auto">
            <a:xfrm>
              <a:off x="5602513" y="3933056"/>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7" name="Line 33"/>
            <p:cNvSpPr>
              <a:spLocks noChangeShapeType="1"/>
            </p:cNvSpPr>
            <p:nvPr/>
          </p:nvSpPr>
          <p:spPr bwMode="auto">
            <a:xfrm>
              <a:off x="7380312" y="4022576"/>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8" name="Line 33"/>
            <p:cNvSpPr>
              <a:spLocks noChangeShapeType="1"/>
            </p:cNvSpPr>
            <p:nvPr/>
          </p:nvSpPr>
          <p:spPr bwMode="auto">
            <a:xfrm>
              <a:off x="7258697" y="400506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19" name="Line 33"/>
            <p:cNvSpPr>
              <a:spLocks noChangeShapeType="1"/>
            </p:cNvSpPr>
            <p:nvPr/>
          </p:nvSpPr>
          <p:spPr bwMode="auto">
            <a:xfrm>
              <a:off x="7114681" y="400506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0" name="Line 33"/>
            <p:cNvSpPr>
              <a:spLocks noChangeShapeType="1"/>
            </p:cNvSpPr>
            <p:nvPr/>
          </p:nvSpPr>
          <p:spPr bwMode="auto">
            <a:xfrm>
              <a:off x="7429919" y="553474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1" name="Line 33"/>
            <p:cNvSpPr>
              <a:spLocks noChangeShapeType="1"/>
            </p:cNvSpPr>
            <p:nvPr/>
          </p:nvSpPr>
          <p:spPr bwMode="auto">
            <a:xfrm>
              <a:off x="7308304" y="551723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2" name="Line 33"/>
            <p:cNvSpPr>
              <a:spLocks noChangeShapeType="1"/>
            </p:cNvSpPr>
            <p:nvPr/>
          </p:nvSpPr>
          <p:spPr bwMode="auto">
            <a:xfrm>
              <a:off x="7164288" y="551723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3" name="Line 33"/>
            <p:cNvSpPr>
              <a:spLocks noChangeShapeType="1"/>
            </p:cNvSpPr>
            <p:nvPr/>
          </p:nvSpPr>
          <p:spPr bwMode="auto">
            <a:xfrm>
              <a:off x="5845743" y="553474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4" name="Line 33"/>
            <p:cNvSpPr>
              <a:spLocks noChangeShapeType="1"/>
            </p:cNvSpPr>
            <p:nvPr/>
          </p:nvSpPr>
          <p:spPr bwMode="auto">
            <a:xfrm>
              <a:off x="5724128" y="551723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5" name="Line 33"/>
            <p:cNvSpPr>
              <a:spLocks noChangeShapeType="1"/>
            </p:cNvSpPr>
            <p:nvPr/>
          </p:nvSpPr>
          <p:spPr bwMode="auto">
            <a:xfrm>
              <a:off x="5580112" y="551723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6" name="Line 33"/>
            <p:cNvSpPr>
              <a:spLocks noChangeShapeType="1"/>
            </p:cNvSpPr>
            <p:nvPr/>
          </p:nvSpPr>
          <p:spPr bwMode="auto">
            <a:xfrm>
              <a:off x="4211960" y="5534744"/>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7" name="Line 33"/>
            <p:cNvSpPr>
              <a:spLocks noChangeShapeType="1"/>
            </p:cNvSpPr>
            <p:nvPr/>
          </p:nvSpPr>
          <p:spPr bwMode="auto">
            <a:xfrm>
              <a:off x="4090345" y="551723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sp>
          <p:nvSpPr>
            <p:cNvPr id="128" name="Line 33"/>
            <p:cNvSpPr>
              <a:spLocks noChangeShapeType="1"/>
            </p:cNvSpPr>
            <p:nvPr/>
          </p:nvSpPr>
          <p:spPr bwMode="auto">
            <a:xfrm>
              <a:off x="3946329" y="5517232"/>
              <a:ext cx="0" cy="990600"/>
            </a:xfrm>
            <a:prstGeom prst="line">
              <a:avLst/>
            </a:prstGeom>
            <a:noFill/>
            <a:ln w="38100">
              <a:solidFill>
                <a:schemeClr val="tx1"/>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dirty="0"/>
            </a:p>
          </p:txBody>
        </p:sp>
      </p:grpSp>
      <p:grpSp>
        <p:nvGrpSpPr>
          <p:cNvPr id="129" name="Group 128">
            <a:extLst>
              <a:ext uri="{FF2B5EF4-FFF2-40B4-BE49-F238E27FC236}">
                <a16:creationId xmlns:a16="http://schemas.microsoft.com/office/drawing/2014/main" id="{A538211F-3DD0-4BDA-A161-8AAF94F663A5}"/>
              </a:ext>
            </a:extLst>
          </p:cNvPr>
          <p:cNvGrpSpPr/>
          <p:nvPr/>
        </p:nvGrpSpPr>
        <p:grpSpPr>
          <a:xfrm>
            <a:off x="5904864" y="879519"/>
            <a:ext cx="3389069" cy="5153733"/>
            <a:chOff x="869909" y="336979"/>
            <a:chExt cx="3462939" cy="5153733"/>
          </a:xfrm>
        </p:grpSpPr>
        <p:sp>
          <p:nvSpPr>
            <p:cNvPr id="130" name="Text Box 53">
              <a:extLst>
                <a:ext uri="{FF2B5EF4-FFF2-40B4-BE49-F238E27FC236}">
                  <a16:creationId xmlns:a16="http://schemas.microsoft.com/office/drawing/2014/main" id="{9DE678BC-F5C2-4071-9F2E-850597D1EDAB}"/>
                </a:ext>
              </a:extLst>
            </p:cNvPr>
            <p:cNvSpPr txBox="1">
              <a:spLocks noChangeArrowheads="1"/>
            </p:cNvSpPr>
            <p:nvPr/>
          </p:nvSpPr>
          <p:spPr bwMode="auto">
            <a:xfrm>
              <a:off x="869909" y="4321161"/>
              <a:ext cx="338906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s-ES_tradnl" altLang="en-US" sz="1400" b="1" u="sng" dirty="0">
                  <a:latin typeface="Arial Narrow" panose="020B0606020202030204" pitchFamily="34" charset="0"/>
                  <a:ea typeface="Times New Roman (Hebrew)" charset="0"/>
                  <a:cs typeface="Rod" panose="02030509050101010101" pitchFamily="49" charset="-79"/>
                </a:rPr>
                <a:t>Emisor</a:t>
              </a:r>
              <a:r>
                <a:rPr lang="en-US" altLang="en-US" sz="1400" b="1" u="sng" dirty="0">
                  <a:latin typeface="Arial Narrow" panose="020B0606020202030204" pitchFamily="34" charset="0"/>
                  <a:ea typeface="Times New Roman (Hebrew)" charset="0"/>
                  <a:cs typeface="Rod" panose="02030509050101010101" pitchFamily="49" charset="-79"/>
                </a:rPr>
                <a:t>:</a:t>
              </a:r>
              <a:r>
                <a:rPr lang="en-US" altLang="en-US" sz="1400" dirty="0">
                  <a:latin typeface="Arial Narrow" panose="020B0606020202030204" pitchFamily="34" charset="0"/>
                  <a:ea typeface="Times New Roman (Hebrew)" charset="0"/>
                  <a:cs typeface="Rod" panose="02030509050101010101" pitchFamily="49" charset="-79"/>
                </a:rPr>
                <a:t>    Fujo del gotero1.0  </a:t>
              </a:r>
              <a:r>
                <a:rPr lang="es-ES_tradnl" altLang="en-US" sz="1400" dirty="0">
                  <a:latin typeface="Arial Narrow" panose="020B0606020202030204" pitchFamily="34" charset="0"/>
                  <a:ea typeface="Times New Roman (Hebrew)" charset="0"/>
                  <a:cs typeface="Rod" panose="02030509050101010101" pitchFamily="49" charset="-79"/>
                </a:rPr>
                <a:t>lt</a:t>
              </a:r>
              <a:r>
                <a:rPr lang="en-US" altLang="en-US" sz="1400" dirty="0">
                  <a:latin typeface="Arial Narrow" panose="020B0606020202030204" pitchFamily="34" charset="0"/>
                  <a:ea typeface="Times New Roman (Hebrew)" charset="0"/>
                  <a:cs typeface="Rod" panose="02030509050101010101" pitchFamily="49" charset="-79"/>
                </a:rPr>
                <a:t>/hr.</a:t>
              </a:r>
            </a:p>
            <a:p>
              <a:r>
                <a:rPr lang="en-US" altLang="en-US" sz="1400" dirty="0">
                  <a:latin typeface="Arial Narrow" panose="020B0606020202030204" pitchFamily="34" charset="0"/>
                  <a:ea typeface="Times New Roman (Hebrew)" charset="0"/>
                  <a:cs typeface="Rod" panose="02030509050101010101" pitchFamily="49" charset="-79"/>
                </a:rPr>
                <a:t>                  Espaciamiento entre goteros- 50  cm.</a:t>
              </a:r>
            </a:p>
            <a:p>
              <a:r>
                <a:rPr lang="en-US" altLang="en-US" sz="1400" dirty="0">
                  <a:latin typeface="Arial Narrow" panose="020B0606020202030204" pitchFamily="34" charset="0"/>
                  <a:ea typeface="Times New Roman (Hebrew)" charset="0"/>
                  <a:cs typeface="Rod" panose="02030509050101010101" pitchFamily="49" charset="-79"/>
                </a:rPr>
                <a:t>                  Largo de la linea- 250  m.</a:t>
              </a:r>
            </a:p>
            <a:p>
              <a:r>
                <a:rPr lang="en-US" altLang="en-US" sz="1400" dirty="0">
                  <a:latin typeface="Arial Narrow" panose="020B0606020202030204" pitchFamily="34" charset="0"/>
                  <a:ea typeface="Times New Roman (Hebrew)" charset="0"/>
                  <a:cs typeface="Rod" panose="02030509050101010101" pitchFamily="49" charset="-79"/>
                </a:rPr>
                <a:t>	   espacimiento – 1.8m</a:t>
              </a:r>
            </a:p>
            <a:p>
              <a:r>
                <a:rPr lang="en-US" altLang="en-US" sz="1400" dirty="0">
                  <a:latin typeface="Arial Narrow" panose="020B0606020202030204" pitchFamily="34" charset="0"/>
                  <a:ea typeface="Times New Roman (Hebrew)" charset="0"/>
                  <a:cs typeface="Rod" panose="02030509050101010101" pitchFamily="49" charset="-79"/>
                </a:rPr>
                <a:t>	   precipitacion – 1.11 mm/hr</a:t>
              </a:r>
            </a:p>
          </p:txBody>
        </p:sp>
        <p:sp>
          <p:nvSpPr>
            <p:cNvPr id="131" name="Text Box 53">
              <a:extLst>
                <a:ext uri="{FF2B5EF4-FFF2-40B4-BE49-F238E27FC236}">
                  <a16:creationId xmlns:a16="http://schemas.microsoft.com/office/drawing/2014/main" id="{E7200BAD-5C8B-49EA-BD65-36E751A7F08D}"/>
                </a:ext>
              </a:extLst>
            </p:cNvPr>
            <p:cNvSpPr txBox="1">
              <a:spLocks noChangeArrowheads="1"/>
            </p:cNvSpPr>
            <p:nvPr/>
          </p:nvSpPr>
          <p:spPr bwMode="auto">
            <a:xfrm>
              <a:off x="869909" y="336979"/>
              <a:ext cx="346293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US" altLang="en-US" sz="1400" b="1" u="sng" dirty="0">
                  <a:latin typeface="Arial Narrow" panose="020B0606020202030204" pitchFamily="34" charset="0"/>
                  <a:ea typeface="Times New Roman (Hebrew)" charset="0"/>
                  <a:cs typeface="Rod" panose="02030509050101010101" pitchFamily="49" charset="-79"/>
                </a:rPr>
                <a:t>Linea principal:</a:t>
              </a:r>
              <a:r>
                <a:rPr lang="en-US" altLang="en-US" sz="1400" dirty="0">
                  <a:latin typeface="Arial Narrow" panose="020B0606020202030204" pitchFamily="34" charset="0"/>
                  <a:ea typeface="Times New Roman (Hebrew)" charset="0"/>
                  <a:cs typeface="Rod" panose="02030509050101010101" pitchFamily="49" charset="-79"/>
                </a:rPr>
                <a:t>  Largo – 600m</a:t>
              </a:r>
            </a:p>
            <a:p>
              <a:r>
                <a:rPr lang="en-US" altLang="en-US" sz="1400" dirty="0">
                  <a:latin typeface="Arial Narrow" panose="020B0606020202030204" pitchFamily="34" charset="0"/>
                  <a:ea typeface="Times New Roman (Hebrew)" charset="0"/>
                  <a:cs typeface="Rod" panose="02030509050101010101" pitchFamily="49" charset="-79"/>
                </a:rPr>
                <a:t>                             </a:t>
              </a:r>
              <a:r>
                <a:rPr lang="es-ES_tradnl" altLang="en-US" sz="1400" dirty="0">
                  <a:latin typeface="Arial Narrow" panose="020B0606020202030204" pitchFamily="34" charset="0"/>
                  <a:ea typeface="Times New Roman (Hebrew)" charset="0"/>
                  <a:cs typeface="Rod" panose="02030509050101010101" pitchFamily="49" charset="-79"/>
                </a:rPr>
                <a:t>Diámetro</a:t>
              </a:r>
              <a:r>
                <a:rPr lang="en-US" altLang="en-US" sz="1400" dirty="0">
                  <a:latin typeface="Arial Narrow" panose="020B0606020202030204" pitchFamily="34" charset="0"/>
                  <a:ea typeface="Times New Roman (Hebrew)" charset="0"/>
                  <a:cs typeface="Rod" panose="02030509050101010101" pitchFamily="49" charset="-79"/>
                </a:rPr>
                <a:t>– 225mm</a:t>
              </a:r>
            </a:p>
            <a:p>
              <a:r>
                <a:rPr lang="en-US" altLang="en-US" sz="1400" dirty="0">
                  <a:latin typeface="Arial Narrow" panose="020B0606020202030204" pitchFamily="34" charset="0"/>
                  <a:ea typeface="Times New Roman (Hebrew)" charset="0"/>
                  <a:cs typeface="Rod" panose="02030509050101010101" pitchFamily="49" charset="-79"/>
                </a:rPr>
                <a:t>	          </a:t>
              </a:r>
              <a:r>
                <a:rPr lang="es-ES_tradnl" altLang="en-US" sz="1400" dirty="0">
                  <a:latin typeface="Arial Narrow" panose="020B0606020202030204" pitchFamily="34" charset="0"/>
                  <a:ea typeface="Times New Roman (Hebrew)" charset="0"/>
                  <a:cs typeface="Rod" panose="02030509050101010101" pitchFamily="49" charset="-79"/>
                </a:rPr>
                <a:t>Flujo</a:t>
              </a:r>
              <a:r>
                <a:rPr lang="en-US" altLang="en-US" sz="1400" dirty="0">
                  <a:latin typeface="Arial Narrow" panose="020B0606020202030204" pitchFamily="34" charset="0"/>
                  <a:ea typeface="Times New Roman (Hebrew)" charset="0"/>
                  <a:cs typeface="Rod" panose="02030509050101010101" pitchFamily="49" charset="-79"/>
                </a:rPr>
                <a:t>– 166.5 m3/hr</a:t>
              </a:r>
            </a:p>
          </p:txBody>
        </p:sp>
        <p:sp>
          <p:nvSpPr>
            <p:cNvPr id="132" name="Text Box 53">
              <a:extLst>
                <a:ext uri="{FF2B5EF4-FFF2-40B4-BE49-F238E27FC236}">
                  <a16:creationId xmlns:a16="http://schemas.microsoft.com/office/drawing/2014/main" id="{438CA049-E6E4-49E3-92FA-64DEE8FD1105}"/>
                </a:ext>
              </a:extLst>
            </p:cNvPr>
            <p:cNvSpPr txBox="1">
              <a:spLocks noChangeArrowheads="1"/>
            </p:cNvSpPr>
            <p:nvPr/>
          </p:nvSpPr>
          <p:spPr bwMode="auto">
            <a:xfrm>
              <a:off x="869909" y="3199449"/>
              <a:ext cx="258436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US" altLang="en-US" sz="1400" b="1" u="sng" dirty="0">
                  <a:latin typeface="Arial Narrow" panose="020B0606020202030204" pitchFamily="34" charset="0"/>
                  <a:ea typeface="Times New Roman (Hebrew)" charset="0"/>
                  <a:cs typeface="Rod" panose="02030509050101010101" pitchFamily="49" charset="-79"/>
                </a:rPr>
                <a:t>Bloque:</a:t>
              </a:r>
              <a:r>
                <a:rPr lang="en-US" altLang="en-US" sz="1400" dirty="0">
                  <a:latin typeface="Arial Narrow" panose="020B0606020202030204" pitchFamily="34" charset="0"/>
                  <a:ea typeface="Times New Roman (Hebrew)" charset="0"/>
                  <a:cs typeface="Rod" panose="02030509050101010101" pitchFamily="49" charset="-79"/>
                </a:rPr>
                <a:t>       largo   –  250m</a:t>
              </a:r>
            </a:p>
            <a:p>
              <a:r>
                <a:rPr lang="en-US" altLang="en-US" sz="1400" dirty="0">
                  <a:latin typeface="Arial Narrow" panose="020B0606020202030204" pitchFamily="34" charset="0"/>
                  <a:ea typeface="Times New Roman (Hebrew)" charset="0"/>
                  <a:cs typeface="Rod" panose="02030509050101010101" pitchFamily="49" charset="-79"/>
                </a:rPr>
                <a:t>	   Ancho –  200m</a:t>
              </a:r>
            </a:p>
            <a:p>
              <a:r>
                <a:rPr lang="en-US" altLang="en-US" sz="1400" dirty="0">
                  <a:latin typeface="Arial Narrow" panose="020B0606020202030204" pitchFamily="34" charset="0"/>
                  <a:ea typeface="Times New Roman (Hebrew)" charset="0"/>
                  <a:cs typeface="Rod" panose="02030509050101010101" pitchFamily="49" charset="-79"/>
                </a:rPr>
                <a:t>	   Area -  5 ha</a:t>
              </a:r>
            </a:p>
            <a:p>
              <a:r>
                <a:rPr lang="en-US" altLang="en-US" sz="1400" dirty="0">
                  <a:latin typeface="Arial Narrow" panose="020B0606020202030204" pitchFamily="34" charset="0"/>
                  <a:ea typeface="Times New Roman (Hebrew)" charset="0"/>
                  <a:cs typeface="Rod" panose="02030509050101010101" pitchFamily="49" charset="-79"/>
                </a:rPr>
                <a:t>	   Flujo   (m3) -  55 m3/hr</a:t>
              </a:r>
            </a:p>
          </p:txBody>
        </p:sp>
        <p:sp>
          <p:nvSpPr>
            <p:cNvPr id="133" name="Text Box 53">
              <a:extLst>
                <a:ext uri="{FF2B5EF4-FFF2-40B4-BE49-F238E27FC236}">
                  <a16:creationId xmlns:a16="http://schemas.microsoft.com/office/drawing/2014/main" id="{351AFB46-8F7D-4082-A9C9-79E27E7FC7D8}"/>
                </a:ext>
              </a:extLst>
            </p:cNvPr>
            <p:cNvSpPr txBox="1">
              <a:spLocks noChangeArrowheads="1"/>
            </p:cNvSpPr>
            <p:nvPr/>
          </p:nvSpPr>
          <p:spPr bwMode="auto">
            <a:xfrm>
              <a:off x="869909" y="2082849"/>
              <a:ext cx="239200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US" altLang="en-US" sz="1400" b="1" u="sng" dirty="0">
                  <a:latin typeface="Arial Narrow" panose="020B0606020202030204" pitchFamily="34" charset="0"/>
                  <a:ea typeface="Times New Roman (Hebrew)" charset="0"/>
                  <a:cs typeface="Rod" panose="02030509050101010101" pitchFamily="49" charset="-79"/>
                </a:rPr>
                <a:t>Operacion:</a:t>
              </a:r>
              <a:r>
                <a:rPr lang="en-US" altLang="en-US" sz="1400" dirty="0">
                  <a:latin typeface="Arial Narrow" panose="020B0606020202030204" pitchFamily="34" charset="0"/>
                  <a:ea typeface="Times New Roman (Hebrew)" charset="0"/>
                  <a:cs typeface="Rod" panose="02030509050101010101" pitchFamily="49" charset="-79"/>
                </a:rPr>
                <a:t>    Largo– 250m</a:t>
              </a:r>
            </a:p>
            <a:p>
              <a:r>
                <a:rPr lang="en-US" altLang="en-US" sz="1400" dirty="0">
                  <a:latin typeface="Arial Narrow" panose="020B0606020202030204" pitchFamily="34" charset="0"/>
                  <a:ea typeface="Times New Roman (Hebrew)" charset="0"/>
                  <a:cs typeface="Rod" panose="02030509050101010101" pitchFamily="49" charset="-79"/>
                </a:rPr>
                <a:t>	    Ancho –  600m</a:t>
              </a:r>
            </a:p>
            <a:p>
              <a:r>
                <a:rPr lang="en-US" altLang="en-US" sz="1400" dirty="0">
                  <a:latin typeface="Arial Narrow" panose="020B0606020202030204" pitchFamily="34" charset="0"/>
                  <a:ea typeface="Times New Roman (Hebrew)" charset="0"/>
                  <a:cs typeface="Rod" panose="02030509050101010101" pitchFamily="49" charset="-79"/>
                </a:rPr>
                <a:t>	    Area -  15 ha</a:t>
              </a:r>
            </a:p>
            <a:p>
              <a:r>
                <a:rPr lang="en-US" altLang="en-US" sz="1400" dirty="0">
                  <a:latin typeface="Arial Narrow" panose="020B0606020202030204" pitchFamily="34" charset="0"/>
                  <a:ea typeface="Times New Roman (Hebrew)" charset="0"/>
                  <a:cs typeface="Rod" panose="02030509050101010101" pitchFamily="49" charset="-79"/>
                </a:rPr>
                <a:t>	    Flujo – 166.5 m3/hr</a:t>
              </a:r>
            </a:p>
          </p:txBody>
        </p:sp>
        <p:sp>
          <p:nvSpPr>
            <p:cNvPr id="134" name="Text Box 53">
              <a:extLst>
                <a:ext uri="{FF2B5EF4-FFF2-40B4-BE49-F238E27FC236}">
                  <a16:creationId xmlns:a16="http://schemas.microsoft.com/office/drawing/2014/main" id="{EF368F81-039F-49A9-8FB9-B7ABE81E959D}"/>
                </a:ext>
              </a:extLst>
            </p:cNvPr>
            <p:cNvSpPr txBox="1">
              <a:spLocks noChangeArrowheads="1"/>
            </p:cNvSpPr>
            <p:nvPr/>
          </p:nvSpPr>
          <p:spPr bwMode="auto">
            <a:xfrm>
              <a:off x="869909" y="1212470"/>
              <a:ext cx="23459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s-CR" altLang="en-US" sz="1400" b="1" u="sng" dirty="0">
                  <a:latin typeface="Arial Narrow" panose="020B0606020202030204" pitchFamily="34" charset="0"/>
                  <a:ea typeface="Times New Roman (Hebrew)" charset="0"/>
                  <a:cs typeface="Rod" panose="02030509050101010101" pitchFamily="49" charset="-79"/>
                </a:rPr>
                <a:t>Secundaria:</a:t>
              </a:r>
              <a:r>
                <a:rPr lang="es-CR" altLang="en-US" sz="1400" dirty="0">
                  <a:latin typeface="Arial Narrow" panose="020B0606020202030204" pitchFamily="34" charset="0"/>
                  <a:ea typeface="Times New Roman (Hebrew)" charset="0"/>
                  <a:cs typeface="Rod" panose="02030509050101010101" pitchFamily="49" charset="-79"/>
                </a:rPr>
                <a:t>  Largo – 200m</a:t>
              </a:r>
            </a:p>
            <a:p>
              <a:r>
                <a:rPr lang="es-CR" altLang="en-US" sz="1400" dirty="0">
                  <a:latin typeface="Arial Narrow" panose="020B0606020202030204" pitchFamily="34" charset="0"/>
                  <a:ea typeface="Times New Roman (Hebrew)" charset="0"/>
                  <a:cs typeface="Rod" panose="02030509050101010101" pitchFamily="49" charset="-79"/>
                </a:rPr>
                <a:t>                      Diámetro – 110mm</a:t>
              </a:r>
            </a:p>
            <a:p>
              <a:r>
                <a:rPr lang="es-CR" altLang="en-US" sz="1400" dirty="0">
                  <a:latin typeface="Arial Narrow" panose="020B0606020202030204" pitchFamily="34" charset="0"/>
                  <a:ea typeface="Times New Roman (Hebrew)" charset="0"/>
                  <a:cs typeface="Rod" panose="02030509050101010101" pitchFamily="49" charset="-79"/>
                </a:rPr>
                <a:t>	    Flujo – 55 m3/hr</a:t>
              </a:r>
            </a:p>
          </p:txBody>
        </p:sp>
      </p:grpSp>
      <p:cxnSp>
        <p:nvCxnSpPr>
          <p:cNvPr id="5" name="Straight Connector 4">
            <a:extLst>
              <a:ext uri="{FF2B5EF4-FFF2-40B4-BE49-F238E27FC236}">
                <a16:creationId xmlns:a16="http://schemas.microsoft.com/office/drawing/2014/main" id="{D3B452B3-096E-4162-AE2A-459ED5E3FFC5}"/>
              </a:ext>
            </a:extLst>
          </p:cNvPr>
          <p:cNvCxnSpPr/>
          <p:nvPr/>
        </p:nvCxnSpPr>
        <p:spPr>
          <a:xfrm>
            <a:off x="5858516" y="1037815"/>
            <a:ext cx="76828" cy="54006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17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140439"/>
            <a:ext cx="8534068" cy="1200329"/>
          </a:xfrm>
          <a:prstGeom prst="rect">
            <a:avLst/>
          </a:prstGeom>
        </p:spPr>
        <p:txBody>
          <a:bodyPr wrap="square">
            <a:spAutoFit/>
          </a:bodyPr>
          <a:lstStyle/>
          <a:p>
            <a:r>
              <a:rPr lang="es-CR" b="1" dirty="0"/>
              <a:t>T1 – línea principal:</a:t>
            </a:r>
          </a:p>
          <a:p>
            <a:r>
              <a:rPr lang="es-CR" b="1" dirty="0"/>
              <a:t> </a:t>
            </a:r>
            <a:r>
              <a:rPr lang="es-CR" dirty="0"/>
              <a:t>Dado que no hay puntos de salida. Normalmente, en riego por goteo las velocidad  del agua esta diseñada para  1.5 – 2 m/seg  (como el diámetro de la tubería coincide con a flujo total). Por lo tanto el T1 se calcula multiplicando la distancia por la velocidad.</a:t>
            </a:r>
            <a:endParaRPr lang="en-US" dirty="0"/>
          </a:p>
        </p:txBody>
      </p:sp>
      <p:sp>
        <p:nvSpPr>
          <p:cNvPr id="2" name="TextBox 1">
            <a:extLst>
              <a:ext uri="{FF2B5EF4-FFF2-40B4-BE49-F238E27FC236}">
                <a16:creationId xmlns:a16="http://schemas.microsoft.com/office/drawing/2014/main" id="{CA312188-5D2D-424D-9415-6EB8192C376D}"/>
              </a:ext>
            </a:extLst>
          </p:cNvPr>
          <p:cNvSpPr txBox="1"/>
          <p:nvPr/>
        </p:nvSpPr>
        <p:spPr>
          <a:xfrm>
            <a:off x="143508" y="3511208"/>
            <a:ext cx="8820018" cy="1138773"/>
          </a:xfrm>
          <a:prstGeom prst="rect">
            <a:avLst/>
          </a:prstGeom>
          <a:noFill/>
        </p:spPr>
        <p:txBody>
          <a:bodyPr wrap="square" rtlCol="1">
            <a:spAutoFit/>
          </a:bodyPr>
          <a:lstStyle/>
          <a:p>
            <a:r>
              <a:rPr lang="es-CR" sz="1700" dirty="0"/>
              <a:t>Puntos a tomar en cuenta– Esto aplica solo cuando el sistema este operando completamente. i.e.En full operación si la inyección esta dirigida  solo en  una parte del sistema,  esto significa utilizar la misma línea con un flujo mas bajo, mas largo el tiempo  a menor  velocidad  que en ultima instancia extender el tiempo de avance</a:t>
            </a:r>
          </a:p>
        </p:txBody>
      </p:sp>
      <p:grpSp>
        <p:nvGrpSpPr>
          <p:cNvPr id="15" name="Group 14">
            <a:extLst>
              <a:ext uri="{FF2B5EF4-FFF2-40B4-BE49-F238E27FC236}">
                <a16:creationId xmlns:a16="http://schemas.microsoft.com/office/drawing/2014/main" id="{172A0074-C280-4E76-8442-F9EEB3A6D40E}"/>
              </a:ext>
            </a:extLst>
          </p:cNvPr>
          <p:cNvGrpSpPr/>
          <p:nvPr/>
        </p:nvGrpSpPr>
        <p:grpSpPr>
          <a:xfrm>
            <a:off x="659142" y="1596278"/>
            <a:ext cx="7690774" cy="1872208"/>
            <a:chOff x="683568" y="1916832"/>
            <a:chExt cx="7344816" cy="1872208"/>
          </a:xfrm>
        </p:grpSpPr>
        <p:sp>
          <p:nvSpPr>
            <p:cNvPr id="14" name="Rectangle: Rounded Corners 13">
              <a:extLst>
                <a:ext uri="{FF2B5EF4-FFF2-40B4-BE49-F238E27FC236}">
                  <a16:creationId xmlns:a16="http://schemas.microsoft.com/office/drawing/2014/main" id="{C4B64166-14C4-4C6D-B255-F897B9DA0DA5}"/>
                </a:ext>
              </a:extLst>
            </p:cNvPr>
            <p:cNvSpPr/>
            <p:nvPr/>
          </p:nvSpPr>
          <p:spPr>
            <a:xfrm>
              <a:off x="683568" y="1916832"/>
              <a:ext cx="7344816" cy="187220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9" name="Group 8">
              <a:extLst>
                <a:ext uri="{FF2B5EF4-FFF2-40B4-BE49-F238E27FC236}">
                  <a16:creationId xmlns:a16="http://schemas.microsoft.com/office/drawing/2014/main" id="{B9D312B7-B10E-4AAB-A214-F1C719870F9D}"/>
                </a:ext>
              </a:extLst>
            </p:cNvPr>
            <p:cNvGrpSpPr/>
            <p:nvPr/>
          </p:nvGrpSpPr>
          <p:grpSpPr>
            <a:xfrm>
              <a:off x="1187624" y="2276872"/>
              <a:ext cx="5904656" cy="720080"/>
              <a:chOff x="1115616" y="4293096"/>
              <a:chExt cx="5904656" cy="720080"/>
            </a:xfrm>
            <a:solidFill>
              <a:schemeClr val="tx2">
                <a:alpha val="88000"/>
              </a:schemeClr>
            </a:solidFill>
          </p:grpSpPr>
          <p:sp>
            <p:nvSpPr>
              <p:cNvPr id="4" name="Rectangle 3">
                <a:extLst>
                  <a:ext uri="{FF2B5EF4-FFF2-40B4-BE49-F238E27FC236}">
                    <a16:creationId xmlns:a16="http://schemas.microsoft.com/office/drawing/2014/main" id="{F1BF66FF-A78B-45DF-97C2-88511B4FBE83}"/>
                  </a:ext>
                </a:extLst>
              </p:cNvPr>
              <p:cNvSpPr/>
              <p:nvPr/>
            </p:nvSpPr>
            <p:spPr>
              <a:xfrm>
                <a:off x="1259632" y="4293096"/>
                <a:ext cx="5616624" cy="720080"/>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Oval 4">
                <a:extLst>
                  <a:ext uri="{FF2B5EF4-FFF2-40B4-BE49-F238E27FC236}">
                    <a16:creationId xmlns:a16="http://schemas.microsoft.com/office/drawing/2014/main" id="{289EAB08-CD0D-46BB-8362-5082BB259381}"/>
                  </a:ext>
                </a:extLst>
              </p:cNvPr>
              <p:cNvSpPr/>
              <p:nvPr/>
            </p:nvSpPr>
            <p:spPr>
              <a:xfrm>
                <a:off x="6732240" y="4293096"/>
                <a:ext cx="288032" cy="720080"/>
              </a:xfrm>
              <a:prstGeom prst="ellipse">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Oval 5">
                <a:extLst>
                  <a:ext uri="{FF2B5EF4-FFF2-40B4-BE49-F238E27FC236}">
                    <a16:creationId xmlns:a16="http://schemas.microsoft.com/office/drawing/2014/main" id="{85DC2F5C-79B6-431C-BA49-BB2FB1C1B9FD}"/>
                  </a:ext>
                </a:extLst>
              </p:cNvPr>
              <p:cNvSpPr/>
              <p:nvPr/>
            </p:nvSpPr>
            <p:spPr>
              <a:xfrm>
                <a:off x="1115616" y="4293096"/>
                <a:ext cx="288032" cy="720080"/>
              </a:xfrm>
              <a:prstGeom prst="ellipse">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7" name="TextBox 6">
              <a:extLst>
                <a:ext uri="{FF2B5EF4-FFF2-40B4-BE49-F238E27FC236}">
                  <a16:creationId xmlns:a16="http://schemas.microsoft.com/office/drawing/2014/main" id="{9C1FA1F4-419B-407A-BAB6-11EB6EFD4D56}"/>
                </a:ext>
              </a:extLst>
            </p:cNvPr>
            <p:cNvSpPr txBox="1"/>
            <p:nvPr/>
          </p:nvSpPr>
          <p:spPr>
            <a:xfrm>
              <a:off x="971600" y="3238524"/>
              <a:ext cx="6482266" cy="369332"/>
            </a:xfrm>
            <a:prstGeom prst="rect">
              <a:avLst/>
            </a:prstGeom>
            <a:noFill/>
          </p:spPr>
          <p:txBody>
            <a:bodyPr wrap="square" rtlCol="1">
              <a:spAutoFit/>
            </a:bodyPr>
            <a:lstStyle/>
            <a:p>
              <a:pPr algn="ctr"/>
              <a:r>
                <a:rPr lang="es-CR" dirty="0"/>
                <a:t>Velocidad (m/seg) x longitud del tubo del agua = tiempo de viaje</a:t>
              </a:r>
              <a:endParaRPr lang="he-IL" dirty="0"/>
            </a:p>
          </p:txBody>
        </p:sp>
      </p:grpSp>
      <p:sp>
        <p:nvSpPr>
          <p:cNvPr id="19" name="Rectangle: Rounded Corners 18">
            <a:extLst>
              <a:ext uri="{FF2B5EF4-FFF2-40B4-BE49-F238E27FC236}">
                <a16:creationId xmlns:a16="http://schemas.microsoft.com/office/drawing/2014/main" id="{1E31D00C-9067-4FD9-A334-64A7E42A5547}"/>
              </a:ext>
            </a:extLst>
          </p:cNvPr>
          <p:cNvSpPr/>
          <p:nvPr/>
        </p:nvSpPr>
        <p:spPr>
          <a:xfrm>
            <a:off x="1488539" y="4815439"/>
            <a:ext cx="5400600" cy="145622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16" name="Text Box 53">
            <a:extLst>
              <a:ext uri="{FF2B5EF4-FFF2-40B4-BE49-F238E27FC236}">
                <a16:creationId xmlns:a16="http://schemas.microsoft.com/office/drawing/2014/main" id="{6AEF9D85-4FDA-4700-88E1-001D0AA1AA7A}"/>
              </a:ext>
            </a:extLst>
          </p:cNvPr>
          <p:cNvSpPr txBox="1">
            <a:spLocks noChangeArrowheads="1"/>
          </p:cNvSpPr>
          <p:nvPr/>
        </p:nvSpPr>
        <p:spPr bwMode="auto">
          <a:xfrm>
            <a:off x="1931655" y="4875153"/>
            <a:ext cx="211628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marL="285750" indent="-285750">
              <a:buFont typeface="Arial" panose="020B0604020202020204" pitchFamily="34" charset="0"/>
              <a:buChar char="•"/>
            </a:pPr>
            <a:r>
              <a:rPr lang="en-US" altLang="en-US" sz="1600" dirty="0">
                <a:latin typeface="+mj-lt"/>
                <a:ea typeface="Times New Roman (Hebrew)" charset="0"/>
                <a:cs typeface="Times New Roman (Hebrew)" charset="0"/>
              </a:rPr>
              <a:t>Largo – 800m</a:t>
            </a:r>
          </a:p>
          <a:p>
            <a:pPr marL="285750" indent="-285750">
              <a:buFont typeface="Arial" panose="020B0604020202020204" pitchFamily="34" charset="0"/>
              <a:buChar char="•"/>
            </a:pPr>
            <a:r>
              <a:rPr lang="es-ES_tradnl" altLang="en-US" sz="1600" dirty="0">
                <a:latin typeface="+mj-lt"/>
                <a:ea typeface="Times New Roman (Hebrew)" charset="0"/>
                <a:cs typeface="Times New Roman (Hebrew)" charset="0"/>
              </a:rPr>
              <a:t>Diámetro</a:t>
            </a:r>
            <a:r>
              <a:rPr lang="en-US" altLang="en-US" sz="1600" dirty="0">
                <a:latin typeface="+mj-lt"/>
                <a:ea typeface="Times New Roman (Hebrew)" charset="0"/>
                <a:cs typeface="Times New Roman (Hebrew)" charset="0"/>
              </a:rPr>
              <a:t> – 225mm</a:t>
            </a:r>
          </a:p>
          <a:p>
            <a:pPr marL="285750" indent="-285750">
              <a:buFont typeface="Arial" panose="020B0604020202020204" pitchFamily="34" charset="0"/>
              <a:buChar char="•"/>
            </a:pPr>
            <a:r>
              <a:rPr lang="en-US" altLang="en-US" sz="1600" dirty="0">
                <a:latin typeface="+mj-lt"/>
                <a:ea typeface="Times New Roman (Hebrew)" charset="0"/>
                <a:cs typeface="Times New Roman (Hebrew)" charset="0"/>
              </a:rPr>
              <a:t>Flujo – 166.5 m3/hr</a:t>
            </a:r>
          </a:p>
        </p:txBody>
      </p:sp>
      <p:sp>
        <p:nvSpPr>
          <p:cNvPr id="17" name="Rectangle 16">
            <a:extLst>
              <a:ext uri="{FF2B5EF4-FFF2-40B4-BE49-F238E27FC236}">
                <a16:creationId xmlns:a16="http://schemas.microsoft.com/office/drawing/2014/main" id="{18334245-CDDF-4A38-9657-A9417636507F}"/>
              </a:ext>
            </a:extLst>
          </p:cNvPr>
          <p:cNvSpPr/>
          <p:nvPr/>
        </p:nvSpPr>
        <p:spPr>
          <a:xfrm>
            <a:off x="1859281" y="5772801"/>
            <a:ext cx="4211409" cy="338554"/>
          </a:xfrm>
          <a:prstGeom prst="rect">
            <a:avLst/>
          </a:prstGeom>
        </p:spPr>
        <p:txBody>
          <a:bodyPr wrap="none">
            <a:spAutoFit/>
          </a:bodyPr>
          <a:lstStyle/>
          <a:p>
            <a:r>
              <a:rPr lang="en-US" sz="1600" dirty="0">
                <a:solidFill>
                  <a:schemeClr val="tx2">
                    <a:lumMod val="50000"/>
                  </a:schemeClr>
                </a:solidFill>
              </a:rPr>
              <a:t>Por lo </a:t>
            </a:r>
            <a:r>
              <a:rPr lang="es-ES_tradnl" sz="1600" dirty="0">
                <a:solidFill>
                  <a:schemeClr val="tx2">
                    <a:lumMod val="50000"/>
                  </a:schemeClr>
                </a:solidFill>
              </a:rPr>
              <a:t>tanto</a:t>
            </a:r>
            <a:r>
              <a:rPr lang="en-US" sz="1600" dirty="0">
                <a:solidFill>
                  <a:schemeClr val="tx2">
                    <a:lumMod val="50000"/>
                  </a:schemeClr>
                </a:solidFill>
              </a:rPr>
              <a:t>: 800m / 1.5 m/sec = 533 sec = 9 min</a:t>
            </a:r>
            <a:endParaRPr lang="he-IL" sz="1600" dirty="0"/>
          </a:p>
        </p:txBody>
      </p:sp>
      <p:sp>
        <p:nvSpPr>
          <p:cNvPr id="18" name="Rectangle 17">
            <a:extLst>
              <a:ext uri="{FF2B5EF4-FFF2-40B4-BE49-F238E27FC236}">
                <a16:creationId xmlns:a16="http://schemas.microsoft.com/office/drawing/2014/main" id="{A0A2F30F-42F6-4162-8225-3CA903BC88C7}"/>
              </a:ext>
            </a:extLst>
          </p:cNvPr>
          <p:cNvSpPr/>
          <p:nvPr/>
        </p:nvSpPr>
        <p:spPr>
          <a:xfrm>
            <a:off x="395536" y="4646162"/>
            <a:ext cx="2927491" cy="338554"/>
          </a:xfrm>
          <a:prstGeom prst="rect">
            <a:avLst/>
          </a:prstGeom>
        </p:spPr>
        <p:txBody>
          <a:bodyPr wrap="square">
            <a:spAutoFit/>
          </a:bodyPr>
          <a:lstStyle/>
          <a:p>
            <a:r>
              <a:rPr lang="es-ES_tradnl" sz="1600" dirty="0">
                <a:solidFill>
                  <a:schemeClr val="tx2">
                    <a:lumMod val="50000"/>
                  </a:schemeClr>
                </a:solidFill>
              </a:rPr>
              <a:t>Ejemplo</a:t>
            </a:r>
            <a:r>
              <a:rPr lang="en-US" sz="1600" dirty="0">
                <a:solidFill>
                  <a:schemeClr val="tx2">
                    <a:lumMod val="50000"/>
                  </a:schemeClr>
                </a:solidFill>
              </a:rPr>
              <a:t>:</a:t>
            </a:r>
            <a:endParaRPr lang="he-IL" sz="1600" dirty="0"/>
          </a:p>
        </p:txBody>
      </p:sp>
    </p:spTree>
    <p:extLst>
      <p:ext uri="{BB962C8B-B14F-4D97-AF65-F5344CB8AC3E}">
        <p14:creationId xmlns:p14="http://schemas.microsoft.com/office/powerpoint/2010/main" val="27384821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2CF01667-629C-4EC2-8763-2DBDD14ED1C7}"/>
              </a:ext>
            </a:extLst>
          </p:cNvPr>
          <p:cNvSpPr/>
          <p:nvPr/>
        </p:nvSpPr>
        <p:spPr>
          <a:xfrm>
            <a:off x="612908" y="5066779"/>
            <a:ext cx="6263348" cy="143587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Rectangle 5"/>
          <p:cNvSpPr/>
          <p:nvPr/>
        </p:nvSpPr>
        <p:spPr>
          <a:xfrm>
            <a:off x="323528" y="188640"/>
            <a:ext cx="8640960" cy="1754326"/>
          </a:xfrm>
          <a:prstGeom prst="rect">
            <a:avLst/>
          </a:prstGeom>
        </p:spPr>
        <p:txBody>
          <a:bodyPr wrap="square">
            <a:spAutoFit/>
          </a:bodyPr>
          <a:lstStyle/>
          <a:p>
            <a:r>
              <a:rPr lang="en-US" b="1" dirty="0"/>
              <a:t>T2 – Maniful – Tuberia secundaria</a:t>
            </a:r>
            <a:r>
              <a:rPr lang="en-US" dirty="0"/>
              <a:t>: </a:t>
            </a:r>
          </a:p>
          <a:p>
            <a:r>
              <a:rPr lang="en-US" dirty="0"/>
              <a:t> </a:t>
            </a:r>
            <a:r>
              <a:rPr lang="es-CR" sz="1700" dirty="0"/>
              <a:t>El tiempo de avance en el colector es similar a una línea de goteo ya que hay una salida a una separación especifica con una sección de tubo sin perforaciones. El tiempo de avance es calculado como la suma del tiempo de avance de cada sección entre 2 salidas. El tiempo de avance entre las secciones a lo largo de la línea se amplia debido a la reducción del flujo causado por el agua que fluye por cada salida.</a:t>
            </a:r>
            <a:r>
              <a:rPr lang="en-US" sz="1700" dirty="0"/>
              <a:t> </a:t>
            </a:r>
          </a:p>
        </p:txBody>
      </p:sp>
      <p:sp>
        <p:nvSpPr>
          <p:cNvPr id="2" name="TextBox 1">
            <a:extLst>
              <a:ext uri="{FF2B5EF4-FFF2-40B4-BE49-F238E27FC236}">
                <a16:creationId xmlns:a16="http://schemas.microsoft.com/office/drawing/2014/main" id="{0D2340F8-03AF-4241-9054-B66345B4E0E9}"/>
              </a:ext>
            </a:extLst>
          </p:cNvPr>
          <p:cNvSpPr txBox="1"/>
          <p:nvPr/>
        </p:nvSpPr>
        <p:spPr>
          <a:xfrm>
            <a:off x="251520" y="3860571"/>
            <a:ext cx="8280920" cy="1138773"/>
          </a:xfrm>
          <a:prstGeom prst="rect">
            <a:avLst/>
          </a:prstGeom>
          <a:noFill/>
        </p:spPr>
        <p:txBody>
          <a:bodyPr wrap="square" rtlCol="1">
            <a:spAutoFit/>
          </a:bodyPr>
          <a:lstStyle/>
          <a:p>
            <a:r>
              <a:rPr lang="es-CR" sz="1700" dirty="0"/>
              <a:t>Puntos de consideración – en proyectos de gran escala la línea secundaria se diseña con diámetros reducidos. En este caso puesto que el flujo era reducido y así era el diámetro, la velocidad aumenta, el tiempo de avance se calculará por cada diámetro y será la suma de los diámetros.</a:t>
            </a:r>
            <a:endParaRPr lang="he-IL" sz="1700" dirty="0"/>
          </a:p>
        </p:txBody>
      </p:sp>
      <p:sp>
        <p:nvSpPr>
          <p:cNvPr id="5" name="Rectangle: Rounded Corners 4">
            <a:extLst>
              <a:ext uri="{FF2B5EF4-FFF2-40B4-BE49-F238E27FC236}">
                <a16:creationId xmlns:a16="http://schemas.microsoft.com/office/drawing/2014/main" id="{BFA44714-A299-4D1A-88EB-CD4033ED1948}"/>
              </a:ext>
            </a:extLst>
          </p:cNvPr>
          <p:cNvSpPr/>
          <p:nvPr/>
        </p:nvSpPr>
        <p:spPr>
          <a:xfrm>
            <a:off x="390985" y="1916832"/>
            <a:ext cx="8408457" cy="1872208"/>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a:extLst>
              <a:ext uri="{FF2B5EF4-FFF2-40B4-BE49-F238E27FC236}">
                <a16:creationId xmlns:a16="http://schemas.microsoft.com/office/drawing/2014/main" id="{09E4A044-F4E9-49A0-A674-C255E173446A}"/>
              </a:ext>
            </a:extLst>
          </p:cNvPr>
          <p:cNvSpPr txBox="1"/>
          <p:nvPr/>
        </p:nvSpPr>
        <p:spPr>
          <a:xfrm>
            <a:off x="155140" y="3331484"/>
            <a:ext cx="8856340" cy="323165"/>
          </a:xfrm>
          <a:prstGeom prst="rect">
            <a:avLst/>
          </a:prstGeom>
          <a:noFill/>
        </p:spPr>
        <p:txBody>
          <a:bodyPr wrap="square" rtlCol="1">
            <a:spAutoFit/>
          </a:bodyPr>
          <a:lstStyle/>
          <a:p>
            <a:pPr algn="ctr"/>
            <a:r>
              <a:rPr lang="es-CR" sz="1500" dirty="0"/>
              <a:t>Velocidad del agua (m/seg) se calcula por el segmento y la suma de todos es el tiempo de avance</a:t>
            </a:r>
            <a:endParaRPr lang="he-IL" sz="1500" dirty="0"/>
          </a:p>
        </p:txBody>
      </p:sp>
      <p:sp>
        <p:nvSpPr>
          <p:cNvPr id="3" name="Block Arc 2">
            <a:extLst>
              <a:ext uri="{FF2B5EF4-FFF2-40B4-BE49-F238E27FC236}">
                <a16:creationId xmlns:a16="http://schemas.microsoft.com/office/drawing/2014/main" id="{ED689BC3-8A48-4A3E-870A-475258371A77}"/>
              </a:ext>
            </a:extLst>
          </p:cNvPr>
          <p:cNvSpPr/>
          <p:nvPr/>
        </p:nvSpPr>
        <p:spPr>
          <a:xfrm rot="3070883">
            <a:off x="1131845" y="2241534"/>
            <a:ext cx="936104" cy="489976"/>
          </a:xfrm>
          <a:prstGeom prst="blockArc">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cxnSp>
        <p:nvCxnSpPr>
          <p:cNvPr id="14" name="Straight Connector 13">
            <a:extLst>
              <a:ext uri="{FF2B5EF4-FFF2-40B4-BE49-F238E27FC236}">
                <a16:creationId xmlns:a16="http://schemas.microsoft.com/office/drawing/2014/main" id="{C78CB753-0EFB-4460-BD6C-56926B247CE0}"/>
              </a:ext>
            </a:extLst>
          </p:cNvPr>
          <p:cNvCxnSpPr>
            <a:cxnSpLocks/>
          </p:cNvCxnSpPr>
          <p:nvPr/>
        </p:nvCxnSpPr>
        <p:spPr>
          <a:xfrm>
            <a:off x="1259632" y="3068960"/>
            <a:ext cx="561662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Block Arc 18">
            <a:extLst>
              <a:ext uri="{FF2B5EF4-FFF2-40B4-BE49-F238E27FC236}">
                <a16:creationId xmlns:a16="http://schemas.microsoft.com/office/drawing/2014/main" id="{89BF5D10-29B7-4740-A83E-C83422972713}"/>
              </a:ext>
            </a:extLst>
          </p:cNvPr>
          <p:cNvSpPr/>
          <p:nvPr/>
        </p:nvSpPr>
        <p:spPr>
          <a:xfrm rot="3070883">
            <a:off x="2467539" y="2190092"/>
            <a:ext cx="936104" cy="489976"/>
          </a:xfrm>
          <a:prstGeom prst="blockArc">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20" name="Block Arc 19">
            <a:extLst>
              <a:ext uri="{FF2B5EF4-FFF2-40B4-BE49-F238E27FC236}">
                <a16:creationId xmlns:a16="http://schemas.microsoft.com/office/drawing/2014/main" id="{8C9FB4D5-2B69-4AA4-BD16-0FA1C7C10AA3}"/>
              </a:ext>
            </a:extLst>
          </p:cNvPr>
          <p:cNvSpPr/>
          <p:nvPr/>
        </p:nvSpPr>
        <p:spPr>
          <a:xfrm rot="3070883">
            <a:off x="3796141" y="2190092"/>
            <a:ext cx="936104" cy="489976"/>
          </a:xfrm>
          <a:prstGeom prst="blockArc">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21" name="Block Arc 20">
            <a:extLst>
              <a:ext uri="{FF2B5EF4-FFF2-40B4-BE49-F238E27FC236}">
                <a16:creationId xmlns:a16="http://schemas.microsoft.com/office/drawing/2014/main" id="{4755073B-1646-4420-B256-5223FE8604F4}"/>
              </a:ext>
            </a:extLst>
          </p:cNvPr>
          <p:cNvSpPr/>
          <p:nvPr/>
        </p:nvSpPr>
        <p:spPr>
          <a:xfrm rot="3070883">
            <a:off x="5092285" y="2190092"/>
            <a:ext cx="936104" cy="489976"/>
          </a:xfrm>
          <a:prstGeom prst="blockArc">
            <a:avLst/>
          </a:prstGeom>
          <a:solidFill>
            <a:schemeClr val="accent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grpSp>
        <p:nvGrpSpPr>
          <p:cNvPr id="7" name="Group 6">
            <a:extLst>
              <a:ext uri="{FF2B5EF4-FFF2-40B4-BE49-F238E27FC236}">
                <a16:creationId xmlns:a16="http://schemas.microsoft.com/office/drawing/2014/main" id="{66623D80-0904-497F-B504-0423B99CB740}"/>
              </a:ext>
            </a:extLst>
          </p:cNvPr>
          <p:cNvGrpSpPr/>
          <p:nvPr/>
        </p:nvGrpSpPr>
        <p:grpSpPr>
          <a:xfrm>
            <a:off x="1115616" y="2708920"/>
            <a:ext cx="5904656" cy="360040"/>
            <a:chOff x="1115616" y="4293096"/>
            <a:chExt cx="5904656" cy="720080"/>
          </a:xfrm>
          <a:solidFill>
            <a:schemeClr val="tx2">
              <a:alpha val="88000"/>
            </a:schemeClr>
          </a:solidFill>
        </p:grpSpPr>
        <p:sp>
          <p:nvSpPr>
            <p:cNvPr id="9" name="Rectangle 8">
              <a:extLst>
                <a:ext uri="{FF2B5EF4-FFF2-40B4-BE49-F238E27FC236}">
                  <a16:creationId xmlns:a16="http://schemas.microsoft.com/office/drawing/2014/main" id="{2633CA57-B95E-4998-964D-BEF56F68ECCC}"/>
                </a:ext>
              </a:extLst>
            </p:cNvPr>
            <p:cNvSpPr/>
            <p:nvPr/>
          </p:nvSpPr>
          <p:spPr>
            <a:xfrm>
              <a:off x="1259632" y="4293096"/>
              <a:ext cx="5616624" cy="7200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Oval 9">
              <a:extLst>
                <a:ext uri="{FF2B5EF4-FFF2-40B4-BE49-F238E27FC236}">
                  <a16:creationId xmlns:a16="http://schemas.microsoft.com/office/drawing/2014/main" id="{06CF9762-02FE-44EC-A5D4-42AFEE177385}"/>
                </a:ext>
              </a:extLst>
            </p:cNvPr>
            <p:cNvSpPr/>
            <p:nvPr/>
          </p:nvSpPr>
          <p:spPr>
            <a:xfrm>
              <a:off x="6732240" y="4293096"/>
              <a:ext cx="288032" cy="720080"/>
            </a:xfrm>
            <a:prstGeom prst="ellipse">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Oval 10">
              <a:extLst>
                <a:ext uri="{FF2B5EF4-FFF2-40B4-BE49-F238E27FC236}">
                  <a16:creationId xmlns:a16="http://schemas.microsoft.com/office/drawing/2014/main" id="{3C2807C2-D859-4C38-8481-97B77450C953}"/>
                </a:ext>
              </a:extLst>
            </p:cNvPr>
            <p:cNvSpPr/>
            <p:nvPr/>
          </p:nvSpPr>
          <p:spPr>
            <a:xfrm>
              <a:off x="1115616" y="4293096"/>
              <a:ext cx="288032" cy="720080"/>
            </a:xfrm>
            <a:prstGeom prst="ellipse">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cxnSp>
        <p:nvCxnSpPr>
          <p:cNvPr id="17" name="Straight Connector 16">
            <a:extLst>
              <a:ext uri="{FF2B5EF4-FFF2-40B4-BE49-F238E27FC236}">
                <a16:creationId xmlns:a16="http://schemas.microsoft.com/office/drawing/2014/main" id="{DA6E76F5-8E91-4EF1-96CE-494CD5C0778A}"/>
              </a:ext>
            </a:extLst>
          </p:cNvPr>
          <p:cNvCxnSpPr>
            <a:cxnSpLocks/>
          </p:cNvCxnSpPr>
          <p:nvPr/>
        </p:nvCxnSpPr>
        <p:spPr>
          <a:xfrm flipV="1">
            <a:off x="1259632" y="2701815"/>
            <a:ext cx="576064" cy="71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DF9563-0B87-43F0-95D4-AD42186A1D01}"/>
              </a:ext>
            </a:extLst>
          </p:cNvPr>
          <p:cNvCxnSpPr>
            <a:cxnSpLocks/>
          </p:cNvCxnSpPr>
          <p:nvPr/>
        </p:nvCxnSpPr>
        <p:spPr>
          <a:xfrm flipV="1">
            <a:off x="1935412" y="2705367"/>
            <a:ext cx="1219584" cy="106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C37900-D692-42A6-B871-EA2F678DFFE8}"/>
              </a:ext>
            </a:extLst>
          </p:cNvPr>
          <p:cNvCxnSpPr>
            <a:cxnSpLocks/>
          </p:cNvCxnSpPr>
          <p:nvPr/>
        </p:nvCxnSpPr>
        <p:spPr>
          <a:xfrm flipV="1">
            <a:off x="3275856" y="2708920"/>
            <a:ext cx="1219584" cy="106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CE3FC9-C5D2-43AA-B622-46E2F35760F3}"/>
              </a:ext>
            </a:extLst>
          </p:cNvPr>
          <p:cNvCxnSpPr>
            <a:cxnSpLocks/>
          </p:cNvCxnSpPr>
          <p:nvPr/>
        </p:nvCxnSpPr>
        <p:spPr>
          <a:xfrm flipV="1">
            <a:off x="4572000" y="2708920"/>
            <a:ext cx="1219584" cy="106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D6DF67-3D2D-40BC-83E0-85F25EDCD076}"/>
              </a:ext>
            </a:extLst>
          </p:cNvPr>
          <p:cNvCxnSpPr>
            <a:cxnSpLocks/>
          </p:cNvCxnSpPr>
          <p:nvPr/>
        </p:nvCxnSpPr>
        <p:spPr>
          <a:xfrm flipV="1">
            <a:off x="5921680" y="2708920"/>
            <a:ext cx="1008112" cy="106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Left Brace 29">
            <a:extLst>
              <a:ext uri="{FF2B5EF4-FFF2-40B4-BE49-F238E27FC236}">
                <a16:creationId xmlns:a16="http://schemas.microsoft.com/office/drawing/2014/main" id="{3C921F51-D258-42A2-8D14-A005968F3368}"/>
              </a:ext>
            </a:extLst>
          </p:cNvPr>
          <p:cNvSpPr/>
          <p:nvPr/>
        </p:nvSpPr>
        <p:spPr>
          <a:xfrm rot="16200000">
            <a:off x="2415044" y="2627648"/>
            <a:ext cx="260324" cy="1219585"/>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1" name="Left Brace 30">
            <a:extLst>
              <a:ext uri="{FF2B5EF4-FFF2-40B4-BE49-F238E27FC236}">
                <a16:creationId xmlns:a16="http://schemas.microsoft.com/office/drawing/2014/main" id="{3BDAA837-D8FD-4460-BE77-FDF820590AAE}"/>
              </a:ext>
            </a:extLst>
          </p:cNvPr>
          <p:cNvSpPr/>
          <p:nvPr/>
        </p:nvSpPr>
        <p:spPr>
          <a:xfrm rot="16200000">
            <a:off x="3683479" y="2617037"/>
            <a:ext cx="260324" cy="1219585"/>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2" name="Left Brace 31">
            <a:extLst>
              <a:ext uri="{FF2B5EF4-FFF2-40B4-BE49-F238E27FC236}">
                <a16:creationId xmlns:a16="http://schemas.microsoft.com/office/drawing/2014/main" id="{EE8F80B0-445A-40DB-ACEB-0A945FCB1AA2}"/>
              </a:ext>
            </a:extLst>
          </p:cNvPr>
          <p:cNvSpPr/>
          <p:nvPr/>
        </p:nvSpPr>
        <p:spPr>
          <a:xfrm rot="16200000">
            <a:off x="4984173" y="2617037"/>
            <a:ext cx="260324" cy="1219585"/>
          </a:xfrm>
          <a:prstGeom prst="lef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
        <p:nvSpPr>
          <p:cNvPr id="33" name="Text Box 53">
            <a:extLst>
              <a:ext uri="{FF2B5EF4-FFF2-40B4-BE49-F238E27FC236}">
                <a16:creationId xmlns:a16="http://schemas.microsoft.com/office/drawing/2014/main" id="{DC084170-12BE-4F39-B8EB-836DC1A7270B}"/>
              </a:ext>
            </a:extLst>
          </p:cNvPr>
          <p:cNvSpPr txBox="1">
            <a:spLocks noChangeArrowheads="1"/>
          </p:cNvSpPr>
          <p:nvPr/>
        </p:nvSpPr>
        <p:spPr bwMode="auto">
          <a:xfrm>
            <a:off x="805816" y="5322736"/>
            <a:ext cx="246253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marL="285750" indent="-285750">
              <a:buFont typeface="Arial" panose="020B0604020202020204" pitchFamily="34" charset="0"/>
              <a:buChar char="•"/>
            </a:pPr>
            <a:r>
              <a:rPr lang="en-US" altLang="en-US" sz="1600" dirty="0">
                <a:latin typeface="+mj-lt"/>
                <a:ea typeface="Times New Roman (Hebrew)" charset="0"/>
                <a:cs typeface="Times New Roman (Hebrew)" charset="0"/>
              </a:rPr>
              <a:t>largo – 200 m</a:t>
            </a:r>
          </a:p>
          <a:p>
            <a:pPr marL="285750" indent="-285750">
              <a:buFont typeface="Arial" panose="020B0604020202020204" pitchFamily="34" charset="0"/>
              <a:buChar char="•"/>
            </a:pPr>
            <a:r>
              <a:rPr lang="en-US" altLang="en-US" sz="1600" dirty="0">
                <a:latin typeface="+mj-lt"/>
                <a:ea typeface="Times New Roman (Hebrew)" charset="0"/>
                <a:cs typeface="Times New Roman (Hebrew)" charset="0"/>
              </a:rPr>
              <a:t>Diametro– 110 mm</a:t>
            </a:r>
          </a:p>
          <a:p>
            <a:pPr marL="285750" indent="-285750">
              <a:buFont typeface="Arial" panose="020B0604020202020204" pitchFamily="34" charset="0"/>
              <a:buChar char="•"/>
            </a:pPr>
            <a:r>
              <a:rPr lang="en-US" altLang="en-US" sz="1600" dirty="0">
                <a:latin typeface="+mj-lt"/>
                <a:cs typeface="Times New Roman (Hebrew)" charset="0"/>
              </a:rPr>
              <a:t>Fujo de la linea– 500L/h</a:t>
            </a:r>
          </a:p>
        </p:txBody>
      </p:sp>
      <p:sp>
        <p:nvSpPr>
          <p:cNvPr id="35" name="Rectangle 34">
            <a:extLst>
              <a:ext uri="{FF2B5EF4-FFF2-40B4-BE49-F238E27FC236}">
                <a16:creationId xmlns:a16="http://schemas.microsoft.com/office/drawing/2014/main" id="{2E1CC5F2-3D0B-4364-8092-F36D69CFB25B}"/>
              </a:ext>
            </a:extLst>
          </p:cNvPr>
          <p:cNvSpPr/>
          <p:nvPr/>
        </p:nvSpPr>
        <p:spPr>
          <a:xfrm>
            <a:off x="763798" y="6164096"/>
            <a:ext cx="5157882" cy="338554"/>
          </a:xfrm>
          <a:prstGeom prst="rect">
            <a:avLst/>
          </a:prstGeom>
        </p:spPr>
        <p:txBody>
          <a:bodyPr wrap="square">
            <a:spAutoFit/>
          </a:bodyPr>
          <a:lstStyle/>
          <a:p>
            <a:r>
              <a:rPr lang="es-CR" sz="1600" dirty="0"/>
              <a:t>Por lo tanto: Tiempo de flujo en el maniful = 8,9 min.</a:t>
            </a:r>
            <a:endParaRPr lang="he-IL" sz="1600" dirty="0"/>
          </a:p>
        </p:txBody>
      </p:sp>
      <p:sp>
        <p:nvSpPr>
          <p:cNvPr id="36" name="Rectangle 35">
            <a:extLst>
              <a:ext uri="{FF2B5EF4-FFF2-40B4-BE49-F238E27FC236}">
                <a16:creationId xmlns:a16="http://schemas.microsoft.com/office/drawing/2014/main" id="{FF65A2CF-D056-4947-B242-82D5AD0556C4}"/>
              </a:ext>
            </a:extLst>
          </p:cNvPr>
          <p:cNvSpPr/>
          <p:nvPr/>
        </p:nvSpPr>
        <p:spPr>
          <a:xfrm>
            <a:off x="3203848" y="5393493"/>
            <a:ext cx="3819462" cy="584775"/>
          </a:xfrm>
          <a:prstGeom prst="rect">
            <a:avLst/>
          </a:prstGeom>
        </p:spPr>
        <p:txBody>
          <a:bodyPr wrap="square">
            <a:spAutoFit/>
          </a:bodyPr>
          <a:lstStyle/>
          <a:p>
            <a:pPr marL="285750" indent="-285750">
              <a:buFont typeface="Arial" panose="020B0604020202020204" pitchFamily="34" charset="0"/>
              <a:buChar char="•"/>
            </a:pPr>
            <a:r>
              <a:rPr lang="en-US" altLang="en-US" sz="1600" dirty="0">
                <a:ea typeface="Times New Roman (Hebrew)" charset="0"/>
                <a:cs typeface="Times New Roman (Hebrew)" charset="0"/>
              </a:rPr>
              <a:t>Flujo – 166.5 m3/hr</a:t>
            </a:r>
          </a:p>
          <a:p>
            <a:pPr marL="285750" indent="-285750">
              <a:buFont typeface="Arial" panose="020B0604020202020204" pitchFamily="34" charset="0"/>
              <a:buChar char="•"/>
            </a:pPr>
            <a:r>
              <a:rPr lang="en-US" altLang="en-US" sz="1600" dirty="0">
                <a:ea typeface="Times New Roman (Hebrew)" charset="0"/>
                <a:cs typeface="Times New Roman (Hebrew)" charset="0"/>
              </a:rPr>
              <a:t>Espacimiento de la lineas– 1.8m</a:t>
            </a:r>
          </a:p>
        </p:txBody>
      </p:sp>
      <p:sp>
        <p:nvSpPr>
          <p:cNvPr id="37" name="Rectangle 36">
            <a:extLst>
              <a:ext uri="{FF2B5EF4-FFF2-40B4-BE49-F238E27FC236}">
                <a16:creationId xmlns:a16="http://schemas.microsoft.com/office/drawing/2014/main" id="{6ED2F158-0444-4062-904B-5C7DDFDBCD52}"/>
              </a:ext>
            </a:extLst>
          </p:cNvPr>
          <p:cNvSpPr/>
          <p:nvPr/>
        </p:nvSpPr>
        <p:spPr>
          <a:xfrm>
            <a:off x="805816" y="5066780"/>
            <a:ext cx="1930528" cy="369332"/>
          </a:xfrm>
          <a:prstGeom prst="rect">
            <a:avLst/>
          </a:prstGeom>
        </p:spPr>
        <p:txBody>
          <a:bodyPr wrap="none">
            <a:spAutoFit/>
          </a:bodyPr>
          <a:lstStyle/>
          <a:p>
            <a:r>
              <a:rPr lang="en-US" dirty="0">
                <a:cs typeface="Times New Roman (Hebrew)" charset="0"/>
              </a:rPr>
              <a:t>Siguiente Ejemplo</a:t>
            </a:r>
            <a:r>
              <a:rPr lang="en-US" dirty="0">
                <a:solidFill>
                  <a:schemeClr val="tx2">
                    <a:lumMod val="50000"/>
                  </a:schemeClr>
                </a:solidFill>
              </a:rPr>
              <a:t>:</a:t>
            </a:r>
            <a:endParaRPr lang="he-IL" dirty="0"/>
          </a:p>
        </p:txBody>
      </p:sp>
    </p:spTree>
    <p:extLst>
      <p:ext uri="{BB962C8B-B14F-4D97-AF65-F5344CB8AC3E}">
        <p14:creationId xmlns:p14="http://schemas.microsoft.com/office/powerpoint/2010/main" val="2969021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9F2A89B7-E261-45E8-9F73-35A2D8C6B376}"/>
              </a:ext>
            </a:extLst>
          </p:cNvPr>
          <p:cNvGrpSpPr/>
          <p:nvPr/>
        </p:nvGrpSpPr>
        <p:grpSpPr>
          <a:xfrm>
            <a:off x="179512" y="1556792"/>
            <a:ext cx="8856984" cy="3096344"/>
            <a:chOff x="179512" y="3068960"/>
            <a:chExt cx="8856984" cy="3096344"/>
          </a:xfrm>
        </p:grpSpPr>
        <p:sp>
          <p:nvSpPr>
            <p:cNvPr id="19" name="Rectangle: Rounded Corners 18">
              <a:extLst>
                <a:ext uri="{FF2B5EF4-FFF2-40B4-BE49-F238E27FC236}">
                  <a16:creationId xmlns:a16="http://schemas.microsoft.com/office/drawing/2014/main" id="{D749E2C9-C374-4135-97B8-FDB8B03AC7FC}"/>
                </a:ext>
              </a:extLst>
            </p:cNvPr>
            <p:cNvSpPr/>
            <p:nvPr/>
          </p:nvSpPr>
          <p:spPr>
            <a:xfrm>
              <a:off x="179512" y="3068960"/>
              <a:ext cx="8856984" cy="309634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a:extLst>
                <a:ext uri="{FF2B5EF4-FFF2-40B4-BE49-F238E27FC236}">
                  <a16:creationId xmlns:a16="http://schemas.microsoft.com/office/drawing/2014/main" id="{A05F6199-2DEC-48C6-8A2C-523AE34621D8}"/>
                </a:ext>
              </a:extLst>
            </p:cNvPr>
            <p:cNvSpPr/>
            <p:nvPr/>
          </p:nvSpPr>
          <p:spPr>
            <a:xfrm>
              <a:off x="407519" y="4592547"/>
              <a:ext cx="8319380" cy="685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Rectangle: Rounded Corners 13"/>
            <p:cNvSpPr/>
            <p:nvPr/>
          </p:nvSpPr>
          <p:spPr>
            <a:xfrm>
              <a:off x="2042111" y="5024920"/>
              <a:ext cx="702078" cy="26003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Rectangle: Rounded Corners 14"/>
            <p:cNvSpPr/>
            <p:nvPr/>
          </p:nvSpPr>
          <p:spPr>
            <a:xfrm>
              <a:off x="5160094" y="5047342"/>
              <a:ext cx="702078" cy="23761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Rectangle: Rounded Corners 15"/>
            <p:cNvSpPr/>
            <p:nvPr/>
          </p:nvSpPr>
          <p:spPr>
            <a:xfrm>
              <a:off x="7884368" y="5065723"/>
              <a:ext cx="702078" cy="21275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3" name="Picture 2" descr="Image result for drop ic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20276" y="5364107"/>
              <a:ext cx="567548" cy="61120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drop ic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1133" y="5364107"/>
              <a:ext cx="567548" cy="61120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drop icon"/>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44408" y="5366632"/>
              <a:ext cx="509088" cy="548249"/>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2050"/>
            <p:cNvSpPr/>
            <p:nvPr/>
          </p:nvSpPr>
          <p:spPr>
            <a:xfrm>
              <a:off x="395855" y="3449994"/>
              <a:ext cx="3952078" cy="830997"/>
            </a:xfrm>
            <a:prstGeom prst="rect">
              <a:avLst/>
            </a:prstGeom>
            <a:ln>
              <a:noFill/>
            </a:ln>
          </p:spPr>
          <p:txBody>
            <a:bodyPr wrap="square">
              <a:spAutoFit/>
            </a:bodyPr>
            <a:lstStyle/>
            <a:p>
              <a:r>
                <a:rPr lang="es-CR" sz="1600" dirty="0"/>
                <a:t>La distancia antes de la primera sección tenemos muchos goteros por delante por lo que se mueve más rápido:</a:t>
              </a:r>
              <a:endParaRPr lang="en-US" sz="1600" dirty="0"/>
            </a:p>
          </p:txBody>
        </p:sp>
        <p:sp>
          <p:nvSpPr>
            <p:cNvPr id="2049" name="Rectangle 2048"/>
            <p:cNvSpPr/>
            <p:nvPr/>
          </p:nvSpPr>
          <p:spPr>
            <a:xfrm>
              <a:off x="5340805" y="3429000"/>
              <a:ext cx="3557889" cy="830997"/>
            </a:xfrm>
            <a:prstGeom prst="rect">
              <a:avLst/>
            </a:prstGeom>
            <a:ln>
              <a:noFill/>
            </a:ln>
          </p:spPr>
          <p:txBody>
            <a:bodyPr wrap="square">
              <a:spAutoFit/>
            </a:bodyPr>
            <a:lstStyle/>
            <a:p>
              <a:r>
                <a:rPr lang="es-CR" sz="1600" dirty="0"/>
                <a:t>La distancia  en el último tramo tiene sólo 1 gotero por delante por lo que se mueve más despacio</a:t>
              </a:r>
              <a:endParaRPr lang="en-US" sz="1600" dirty="0"/>
            </a:p>
          </p:txBody>
        </p:sp>
        <p:sp>
          <p:nvSpPr>
            <p:cNvPr id="54" name="Oval 53"/>
            <p:cNvSpPr/>
            <p:nvPr/>
          </p:nvSpPr>
          <p:spPr>
            <a:xfrm>
              <a:off x="351816" y="4592813"/>
              <a:ext cx="115728" cy="6859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54" name="Oval 2053"/>
            <p:cNvSpPr/>
            <p:nvPr/>
          </p:nvSpPr>
          <p:spPr>
            <a:xfrm>
              <a:off x="8670917" y="4592547"/>
              <a:ext cx="171710" cy="68592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Oval 7">
              <a:extLst>
                <a:ext uri="{FF2B5EF4-FFF2-40B4-BE49-F238E27FC236}">
                  <a16:creationId xmlns:a16="http://schemas.microsoft.com/office/drawing/2014/main" id="{B3A33882-52AB-4A83-B832-958B1AAD8DD6}"/>
                </a:ext>
              </a:extLst>
            </p:cNvPr>
            <p:cNvSpPr/>
            <p:nvPr/>
          </p:nvSpPr>
          <p:spPr>
            <a:xfrm>
              <a:off x="451269" y="4725144"/>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0" name="Oval 39">
              <a:extLst>
                <a:ext uri="{FF2B5EF4-FFF2-40B4-BE49-F238E27FC236}">
                  <a16:creationId xmlns:a16="http://schemas.microsoft.com/office/drawing/2014/main" id="{B4F43F21-CF54-4CDA-9B3F-DA589C683AAF}"/>
                </a:ext>
              </a:extLst>
            </p:cNvPr>
            <p:cNvSpPr/>
            <p:nvPr/>
          </p:nvSpPr>
          <p:spPr>
            <a:xfrm>
              <a:off x="585519" y="5016136"/>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2" name="Oval 41">
              <a:extLst>
                <a:ext uri="{FF2B5EF4-FFF2-40B4-BE49-F238E27FC236}">
                  <a16:creationId xmlns:a16="http://schemas.microsoft.com/office/drawing/2014/main" id="{B0E2CC50-B8A2-4BFF-8311-DBA436A39038}"/>
                </a:ext>
              </a:extLst>
            </p:cNvPr>
            <p:cNvSpPr/>
            <p:nvPr/>
          </p:nvSpPr>
          <p:spPr>
            <a:xfrm>
              <a:off x="981444" y="4693939"/>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Oval 44">
              <a:extLst>
                <a:ext uri="{FF2B5EF4-FFF2-40B4-BE49-F238E27FC236}">
                  <a16:creationId xmlns:a16="http://schemas.microsoft.com/office/drawing/2014/main" id="{D1884852-4BCC-4400-9B57-6B04BB07716A}"/>
                </a:ext>
              </a:extLst>
            </p:cNvPr>
            <p:cNvSpPr/>
            <p:nvPr/>
          </p:nvSpPr>
          <p:spPr>
            <a:xfrm>
              <a:off x="913120" y="491292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Oval 45">
              <a:extLst>
                <a:ext uri="{FF2B5EF4-FFF2-40B4-BE49-F238E27FC236}">
                  <a16:creationId xmlns:a16="http://schemas.microsoft.com/office/drawing/2014/main" id="{58F7EB06-2186-4523-BD6B-F0AC1F23174D}"/>
                </a:ext>
              </a:extLst>
            </p:cNvPr>
            <p:cNvSpPr/>
            <p:nvPr/>
          </p:nvSpPr>
          <p:spPr>
            <a:xfrm>
              <a:off x="1218850" y="5076400"/>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7" name="Oval 46">
              <a:extLst>
                <a:ext uri="{FF2B5EF4-FFF2-40B4-BE49-F238E27FC236}">
                  <a16:creationId xmlns:a16="http://schemas.microsoft.com/office/drawing/2014/main" id="{7EB6485A-0882-4825-9C32-44DC2C79C87A}"/>
                </a:ext>
              </a:extLst>
            </p:cNvPr>
            <p:cNvSpPr/>
            <p:nvPr/>
          </p:nvSpPr>
          <p:spPr>
            <a:xfrm>
              <a:off x="1403648" y="4756349"/>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0" name="Oval 49">
              <a:extLst>
                <a:ext uri="{FF2B5EF4-FFF2-40B4-BE49-F238E27FC236}">
                  <a16:creationId xmlns:a16="http://schemas.microsoft.com/office/drawing/2014/main" id="{B0E0F723-666E-490F-9AF7-FF29579A5660}"/>
                </a:ext>
              </a:extLst>
            </p:cNvPr>
            <p:cNvSpPr/>
            <p:nvPr/>
          </p:nvSpPr>
          <p:spPr>
            <a:xfrm>
              <a:off x="1537898" y="5047341"/>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Oval 50">
              <a:extLst>
                <a:ext uri="{FF2B5EF4-FFF2-40B4-BE49-F238E27FC236}">
                  <a16:creationId xmlns:a16="http://schemas.microsoft.com/office/drawing/2014/main" id="{52383F05-8746-4D7D-A9E4-20F8FE5A9693}"/>
                </a:ext>
              </a:extLst>
            </p:cNvPr>
            <p:cNvSpPr/>
            <p:nvPr/>
          </p:nvSpPr>
          <p:spPr>
            <a:xfrm>
              <a:off x="1933823" y="4725144"/>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2" name="Oval 51">
              <a:extLst>
                <a:ext uri="{FF2B5EF4-FFF2-40B4-BE49-F238E27FC236}">
                  <a16:creationId xmlns:a16="http://schemas.microsoft.com/office/drawing/2014/main" id="{ED56C0EB-576D-4C1D-9A1C-3D7C044B9461}"/>
                </a:ext>
              </a:extLst>
            </p:cNvPr>
            <p:cNvSpPr/>
            <p:nvPr/>
          </p:nvSpPr>
          <p:spPr>
            <a:xfrm>
              <a:off x="1865499" y="4944128"/>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3" name="Oval 52">
              <a:extLst>
                <a:ext uri="{FF2B5EF4-FFF2-40B4-BE49-F238E27FC236}">
                  <a16:creationId xmlns:a16="http://schemas.microsoft.com/office/drawing/2014/main" id="{E59F58CE-13D3-4944-9EF3-647EE8617FBB}"/>
                </a:ext>
              </a:extLst>
            </p:cNvPr>
            <p:cNvSpPr/>
            <p:nvPr/>
          </p:nvSpPr>
          <p:spPr>
            <a:xfrm>
              <a:off x="2171229" y="5107605"/>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5" name="Oval 54">
              <a:extLst>
                <a:ext uri="{FF2B5EF4-FFF2-40B4-BE49-F238E27FC236}">
                  <a16:creationId xmlns:a16="http://schemas.microsoft.com/office/drawing/2014/main" id="{1289E804-1945-4347-BC51-9446DC3A3DAD}"/>
                </a:ext>
              </a:extLst>
            </p:cNvPr>
            <p:cNvSpPr/>
            <p:nvPr/>
          </p:nvSpPr>
          <p:spPr>
            <a:xfrm>
              <a:off x="2621094" y="5619445"/>
              <a:ext cx="150706" cy="1858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0" name="Straight Arrow Connector 9">
              <a:extLst>
                <a:ext uri="{FF2B5EF4-FFF2-40B4-BE49-F238E27FC236}">
                  <a16:creationId xmlns:a16="http://schemas.microsoft.com/office/drawing/2014/main" id="{D74D9230-3682-4334-8F1C-CB7432B40931}"/>
                </a:ext>
              </a:extLst>
            </p:cNvPr>
            <p:cNvCxnSpPr>
              <a:cxnSpLocks/>
            </p:cNvCxnSpPr>
            <p:nvPr/>
          </p:nvCxnSpPr>
          <p:spPr>
            <a:xfrm>
              <a:off x="451269" y="4365104"/>
              <a:ext cx="81756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A50157A5-9D5D-4AFF-86B5-5D27F63A9089}"/>
                </a:ext>
              </a:extLst>
            </p:cNvPr>
            <p:cNvSpPr/>
            <p:nvPr/>
          </p:nvSpPr>
          <p:spPr>
            <a:xfrm>
              <a:off x="2411760" y="470272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7" name="Oval 56">
              <a:extLst>
                <a:ext uri="{FF2B5EF4-FFF2-40B4-BE49-F238E27FC236}">
                  <a16:creationId xmlns:a16="http://schemas.microsoft.com/office/drawing/2014/main" id="{177D64A6-04B7-4861-B57D-067053810060}"/>
                </a:ext>
              </a:extLst>
            </p:cNvPr>
            <p:cNvSpPr/>
            <p:nvPr/>
          </p:nvSpPr>
          <p:spPr>
            <a:xfrm>
              <a:off x="2603338" y="4846099"/>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8" name="Oval 57">
              <a:extLst>
                <a:ext uri="{FF2B5EF4-FFF2-40B4-BE49-F238E27FC236}">
                  <a16:creationId xmlns:a16="http://schemas.microsoft.com/office/drawing/2014/main" id="{CD010063-091C-45B6-A2D8-6C0F0C003D88}"/>
                </a:ext>
              </a:extLst>
            </p:cNvPr>
            <p:cNvSpPr/>
            <p:nvPr/>
          </p:nvSpPr>
          <p:spPr>
            <a:xfrm>
              <a:off x="2941935" y="4671518"/>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9" name="Oval 58">
              <a:extLst>
                <a:ext uri="{FF2B5EF4-FFF2-40B4-BE49-F238E27FC236}">
                  <a16:creationId xmlns:a16="http://schemas.microsoft.com/office/drawing/2014/main" id="{B99651F0-C3FC-464E-B407-4F851ED9D52B}"/>
                </a:ext>
              </a:extLst>
            </p:cNvPr>
            <p:cNvSpPr/>
            <p:nvPr/>
          </p:nvSpPr>
          <p:spPr>
            <a:xfrm>
              <a:off x="2873611" y="4890502"/>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0" name="Oval 59">
              <a:extLst>
                <a:ext uri="{FF2B5EF4-FFF2-40B4-BE49-F238E27FC236}">
                  <a16:creationId xmlns:a16="http://schemas.microsoft.com/office/drawing/2014/main" id="{11554832-B031-4D95-872F-6CBF79B826C3}"/>
                </a:ext>
              </a:extLst>
            </p:cNvPr>
            <p:cNvSpPr/>
            <p:nvPr/>
          </p:nvSpPr>
          <p:spPr>
            <a:xfrm>
              <a:off x="3179341" y="5053979"/>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1" name="Oval 60">
              <a:extLst>
                <a:ext uri="{FF2B5EF4-FFF2-40B4-BE49-F238E27FC236}">
                  <a16:creationId xmlns:a16="http://schemas.microsoft.com/office/drawing/2014/main" id="{E2890909-0903-4DA2-B07D-2B29247AFD94}"/>
                </a:ext>
              </a:extLst>
            </p:cNvPr>
            <p:cNvSpPr/>
            <p:nvPr/>
          </p:nvSpPr>
          <p:spPr>
            <a:xfrm>
              <a:off x="3364139" y="4733928"/>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2" name="Oval 61">
              <a:extLst>
                <a:ext uri="{FF2B5EF4-FFF2-40B4-BE49-F238E27FC236}">
                  <a16:creationId xmlns:a16="http://schemas.microsoft.com/office/drawing/2014/main" id="{30AA9F37-166D-47C3-BBB4-D5467D2EC4A1}"/>
                </a:ext>
              </a:extLst>
            </p:cNvPr>
            <p:cNvSpPr/>
            <p:nvPr/>
          </p:nvSpPr>
          <p:spPr>
            <a:xfrm>
              <a:off x="3498389" y="5024920"/>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3" name="Oval 62">
              <a:extLst>
                <a:ext uri="{FF2B5EF4-FFF2-40B4-BE49-F238E27FC236}">
                  <a16:creationId xmlns:a16="http://schemas.microsoft.com/office/drawing/2014/main" id="{86F8B5AC-ED42-4BFF-B63F-EBE7BECD9BBA}"/>
                </a:ext>
              </a:extLst>
            </p:cNvPr>
            <p:cNvSpPr/>
            <p:nvPr/>
          </p:nvSpPr>
          <p:spPr>
            <a:xfrm>
              <a:off x="3894314" y="470272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4" name="Oval 63">
              <a:extLst>
                <a:ext uri="{FF2B5EF4-FFF2-40B4-BE49-F238E27FC236}">
                  <a16:creationId xmlns:a16="http://schemas.microsoft.com/office/drawing/2014/main" id="{6FF6C514-F28C-4BF2-90E1-FB39C1CEFFEC}"/>
                </a:ext>
              </a:extLst>
            </p:cNvPr>
            <p:cNvSpPr/>
            <p:nvPr/>
          </p:nvSpPr>
          <p:spPr>
            <a:xfrm>
              <a:off x="3825990" y="4921707"/>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5" name="Oval 64">
              <a:extLst>
                <a:ext uri="{FF2B5EF4-FFF2-40B4-BE49-F238E27FC236}">
                  <a16:creationId xmlns:a16="http://schemas.microsoft.com/office/drawing/2014/main" id="{2EF3D51B-5ACF-4E42-AB96-30C3ADC1F9EA}"/>
                </a:ext>
              </a:extLst>
            </p:cNvPr>
            <p:cNvSpPr/>
            <p:nvPr/>
          </p:nvSpPr>
          <p:spPr>
            <a:xfrm>
              <a:off x="4131720" y="5085184"/>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6" name="Oval 65">
              <a:extLst>
                <a:ext uri="{FF2B5EF4-FFF2-40B4-BE49-F238E27FC236}">
                  <a16:creationId xmlns:a16="http://schemas.microsoft.com/office/drawing/2014/main" id="{227132DE-3492-43B1-9DC7-E31C0CA647D5}"/>
                </a:ext>
              </a:extLst>
            </p:cNvPr>
            <p:cNvSpPr/>
            <p:nvPr/>
          </p:nvSpPr>
          <p:spPr>
            <a:xfrm>
              <a:off x="4347933" y="461233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7" name="Oval 66">
              <a:extLst>
                <a:ext uri="{FF2B5EF4-FFF2-40B4-BE49-F238E27FC236}">
                  <a16:creationId xmlns:a16="http://schemas.microsoft.com/office/drawing/2014/main" id="{6DF69B6F-EF12-4285-B3E3-EB857439EAC5}"/>
                </a:ext>
              </a:extLst>
            </p:cNvPr>
            <p:cNvSpPr/>
            <p:nvPr/>
          </p:nvSpPr>
          <p:spPr>
            <a:xfrm>
              <a:off x="4482183" y="4903325"/>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8" name="Oval 67">
              <a:extLst>
                <a:ext uri="{FF2B5EF4-FFF2-40B4-BE49-F238E27FC236}">
                  <a16:creationId xmlns:a16="http://schemas.microsoft.com/office/drawing/2014/main" id="{43AC9314-3D5D-4604-BA7D-17A4BB7F824A}"/>
                </a:ext>
              </a:extLst>
            </p:cNvPr>
            <p:cNvSpPr/>
            <p:nvPr/>
          </p:nvSpPr>
          <p:spPr>
            <a:xfrm>
              <a:off x="4878108" y="4653136"/>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9" name="Oval 68">
              <a:extLst>
                <a:ext uri="{FF2B5EF4-FFF2-40B4-BE49-F238E27FC236}">
                  <a16:creationId xmlns:a16="http://schemas.microsoft.com/office/drawing/2014/main" id="{8972E6DC-9216-4484-AC2F-80549BC4D25F}"/>
                </a:ext>
              </a:extLst>
            </p:cNvPr>
            <p:cNvSpPr/>
            <p:nvPr/>
          </p:nvSpPr>
          <p:spPr>
            <a:xfrm>
              <a:off x="4809784" y="4941168"/>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0" name="Oval 69">
              <a:extLst>
                <a:ext uri="{FF2B5EF4-FFF2-40B4-BE49-F238E27FC236}">
                  <a16:creationId xmlns:a16="http://schemas.microsoft.com/office/drawing/2014/main" id="{42DC2A1C-0BE9-4C20-82B6-6B0FC7FAB438}"/>
                </a:ext>
              </a:extLst>
            </p:cNvPr>
            <p:cNvSpPr/>
            <p:nvPr/>
          </p:nvSpPr>
          <p:spPr>
            <a:xfrm>
              <a:off x="5340805" y="5102027"/>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 name="Oval 70">
              <a:extLst>
                <a:ext uri="{FF2B5EF4-FFF2-40B4-BE49-F238E27FC236}">
                  <a16:creationId xmlns:a16="http://schemas.microsoft.com/office/drawing/2014/main" id="{48BC8F33-07F2-47C8-9F09-217F5FB71EA1}"/>
                </a:ext>
              </a:extLst>
            </p:cNvPr>
            <p:cNvSpPr/>
            <p:nvPr/>
          </p:nvSpPr>
          <p:spPr>
            <a:xfrm>
              <a:off x="5300312" y="4643538"/>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2" name="Oval 71">
              <a:extLst>
                <a:ext uri="{FF2B5EF4-FFF2-40B4-BE49-F238E27FC236}">
                  <a16:creationId xmlns:a16="http://schemas.microsoft.com/office/drawing/2014/main" id="{2DB25CBE-6632-4DBA-8632-94634AD700BA}"/>
                </a:ext>
              </a:extLst>
            </p:cNvPr>
            <p:cNvSpPr/>
            <p:nvPr/>
          </p:nvSpPr>
          <p:spPr>
            <a:xfrm>
              <a:off x="5454602" y="4879537"/>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3" name="Oval 72">
              <a:extLst>
                <a:ext uri="{FF2B5EF4-FFF2-40B4-BE49-F238E27FC236}">
                  <a16:creationId xmlns:a16="http://schemas.microsoft.com/office/drawing/2014/main" id="{F555F079-57F9-451B-9438-6BB7CF9FC47A}"/>
                </a:ext>
              </a:extLst>
            </p:cNvPr>
            <p:cNvSpPr/>
            <p:nvPr/>
          </p:nvSpPr>
          <p:spPr>
            <a:xfrm>
              <a:off x="5830487" y="461233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4" name="Oval 73">
              <a:extLst>
                <a:ext uri="{FF2B5EF4-FFF2-40B4-BE49-F238E27FC236}">
                  <a16:creationId xmlns:a16="http://schemas.microsoft.com/office/drawing/2014/main" id="{2087182E-76AF-47EB-BD18-8C3FDDF630C9}"/>
                </a:ext>
              </a:extLst>
            </p:cNvPr>
            <p:cNvSpPr/>
            <p:nvPr/>
          </p:nvSpPr>
          <p:spPr>
            <a:xfrm>
              <a:off x="5762163" y="4831317"/>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5" name="Oval 74">
              <a:extLst>
                <a:ext uri="{FF2B5EF4-FFF2-40B4-BE49-F238E27FC236}">
                  <a16:creationId xmlns:a16="http://schemas.microsoft.com/office/drawing/2014/main" id="{37709C32-3206-4A09-A590-EBACE446D05F}"/>
                </a:ext>
              </a:extLst>
            </p:cNvPr>
            <p:cNvSpPr/>
            <p:nvPr/>
          </p:nvSpPr>
          <p:spPr>
            <a:xfrm>
              <a:off x="6067893" y="4994794"/>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6" name="Oval 75">
              <a:extLst>
                <a:ext uri="{FF2B5EF4-FFF2-40B4-BE49-F238E27FC236}">
                  <a16:creationId xmlns:a16="http://schemas.microsoft.com/office/drawing/2014/main" id="{9C63FBCA-26B8-440A-A246-2E308ECAF157}"/>
                </a:ext>
              </a:extLst>
            </p:cNvPr>
            <p:cNvSpPr/>
            <p:nvPr/>
          </p:nvSpPr>
          <p:spPr>
            <a:xfrm>
              <a:off x="6228184" y="470272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7" name="Oval 76">
              <a:extLst>
                <a:ext uri="{FF2B5EF4-FFF2-40B4-BE49-F238E27FC236}">
                  <a16:creationId xmlns:a16="http://schemas.microsoft.com/office/drawing/2014/main" id="{A89BCC3C-5AB5-4476-9248-C4284D6CDD2D}"/>
                </a:ext>
              </a:extLst>
            </p:cNvPr>
            <p:cNvSpPr/>
            <p:nvPr/>
          </p:nvSpPr>
          <p:spPr>
            <a:xfrm>
              <a:off x="6362434" y="4993715"/>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8" name="Oval 77">
              <a:extLst>
                <a:ext uri="{FF2B5EF4-FFF2-40B4-BE49-F238E27FC236}">
                  <a16:creationId xmlns:a16="http://schemas.microsoft.com/office/drawing/2014/main" id="{882DC9A7-D759-4931-9A97-4CE4629F56A8}"/>
                </a:ext>
              </a:extLst>
            </p:cNvPr>
            <p:cNvSpPr/>
            <p:nvPr/>
          </p:nvSpPr>
          <p:spPr>
            <a:xfrm>
              <a:off x="6758359" y="4671518"/>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Oval 78">
              <a:extLst>
                <a:ext uri="{FF2B5EF4-FFF2-40B4-BE49-F238E27FC236}">
                  <a16:creationId xmlns:a16="http://schemas.microsoft.com/office/drawing/2014/main" id="{7674040B-9E9D-4D6D-952A-8F1D2E14008E}"/>
                </a:ext>
              </a:extLst>
            </p:cNvPr>
            <p:cNvSpPr/>
            <p:nvPr/>
          </p:nvSpPr>
          <p:spPr>
            <a:xfrm>
              <a:off x="6690035" y="4890502"/>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0" name="Oval 79">
              <a:extLst>
                <a:ext uri="{FF2B5EF4-FFF2-40B4-BE49-F238E27FC236}">
                  <a16:creationId xmlns:a16="http://schemas.microsoft.com/office/drawing/2014/main" id="{911FA906-3335-418A-B8BB-13CC8A355C92}"/>
                </a:ext>
              </a:extLst>
            </p:cNvPr>
            <p:cNvSpPr/>
            <p:nvPr/>
          </p:nvSpPr>
          <p:spPr>
            <a:xfrm>
              <a:off x="6995765" y="5053979"/>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1" name="Oval 80">
              <a:extLst>
                <a:ext uri="{FF2B5EF4-FFF2-40B4-BE49-F238E27FC236}">
                  <a16:creationId xmlns:a16="http://schemas.microsoft.com/office/drawing/2014/main" id="{64A3F64E-3D2B-4738-88CB-7CA00FFB74A9}"/>
                </a:ext>
              </a:extLst>
            </p:cNvPr>
            <p:cNvSpPr/>
            <p:nvPr/>
          </p:nvSpPr>
          <p:spPr>
            <a:xfrm>
              <a:off x="7180563" y="4733928"/>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2" name="Oval 81">
              <a:extLst>
                <a:ext uri="{FF2B5EF4-FFF2-40B4-BE49-F238E27FC236}">
                  <a16:creationId xmlns:a16="http://schemas.microsoft.com/office/drawing/2014/main" id="{FA17C4E6-895B-47A7-AF5E-0E2C54023FF6}"/>
                </a:ext>
              </a:extLst>
            </p:cNvPr>
            <p:cNvSpPr/>
            <p:nvPr/>
          </p:nvSpPr>
          <p:spPr>
            <a:xfrm>
              <a:off x="7314813" y="5024920"/>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3" name="Oval 82">
              <a:extLst>
                <a:ext uri="{FF2B5EF4-FFF2-40B4-BE49-F238E27FC236}">
                  <a16:creationId xmlns:a16="http://schemas.microsoft.com/office/drawing/2014/main" id="{C6C8418B-5127-4FA4-8E5D-AA10F4AFE28E}"/>
                </a:ext>
              </a:extLst>
            </p:cNvPr>
            <p:cNvSpPr/>
            <p:nvPr/>
          </p:nvSpPr>
          <p:spPr>
            <a:xfrm>
              <a:off x="7710738" y="470272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Oval 83">
              <a:extLst>
                <a:ext uri="{FF2B5EF4-FFF2-40B4-BE49-F238E27FC236}">
                  <a16:creationId xmlns:a16="http://schemas.microsoft.com/office/drawing/2014/main" id="{98175467-C3CA-4102-A9FD-BCD858FDBA58}"/>
                </a:ext>
              </a:extLst>
            </p:cNvPr>
            <p:cNvSpPr/>
            <p:nvPr/>
          </p:nvSpPr>
          <p:spPr>
            <a:xfrm>
              <a:off x="7642414" y="4921707"/>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5" name="Oval 84">
              <a:extLst>
                <a:ext uri="{FF2B5EF4-FFF2-40B4-BE49-F238E27FC236}">
                  <a16:creationId xmlns:a16="http://schemas.microsoft.com/office/drawing/2014/main" id="{AC528938-6308-4115-822E-3934ADDFB83B}"/>
                </a:ext>
              </a:extLst>
            </p:cNvPr>
            <p:cNvSpPr/>
            <p:nvPr/>
          </p:nvSpPr>
          <p:spPr>
            <a:xfrm>
              <a:off x="8354441" y="5065723"/>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6" name="Oval 85">
              <a:extLst>
                <a:ext uri="{FF2B5EF4-FFF2-40B4-BE49-F238E27FC236}">
                  <a16:creationId xmlns:a16="http://schemas.microsoft.com/office/drawing/2014/main" id="{1826F15D-C238-47DE-99C7-B139918A56E7}"/>
                </a:ext>
              </a:extLst>
            </p:cNvPr>
            <p:cNvSpPr/>
            <p:nvPr/>
          </p:nvSpPr>
          <p:spPr>
            <a:xfrm>
              <a:off x="5719554" y="5602984"/>
              <a:ext cx="150706" cy="1858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7" name="Oval 86">
              <a:extLst>
                <a:ext uri="{FF2B5EF4-FFF2-40B4-BE49-F238E27FC236}">
                  <a16:creationId xmlns:a16="http://schemas.microsoft.com/office/drawing/2014/main" id="{A5A84D17-C251-4CFD-A5CE-09D52A8808B6}"/>
                </a:ext>
              </a:extLst>
            </p:cNvPr>
            <p:cNvSpPr/>
            <p:nvPr/>
          </p:nvSpPr>
          <p:spPr>
            <a:xfrm>
              <a:off x="8430421" y="5591682"/>
              <a:ext cx="150706" cy="18581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8" name="Oval 87">
              <a:extLst>
                <a:ext uri="{FF2B5EF4-FFF2-40B4-BE49-F238E27FC236}">
                  <a16:creationId xmlns:a16="http://schemas.microsoft.com/office/drawing/2014/main" id="{B46CDCBD-331C-454A-89E9-F66375C59242}"/>
                </a:ext>
              </a:extLst>
            </p:cNvPr>
            <p:cNvSpPr/>
            <p:nvPr/>
          </p:nvSpPr>
          <p:spPr>
            <a:xfrm>
              <a:off x="8024700" y="4653136"/>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9" name="Oval 88">
              <a:extLst>
                <a:ext uri="{FF2B5EF4-FFF2-40B4-BE49-F238E27FC236}">
                  <a16:creationId xmlns:a16="http://schemas.microsoft.com/office/drawing/2014/main" id="{DB63753F-5A31-416D-891D-58C1B2A4BE89}"/>
                </a:ext>
              </a:extLst>
            </p:cNvPr>
            <p:cNvSpPr/>
            <p:nvPr/>
          </p:nvSpPr>
          <p:spPr>
            <a:xfrm>
              <a:off x="7956376" y="4872120"/>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1" name="Oval 90">
              <a:extLst>
                <a:ext uri="{FF2B5EF4-FFF2-40B4-BE49-F238E27FC236}">
                  <a16:creationId xmlns:a16="http://schemas.microsoft.com/office/drawing/2014/main" id="{BE7CC7BB-B246-4BC0-A054-6C405F0DE23C}"/>
                </a:ext>
              </a:extLst>
            </p:cNvPr>
            <p:cNvSpPr/>
            <p:nvPr/>
          </p:nvSpPr>
          <p:spPr>
            <a:xfrm>
              <a:off x="8446904" y="4715546"/>
              <a:ext cx="160291" cy="14401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93" name="Text Box 53">
            <a:extLst>
              <a:ext uri="{FF2B5EF4-FFF2-40B4-BE49-F238E27FC236}">
                <a16:creationId xmlns:a16="http://schemas.microsoft.com/office/drawing/2014/main" id="{0C23D101-716F-4F69-8ED7-5526080AE11A}"/>
              </a:ext>
            </a:extLst>
          </p:cNvPr>
          <p:cNvSpPr txBox="1">
            <a:spLocks noChangeArrowheads="1"/>
          </p:cNvSpPr>
          <p:nvPr/>
        </p:nvSpPr>
        <p:spPr bwMode="auto">
          <a:xfrm>
            <a:off x="168841" y="5257007"/>
            <a:ext cx="319529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pPr marL="285750" indent="-285750">
              <a:buFont typeface="Arial" panose="020B0604020202020204" pitchFamily="34" charset="0"/>
              <a:buChar char="•"/>
            </a:pPr>
            <a:r>
              <a:rPr lang="en-US" altLang="en-US" sz="1600" dirty="0">
                <a:latin typeface="+mj-lt"/>
                <a:ea typeface="Times New Roman (Hebrew)" charset="0"/>
                <a:cs typeface="Times New Roman (Hebrew)" charset="0"/>
              </a:rPr>
              <a:t>Flujo del gotero- 1.0L/hr</a:t>
            </a:r>
          </a:p>
          <a:p>
            <a:pPr marL="285750" indent="-285750">
              <a:buFont typeface="Arial" panose="020B0604020202020204" pitchFamily="34" charset="0"/>
              <a:buChar char="•"/>
            </a:pPr>
            <a:r>
              <a:rPr lang="en-US" altLang="en-US" sz="1600" dirty="0">
                <a:latin typeface="+mj-lt"/>
                <a:ea typeface="Times New Roman (Hebrew)" charset="0"/>
                <a:cs typeface="Times New Roman (Hebrew)" charset="0"/>
              </a:rPr>
              <a:t>Espaciamiento- 50cm</a:t>
            </a:r>
          </a:p>
          <a:p>
            <a:pPr marL="285750" indent="-285750">
              <a:buFont typeface="Arial" panose="020B0604020202020204" pitchFamily="34" charset="0"/>
              <a:buChar char="•"/>
            </a:pPr>
            <a:r>
              <a:rPr lang="en-US" altLang="en-US" sz="1600" dirty="0">
                <a:latin typeface="+mj-lt"/>
                <a:ea typeface="Times New Roman (Hebrew)" charset="0"/>
                <a:cs typeface="Times New Roman (Hebrew)" charset="0"/>
              </a:rPr>
              <a:t>Largo de la linea de goteo- 250m</a:t>
            </a:r>
          </a:p>
        </p:txBody>
      </p:sp>
      <p:sp>
        <p:nvSpPr>
          <p:cNvPr id="12" name="TextBox 11">
            <a:extLst>
              <a:ext uri="{FF2B5EF4-FFF2-40B4-BE49-F238E27FC236}">
                <a16:creationId xmlns:a16="http://schemas.microsoft.com/office/drawing/2014/main" id="{A6A1F213-3C84-44CF-A926-D8C2BF201BAF}"/>
              </a:ext>
            </a:extLst>
          </p:cNvPr>
          <p:cNvSpPr txBox="1"/>
          <p:nvPr/>
        </p:nvSpPr>
        <p:spPr>
          <a:xfrm>
            <a:off x="3364139" y="4847232"/>
            <a:ext cx="5212054" cy="584775"/>
          </a:xfrm>
          <a:prstGeom prst="rect">
            <a:avLst/>
          </a:prstGeom>
          <a:noFill/>
        </p:spPr>
        <p:txBody>
          <a:bodyPr wrap="square" rtlCol="1">
            <a:spAutoFit/>
          </a:bodyPr>
          <a:lstStyle/>
          <a:p>
            <a:pPr marL="285750" indent="-285750">
              <a:buFont typeface="Arial" panose="020B0604020202020204" pitchFamily="34" charset="0"/>
              <a:buChar char="•"/>
            </a:pPr>
            <a:r>
              <a:rPr lang="en-US" sz="1600" dirty="0"/>
              <a:t>1/2m de un tubo  of 16mm tiene: 75ml</a:t>
            </a:r>
          </a:p>
          <a:p>
            <a:pPr marL="285750" indent="-285750">
              <a:buFont typeface="Arial" panose="020B0604020202020204" pitchFamily="34" charset="0"/>
              <a:buChar char="•"/>
            </a:pPr>
            <a:r>
              <a:rPr lang="en-US" sz="1600" dirty="0"/>
              <a:t>Para el agua salir (Flujo del gotero1 L/hr) -  4.5 min</a:t>
            </a:r>
            <a:endParaRPr lang="he-IL" sz="1600" dirty="0"/>
          </a:p>
        </p:txBody>
      </p:sp>
      <p:sp>
        <p:nvSpPr>
          <p:cNvPr id="13" name="Rectangle 12">
            <a:extLst>
              <a:ext uri="{FF2B5EF4-FFF2-40B4-BE49-F238E27FC236}">
                <a16:creationId xmlns:a16="http://schemas.microsoft.com/office/drawing/2014/main" id="{7E6AC719-C2DC-464E-BB1D-896CD5B5E146}"/>
              </a:ext>
            </a:extLst>
          </p:cNvPr>
          <p:cNvSpPr/>
          <p:nvPr/>
        </p:nvSpPr>
        <p:spPr>
          <a:xfrm>
            <a:off x="286389" y="4880578"/>
            <a:ext cx="918841" cy="338554"/>
          </a:xfrm>
          <a:prstGeom prst="rect">
            <a:avLst/>
          </a:prstGeom>
        </p:spPr>
        <p:txBody>
          <a:bodyPr wrap="none">
            <a:spAutoFit/>
          </a:bodyPr>
          <a:lstStyle/>
          <a:p>
            <a:r>
              <a:rPr lang="en-US" sz="1600" dirty="0">
                <a:cs typeface="Times New Roman (Hebrew)" charset="0"/>
              </a:rPr>
              <a:t>Ejemplo</a:t>
            </a:r>
            <a:r>
              <a:rPr lang="en-US" sz="1600" dirty="0">
                <a:solidFill>
                  <a:schemeClr val="tx2">
                    <a:lumMod val="50000"/>
                  </a:schemeClr>
                </a:solidFill>
              </a:rPr>
              <a:t>:</a:t>
            </a:r>
            <a:endParaRPr lang="he-IL" sz="1600" dirty="0"/>
          </a:p>
        </p:txBody>
      </p:sp>
      <p:sp>
        <p:nvSpPr>
          <p:cNvPr id="97" name="Rectangle 96">
            <a:extLst>
              <a:ext uri="{FF2B5EF4-FFF2-40B4-BE49-F238E27FC236}">
                <a16:creationId xmlns:a16="http://schemas.microsoft.com/office/drawing/2014/main" id="{666420F9-6351-4E0C-A1BB-FC949EB91804}"/>
              </a:ext>
            </a:extLst>
          </p:cNvPr>
          <p:cNvSpPr/>
          <p:nvPr/>
        </p:nvSpPr>
        <p:spPr>
          <a:xfrm>
            <a:off x="407519" y="346382"/>
            <a:ext cx="8263398" cy="1077218"/>
          </a:xfrm>
          <a:prstGeom prst="rect">
            <a:avLst/>
          </a:prstGeom>
        </p:spPr>
        <p:txBody>
          <a:bodyPr wrap="square">
            <a:spAutoFit/>
          </a:bodyPr>
          <a:lstStyle/>
          <a:p>
            <a:r>
              <a:rPr lang="es-CR" sz="1600" b="1" dirty="0"/>
              <a:t>T3 - en el lateral de goteo:</a:t>
            </a:r>
          </a:p>
          <a:p>
            <a:r>
              <a:rPr lang="es-CR" sz="1600" dirty="0"/>
              <a:t> El más crítico y más prolongado  tiempo de avance. El flujo se reduce entre dos goteros con el tiempo de avance extendido. Como ya es el lateral de goteo y en los goteros el flujo es menor, el tiempo de avance será más largo.</a:t>
            </a:r>
            <a:endParaRPr lang="en-US" sz="1600" dirty="0"/>
          </a:p>
        </p:txBody>
      </p:sp>
      <p:sp>
        <p:nvSpPr>
          <p:cNvPr id="22" name="TextBox 21">
            <a:extLst>
              <a:ext uri="{FF2B5EF4-FFF2-40B4-BE49-F238E27FC236}">
                <a16:creationId xmlns:a16="http://schemas.microsoft.com/office/drawing/2014/main" id="{E2901076-F2A2-4611-BFF3-39DFAC2712DD}"/>
              </a:ext>
            </a:extLst>
          </p:cNvPr>
          <p:cNvSpPr txBox="1"/>
          <p:nvPr/>
        </p:nvSpPr>
        <p:spPr>
          <a:xfrm>
            <a:off x="3364138" y="5432007"/>
            <a:ext cx="4990303" cy="584775"/>
          </a:xfrm>
          <a:prstGeom prst="rect">
            <a:avLst/>
          </a:prstGeom>
          <a:noFill/>
        </p:spPr>
        <p:txBody>
          <a:bodyPr wrap="square" rtlCol="1">
            <a:spAutoFit/>
          </a:bodyPr>
          <a:lstStyle/>
          <a:p>
            <a:pPr marL="285750" indent="-285750">
              <a:buFont typeface="Arial" panose="020B0604020202020204" pitchFamily="34" charset="0"/>
              <a:buChar char="•"/>
            </a:pPr>
            <a:r>
              <a:rPr lang="en-US" sz="1600" dirty="0"/>
              <a:t>Tiempo total de inyeccion– 39.9min</a:t>
            </a:r>
          </a:p>
          <a:p>
            <a:pPr marL="285750" indent="-285750">
              <a:buFont typeface="Arial" panose="020B0604020202020204" pitchFamily="34" charset="0"/>
              <a:buChar char="•"/>
            </a:pPr>
            <a:r>
              <a:rPr lang="en-US" sz="1600" dirty="0"/>
              <a:t>Tiempo parcial (sin los ultimos 5 goteros) 29.9m</a:t>
            </a:r>
            <a:endParaRPr lang="he-IL" sz="1600" dirty="0"/>
          </a:p>
        </p:txBody>
      </p:sp>
    </p:spTree>
    <p:extLst>
      <p:ext uri="{BB962C8B-B14F-4D97-AF65-F5344CB8AC3E}">
        <p14:creationId xmlns:p14="http://schemas.microsoft.com/office/powerpoint/2010/main" val="146444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Group 2"/>
          <p:cNvGraphicFramePr>
            <a:graphicFrameLocks noGrp="1"/>
          </p:cNvGraphicFramePr>
          <p:nvPr>
            <p:extLst/>
          </p:nvPr>
        </p:nvGraphicFramePr>
        <p:xfrm>
          <a:off x="1403648" y="1772816"/>
          <a:ext cx="7470497" cy="4741865"/>
        </p:xfrm>
        <a:graphic>
          <a:graphicData uri="http://schemas.openxmlformats.org/drawingml/2006/table">
            <a:tbl>
              <a:tblPr/>
              <a:tblGrid>
                <a:gridCol w="1133793">
                  <a:extLst>
                    <a:ext uri="{9D8B030D-6E8A-4147-A177-3AD203B41FA5}">
                      <a16:colId xmlns:a16="http://schemas.microsoft.com/office/drawing/2014/main" val="20000"/>
                    </a:ext>
                  </a:extLst>
                </a:gridCol>
                <a:gridCol w="1296144">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386487">
                  <a:extLst>
                    <a:ext uri="{9D8B030D-6E8A-4147-A177-3AD203B41FA5}">
                      <a16:colId xmlns:a16="http://schemas.microsoft.com/office/drawing/2014/main" val="20003"/>
                    </a:ext>
                  </a:extLst>
                </a:gridCol>
                <a:gridCol w="1853873">
                  <a:extLst>
                    <a:ext uri="{9D8B030D-6E8A-4147-A177-3AD203B41FA5}">
                      <a16:colId xmlns:a16="http://schemas.microsoft.com/office/drawing/2014/main" val="20004"/>
                    </a:ext>
                  </a:extLst>
                </a:gridCol>
              </a:tblGrid>
              <a:tr h="677863">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FFFFFF"/>
                            </a:outerShdw>
                          </a:effectLst>
                          <a:latin typeface="+mj-lt"/>
                          <a:ea typeface="Times New Roman (Hebrew)" charset="0"/>
                          <a:cs typeface="Times New Roman (Hebrew)" charset="0"/>
                        </a:rPr>
                        <a:t>Segmento</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FFFFFF"/>
                            </a:outerShdw>
                          </a:effectLst>
                          <a:latin typeface="+mj-lt"/>
                          <a:ea typeface="Times New Roman (Hebrew)" charset="0"/>
                          <a:cs typeface="Times New Roman (Hebrew)" charset="0"/>
                        </a:rPr>
                        <a:t>Tiempo en minutes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FFFFFF"/>
                            </a:outerShdw>
                          </a:effectLst>
                          <a:latin typeface="+mj-lt"/>
                          <a:ea typeface="Times New Roman (Hebrew)" charset="0"/>
                          <a:cs typeface="Times New Roman (Hebrew)" charset="0"/>
                        </a:rPr>
                        <a:t>% total del tiempo acumulado</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FFFFFF"/>
                            </a:outerShdw>
                          </a:effectLst>
                          <a:latin typeface="+mj-lt"/>
                          <a:ea typeface="Times New Roman (Hebrew)" charset="0"/>
                          <a:cs typeface="Times New Roman (Hebrew)" charset="0"/>
                        </a:rPr>
                        <a:t>Velocidad m/hr</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solidFill>
                          <a:effectLst>
                            <a:outerShdw blurRad="38100" dist="38100" dir="2700000" algn="tl">
                              <a:srgbClr val="FFFFFF"/>
                            </a:outerShdw>
                          </a:effectLst>
                          <a:latin typeface="+mj-lt"/>
                          <a:ea typeface="Times New Roman (Hebrew)" charset="0"/>
                          <a:cs typeface="Times New Roman (Hebrew)" charset="0"/>
                        </a:rPr>
                        <a:t>%  acumulado del tiempo total</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77863">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0 - 40</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defRPr/>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1.15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2.95 %</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26.16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2.95 %</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381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lumMod val="50000"/>
                      </a:schemeClr>
                    </a:solidFill>
                  </a:tcPr>
                </a:tc>
                <a:extLst>
                  <a:ext uri="{0D108BD9-81ED-4DB2-BD59-A6C34878D82A}">
                    <a16:rowId xmlns:a16="http://schemas.microsoft.com/office/drawing/2014/main" val="10001"/>
                  </a:ext>
                </a:extLst>
              </a:tr>
              <a:tr h="676275">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40 - 80</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1.43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3.69 %</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20.93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5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6.64 %</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50000"/>
                      </a:schemeClr>
                    </a:solidFill>
                  </a:tcPr>
                </a:tc>
                <a:extLst>
                  <a:ext uri="{0D108BD9-81ED-4DB2-BD59-A6C34878D82A}">
                    <a16:rowId xmlns:a16="http://schemas.microsoft.com/office/drawing/2014/main" val="10002"/>
                  </a:ext>
                </a:extLst>
              </a:tr>
              <a:tr h="677863">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80 - 120</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1.91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4.92  %</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15.7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bg1"/>
                          </a:solidFill>
                          <a:effectLst/>
                          <a:latin typeface="+mj-lt"/>
                          <a:ea typeface="Times New Roman (Hebrew)" charset="0"/>
                          <a:cs typeface="Times New Roman (Hebrew)" charset="0"/>
                        </a:rPr>
                        <a:t>11.56  %</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75000"/>
                      </a:schemeClr>
                    </a:solidFill>
                  </a:tcPr>
                </a:tc>
                <a:extLst>
                  <a:ext uri="{0D108BD9-81ED-4DB2-BD59-A6C34878D82A}">
                    <a16:rowId xmlns:a16="http://schemas.microsoft.com/office/drawing/2014/main" val="10003"/>
                  </a:ext>
                </a:extLst>
              </a:tr>
              <a:tr h="677863">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120 - 160</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60000"/>
                        <a:lumOff val="4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2.87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60000"/>
                        <a:lumOff val="4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7.37  %</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60000"/>
                        <a:lumOff val="4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 10.46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60000"/>
                        <a:lumOff val="4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18.93  %</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60000"/>
                        <a:lumOff val="40000"/>
                      </a:schemeClr>
                    </a:solidFill>
                  </a:tcPr>
                </a:tc>
                <a:extLst>
                  <a:ext uri="{0D108BD9-81ED-4DB2-BD59-A6C34878D82A}">
                    <a16:rowId xmlns:a16="http://schemas.microsoft.com/office/drawing/2014/main" val="10004"/>
                  </a:ext>
                </a:extLst>
              </a:tr>
              <a:tr h="676275">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160 - 200</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5.73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14.75  %</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5.23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33.7  %</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0005"/>
                  </a:ext>
                </a:extLst>
              </a:tr>
              <a:tr h="677863">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200 - 250</a:t>
                      </a:r>
                    </a:p>
                  </a:txBody>
                  <a:tcPr horzOverflow="overflow">
                    <a:lnL w="381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accent1">
                        <a:lumMod val="20000"/>
                        <a:lumOff val="8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25.91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accent1">
                        <a:lumMod val="20000"/>
                        <a:lumOff val="8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66.3  %</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accent1">
                        <a:lumMod val="20000"/>
                        <a:lumOff val="8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0.52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accent1">
                        <a:lumMod val="20000"/>
                        <a:lumOff val="80000"/>
                      </a:schemeClr>
                    </a:solidFill>
                  </a:tcPr>
                </a:tc>
                <a:tc>
                  <a:txBody>
                    <a:bodyPr/>
                    <a:lstStyle>
                      <a:lvl1pPr algn="r" defTabSz="762000" rtl="1">
                        <a:spcBef>
                          <a:spcPct val="20000"/>
                        </a:spcBef>
                        <a:defRPr sz="2800">
                          <a:solidFill>
                            <a:schemeClr val="tx1"/>
                          </a:solidFill>
                          <a:latin typeface="Times New Roman" pitchFamily="18" charset="0"/>
                          <a:ea typeface="Times New Roman (Hebrew)" charset="0"/>
                          <a:cs typeface="Times New Roman (Hebrew)" charset="0"/>
                        </a:defRPr>
                      </a:lvl1pPr>
                      <a:lvl2pPr algn="r" defTabSz="762000" rtl="1">
                        <a:spcBef>
                          <a:spcPct val="20000"/>
                        </a:spcBef>
                        <a:defRPr sz="2400">
                          <a:solidFill>
                            <a:schemeClr val="tx1"/>
                          </a:solidFill>
                          <a:latin typeface="Times New Roman" pitchFamily="18" charset="0"/>
                          <a:ea typeface="Times New Roman (Hebrew)" charset="0"/>
                          <a:cs typeface="Times New Roman (Hebrew)" charset="0"/>
                        </a:defRPr>
                      </a:lvl2pPr>
                      <a:lvl3pPr algn="r" defTabSz="762000" rtl="1">
                        <a:spcBef>
                          <a:spcPct val="20000"/>
                        </a:spcBef>
                        <a:defRPr sz="2000">
                          <a:solidFill>
                            <a:schemeClr val="tx1"/>
                          </a:solidFill>
                          <a:latin typeface="Times New Roman" pitchFamily="18" charset="0"/>
                          <a:ea typeface="Times New Roman (Hebrew)" charset="0"/>
                          <a:cs typeface="Times New Roman (Hebrew)" charset="0"/>
                        </a:defRPr>
                      </a:lvl3pPr>
                      <a:lvl4pPr algn="r" defTabSz="762000" rtl="1">
                        <a:spcBef>
                          <a:spcPct val="20000"/>
                        </a:spcBef>
                        <a:defRPr>
                          <a:solidFill>
                            <a:schemeClr val="tx1"/>
                          </a:solidFill>
                          <a:latin typeface="Times New Roman" pitchFamily="18" charset="0"/>
                          <a:ea typeface="Times New Roman (Hebrew)" charset="0"/>
                          <a:cs typeface="Times New Roman (Hebrew)" charset="0"/>
                        </a:defRPr>
                      </a:lvl4pPr>
                      <a:lvl5pPr algn="r" defTabSz="762000" rtl="1">
                        <a:spcBef>
                          <a:spcPct val="20000"/>
                        </a:spcBef>
                        <a:defRPr>
                          <a:solidFill>
                            <a:schemeClr val="tx1"/>
                          </a:solidFill>
                          <a:latin typeface="Times New Roman" pitchFamily="18" charset="0"/>
                          <a:ea typeface="Times New Roman (Hebrew)" charset="0"/>
                          <a:cs typeface="Times New Roman (Hebrew)" charset="0"/>
                        </a:defRPr>
                      </a:lvl5pPr>
                      <a:lvl6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6pPr>
                      <a:lvl7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7pPr>
                      <a:lvl8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8pPr>
                      <a:lvl9pPr algn="r" defTabSz="762000" rtl="1" fontAlgn="base">
                        <a:spcBef>
                          <a:spcPct val="20000"/>
                        </a:spcBef>
                        <a:spcAft>
                          <a:spcPct val="0"/>
                        </a:spcAft>
                        <a:defRPr>
                          <a:solidFill>
                            <a:schemeClr val="tx1"/>
                          </a:solidFill>
                          <a:latin typeface="Times New Roman" pitchFamily="18" charset="0"/>
                          <a:ea typeface="Times New Roman (Hebrew)" charset="0"/>
                          <a:cs typeface="Times New Roman (Hebrew)" charset="0"/>
                        </a:defRPr>
                      </a:lvl9pPr>
                    </a:lstStyle>
                    <a:p>
                      <a:pPr marL="0" marR="0" lvl="0" indent="0" algn="ctr" defTabSz="762000" rtl="1" eaLnBrk="1" fontAlgn="base" latinLnBrk="0" hangingPunct="1">
                        <a:lnSpc>
                          <a:spcPct val="100000"/>
                        </a:lnSpc>
                        <a:spcBef>
                          <a:spcPct val="20000"/>
                        </a:spcBef>
                        <a:spcAft>
                          <a:spcPct val="0"/>
                        </a:spcAft>
                        <a:buClrTx/>
                        <a:buSzTx/>
                        <a:buFontTx/>
                        <a:buNone/>
                        <a:tabLst/>
                      </a:pPr>
                      <a:r>
                        <a:rPr kumimoji="0" lang="en-US" altLang="en-US" sz="1600" b="0" i="0" u="none" strike="noStrike" cap="none" normalizeH="0" baseline="0" dirty="0">
                          <a:ln>
                            <a:noFill/>
                          </a:ln>
                          <a:solidFill>
                            <a:schemeClr val="tx1">
                              <a:lumMod val="95000"/>
                              <a:lumOff val="5000"/>
                            </a:schemeClr>
                          </a:solidFill>
                          <a:effectLst/>
                          <a:latin typeface="+mj-lt"/>
                          <a:ea typeface="Times New Roman (Hebrew)" charset="0"/>
                          <a:cs typeface="Times New Roman (Hebrew)" charset="0"/>
                        </a:rPr>
                        <a:t>100  %</a:t>
                      </a:r>
                    </a:p>
                  </a:txBody>
                  <a:tcPr horzOverflow="overflow">
                    <a:lnL w="12700" cap="flat" cmpd="sng" algn="ctr">
                      <a:solidFill>
                        <a:schemeClr val="tx1"/>
                      </a:solidFill>
                      <a:prstDash val="solid"/>
                      <a:round/>
                      <a:headEnd type="none" w="sm" len="sm"/>
                      <a:tailEnd type="none" w="sm" len="sm"/>
                    </a:lnL>
                    <a:lnR w="381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38100" cap="flat" cmpd="sng" algn="ctr">
                      <a:solidFill>
                        <a:schemeClr val="tx1"/>
                      </a:solidFill>
                      <a:prstDash val="solid"/>
                      <a:round/>
                      <a:headEnd type="none" w="sm" len="sm"/>
                      <a:tailEnd type="none" w="sm" len="sm"/>
                    </a:lnB>
                    <a:lnTlToBr>
                      <a:noFill/>
                    </a:lnTlToBr>
                    <a:lnBlToTr>
                      <a:noFill/>
                    </a:lnBlToT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
        <p:nvSpPr>
          <p:cNvPr id="32820" name="Text Box 52"/>
          <p:cNvSpPr txBox="1">
            <a:spLocks noChangeArrowheads="1"/>
          </p:cNvSpPr>
          <p:nvPr/>
        </p:nvSpPr>
        <p:spPr bwMode="auto">
          <a:xfrm>
            <a:off x="467544" y="107921"/>
            <a:ext cx="701159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s-CR" altLang="en-US" sz="3200" b="1" dirty="0">
                <a:solidFill>
                  <a:schemeClr val="accent5">
                    <a:lumMod val="50000"/>
                  </a:schemeClr>
                </a:solidFill>
                <a:latin typeface="+mj-lt"/>
                <a:ea typeface="Times New Roman (Hebrew)" charset="0"/>
                <a:cs typeface="Times New Roman (Hebrew)" charset="0"/>
              </a:rPr>
              <a:t>Tiempo de avance en la línea de goteros</a:t>
            </a:r>
            <a:endParaRPr lang="en-US" altLang="en-US" sz="3200" b="1" dirty="0">
              <a:solidFill>
                <a:schemeClr val="accent5">
                  <a:lumMod val="50000"/>
                </a:schemeClr>
              </a:solidFill>
              <a:latin typeface="+mj-lt"/>
              <a:ea typeface="Times New Roman (Hebrew)" charset="0"/>
              <a:cs typeface="Times New Roman (Hebrew)" charset="0"/>
            </a:endParaRPr>
          </a:p>
        </p:txBody>
      </p:sp>
      <p:sp>
        <p:nvSpPr>
          <p:cNvPr id="32821" name="Text Box 53"/>
          <p:cNvSpPr txBox="1">
            <a:spLocks noChangeArrowheads="1"/>
          </p:cNvSpPr>
          <p:nvPr/>
        </p:nvSpPr>
        <p:spPr bwMode="auto">
          <a:xfrm>
            <a:off x="593725" y="692696"/>
            <a:ext cx="51537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US" altLang="en-US" sz="2000" b="1" u="sng" dirty="0">
                <a:latin typeface="+mj-lt"/>
                <a:ea typeface="Times New Roman (Hebrew)" charset="0"/>
                <a:cs typeface="Times New Roman (Hebrew)" charset="0"/>
              </a:rPr>
              <a:t>Datos:</a:t>
            </a:r>
            <a:r>
              <a:rPr lang="en-US" altLang="en-US" sz="2000" dirty="0">
                <a:latin typeface="+mj-lt"/>
                <a:ea typeface="Times New Roman (Hebrew)" charset="0"/>
                <a:cs typeface="Times New Roman (Hebrew)" charset="0"/>
              </a:rPr>
              <a:t>   Flujo del gotero- 1.0 L/hr.</a:t>
            </a:r>
          </a:p>
          <a:p>
            <a:r>
              <a:rPr lang="en-US" altLang="en-US" sz="2000" dirty="0">
                <a:latin typeface="+mj-lt"/>
                <a:ea typeface="Times New Roman (Hebrew)" charset="0"/>
                <a:cs typeface="Times New Roman (Hebrew)" charset="0"/>
              </a:rPr>
              <a:t>             Espaciamiento entre los goteros- 50  cm.</a:t>
            </a:r>
          </a:p>
          <a:p>
            <a:r>
              <a:rPr lang="en-US" altLang="en-US" sz="2000" dirty="0">
                <a:latin typeface="+mj-lt"/>
                <a:ea typeface="Times New Roman (Hebrew)" charset="0"/>
                <a:cs typeface="Times New Roman (Hebrew)" charset="0"/>
              </a:rPr>
              <a:t>             Largo de la linea de goteo- 250  m.</a:t>
            </a:r>
          </a:p>
        </p:txBody>
      </p:sp>
      <p:sp>
        <p:nvSpPr>
          <p:cNvPr id="3" name="Rectangle 2"/>
          <p:cNvSpPr/>
          <p:nvPr/>
        </p:nvSpPr>
        <p:spPr>
          <a:xfrm>
            <a:off x="539552" y="2348880"/>
            <a:ext cx="288032" cy="410445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6" name="Rectangle 5"/>
          <p:cNvSpPr/>
          <p:nvPr/>
        </p:nvSpPr>
        <p:spPr>
          <a:xfrm>
            <a:off x="35496" y="1844824"/>
            <a:ext cx="122413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9" name="Straight Connector 8"/>
          <p:cNvCxnSpPr/>
          <p:nvPr/>
        </p:nvCxnSpPr>
        <p:spPr>
          <a:xfrm>
            <a:off x="899592" y="5805264"/>
            <a:ext cx="432048"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99592" y="5085184"/>
            <a:ext cx="432048"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9592" y="4437112"/>
            <a:ext cx="432048"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99592" y="3789040"/>
            <a:ext cx="432048"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99592" y="3140968"/>
            <a:ext cx="432048" cy="0"/>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899592" y="2636912"/>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99592" y="3356992"/>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99592" y="4077072"/>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899592" y="4725144"/>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9592" y="5445224"/>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899592" y="6093296"/>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251520" y="2636912"/>
            <a:ext cx="0" cy="28083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56989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auto">
          <a:xfrm>
            <a:off x="156411" y="3429000"/>
            <a:ext cx="8544925"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_tradnl" altLang="en-US" dirty="0"/>
              <a:t>Recomendaciones</a:t>
            </a:r>
            <a:r>
              <a:rPr lang="en-US" altLang="en-US" dirty="0"/>
              <a:t>. </a:t>
            </a:r>
          </a:p>
          <a:p>
            <a:pPr marL="285750" indent="-285750">
              <a:spcBef>
                <a:spcPct val="50000"/>
              </a:spcBef>
              <a:buFont typeface="Arial" panose="020B0604020202020204" pitchFamily="34" charset="0"/>
              <a:buChar char="•"/>
            </a:pPr>
            <a:r>
              <a:rPr lang="es-CR" altLang="en-US" dirty="0"/>
              <a:t>Indicar, en términos de diseño, el tiempo de avance por operaciones o turnos de riego.</a:t>
            </a:r>
          </a:p>
          <a:p>
            <a:pPr marL="285750" indent="-285750">
              <a:spcBef>
                <a:spcPct val="50000"/>
              </a:spcBef>
              <a:buFont typeface="Arial" panose="020B0604020202020204" pitchFamily="34" charset="0"/>
              <a:buChar char="•"/>
            </a:pPr>
            <a:r>
              <a:rPr lang="es-CR" altLang="en-US" dirty="0"/>
              <a:t>El tiempo total de avance de cada turno debe ser calculado por el lote mas largo. </a:t>
            </a:r>
          </a:p>
          <a:p>
            <a:pPr marL="285750" indent="-285750">
              <a:spcBef>
                <a:spcPct val="50000"/>
              </a:spcBef>
              <a:buFont typeface="Arial" panose="020B0604020202020204" pitchFamily="34" charset="0"/>
              <a:buChar char="•"/>
            </a:pPr>
            <a:r>
              <a:rPr lang="en-US" altLang="en-US" dirty="0"/>
              <a:t> </a:t>
            </a:r>
            <a:r>
              <a:rPr lang="es-CR" altLang="en-US" dirty="0"/>
              <a:t>En los casos en que el tiempo de avance sea demasiado largo para la aplicación del producto, busque soluciones alternativas como la inyección directa en la válvula.</a:t>
            </a:r>
            <a:endParaRPr lang="en-US" altLang="en-US" dirty="0"/>
          </a:p>
        </p:txBody>
      </p:sp>
      <p:sp>
        <p:nvSpPr>
          <p:cNvPr id="3" name="Text Box 2">
            <a:extLst>
              <a:ext uri="{FF2B5EF4-FFF2-40B4-BE49-F238E27FC236}">
                <a16:creationId xmlns:a16="http://schemas.microsoft.com/office/drawing/2014/main" id="{A423986E-971A-4AA0-BD4B-87C9F13DC94B}"/>
              </a:ext>
            </a:extLst>
          </p:cNvPr>
          <p:cNvSpPr txBox="1">
            <a:spLocks noChangeArrowheads="1"/>
          </p:cNvSpPr>
          <p:nvPr/>
        </p:nvSpPr>
        <p:spPr bwMode="auto">
          <a:xfrm>
            <a:off x="2550695" y="249325"/>
            <a:ext cx="4414431" cy="461665"/>
          </a:xfrm>
          <a:prstGeom prst="rect">
            <a:avLst/>
          </a:prstGeom>
          <a:noFill/>
          <a:ln w="12700">
            <a:noFill/>
            <a:miter lim="800000"/>
            <a:headEnd type="none" w="sm" len="sm"/>
            <a:tailEnd type="none" w="sm" len="sm"/>
          </a:ln>
          <a:effectLst/>
          <a:extLst/>
        </p:spPr>
        <p:txBody>
          <a:bodyPr wrap="square">
            <a:spAutoFit/>
          </a:bodyPr>
          <a:lstStyle>
            <a:lvl1pPr defTabSz="762000">
              <a:defRPr sz="2400">
                <a:solidFill>
                  <a:schemeClr val="tx1"/>
                </a:solidFill>
                <a:latin typeface="Times New Roman" pitchFamily="18" charset="0"/>
              </a:defRPr>
            </a:lvl1pPr>
            <a:lvl2pPr marL="571500" defTabSz="762000">
              <a:defRPr sz="2400">
                <a:solidFill>
                  <a:schemeClr val="tx1"/>
                </a:solidFill>
                <a:latin typeface="Times New Roman" pitchFamily="18" charset="0"/>
              </a:defRPr>
            </a:lvl2pPr>
            <a:lvl3pPr marL="1143000" defTabSz="762000">
              <a:defRPr sz="2400">
                <a:solidFill>
                  <a:schemeClr val="tx1"/>
                </a:solidFill>
                <a:latin typeface="Times New Roman" pitchFamily="18" charset="0"/>
              </a:defRPr>
            </a:lvl3pPr>
            <a:lvl4pPr marL="1714500" defTabSz="762000">
              <a:defRPr sz="2400">
                <a:solidFill>
                  <a:schemeClr val="tx1"/>
                </a:solidFill>
                <a:latin typeface="Times New Roman" pitchFamily="18" charset="0"/>
              </a:defRPr>
            </a:lvl4pPr>
            <a:lvl5pPr marL="2286000" defTabSz="762000">
              <a:defRPr sz="2400">
                <a:solidFill>
                  <a:schemeClr val="tx1"/>
                </a:solidFill>
                <a:latin typeface="Times New Roman" pitchFamily="18" charset="0"/>
              </a:defRPr>
            </a:lvl5pPr>
            <a:lvl6pPr marL="2743200" defTabSz="762000" fontAlgn="base">
              <a:spcBef>
                <a:spcPct val="0"/>
              </a:spcBef>
              <a:spcAft>
                <a:spcPct val="0"/>
              </a:spcAft>
              <a:defRPr sz="2400">
                <a:solidFill>
                  <a:schemeClr val="tx1"/>
                </a:solidFill>
                <a:latin typeface="Times New Roman" pitchFamily="18" charset="0"/>
              </a:defRPr>
            </a:lvl6pPr>
            <a:lvl7pPr marL="3200400" defTabSz="762000" fontAlgn="base">
              <a:spcBef>
                <a:spcPct val="0"/>
              </a:spcBef>
              <a:spcAft>
                <a:spcPct val="0"/>
              </a:spcAft>
              <a:defRPr sz="2400">
                <a:solidFill>
                  <a:schemeClr val="tx1"/>
                </a:solidFill>
                <a:latin typeface="Times New Roman" pitchFamily="18" charset="0"/>
              </a:defRPr>
            </a:lvl7pPr>
            <a:lvl8pPr marL="3657600" defTabSz="762000" fontAlgn="base">
              <a:spcBef>
                <a:spcPct val="0"/>
              </a:spcBef>
              <a:spcAft>
                <a:spcPct val="0"/>
              </a:spcAft>
              <a:defRPr sz="2400">
                <a:solidFill>
                  <a:schemeClr val="tx1"/>
                </a:solidFill>
                <a:latin typeface="Times New Roman" pitchFamily="18" charset="0"/>
              </a:defRPr>
            </a:lvl8pPr>
            <a:lvl9pPr marL="4114800" defTabSz="762000" fontAlgn="base">
              <a:spcBef>
                <a:spcPct val="0"/>
              </a:spcBef>
              <a:spcAft>
                <a:spcPct val="0"/>
              </a:spcAft>
              <a:defRPr sz="2400">
                <a:solidFill>
                  <a:schemeClr val="tx1"/>
                </a:solidFill>
                <a:latin typeface="Times New Roman" pitchFamily="18" charset="0"/>
              </a:defRPr>
            </a:lvl9pPr>
          </a:lstStyle>
          <a:p>
            <a:r>
              <a:rPr lang="en-US" altLang="en-US" b="1" dirty="0">
                <a:effectLst>
                  <a:outerShdw blurRad="38100" dist="38100" dir="2700000" algn="tl">
                    <a:srgbClr val="FFFFFF"/>
                  </a:outerShdw>
                </a:effectLst>
                <a:latin typeface="+mj-lt"/>
                <a:ea typeface="Times New Roman (Hebrew)" charset="0"/>
                <a:cs typeface="Times New Roman (Hebrew)" charset="0"/>
              </a:rPr>
              <a:t>Tiempo de </a:t>
            </a:r>
            <a:r>
              <a:rPr lang="es-CR" altLang="en-US" b="1" dirty="0">
                <a:effectLst>
                  <a:outerShdw blurRad="38100" dist="38100" dir="2700000" algn="tl">
                    <a:srgbClr val="FFFFFF"/>
                  </a:outerShdw>
                </a:effectLst>
                <a:latin typeface="+mj-lt"/>
                <a:ea typeface="Times New Roman (Hebrew)" charset="0"/>
                <a:cs typeface="Times New Roman (Hebrew)" charset="0"/>
              </a:rPr>
              <a:t>avance</a:t>
            </a:r>
            <a:r>
              <a:rPr lang="en-US" altLang="en-US" b="1" dirty="0">
                <a:effectLst>
                  <a:outerShdw blurRad="38100" dist="38100" dir="2700000" algn="tl">
                    <a:srgbClr val="FFFFFF"/>
                  </a:outerShdw>
                </a:effectLst>
                <a:latin typeface="+mj-lt"/>
                <a:ea typeface="Times New Roman (Hebrew)" charset="0"/>
                <a:cs typeface="Times New Roman (Hebrew)" charset="0"/>
              </a:rPr>
              <a:t> -</a:t>
            </a:r>
            <a:r>
              <a:rPr lang="es-ES_tradnl" altLang="en-US" b="1" dirty="0">
                <a:effectLst>
                  <a:outerShdw blurRad="38100" dist="38100" dir="2700000" algn="tl">
                    <a:srgbClr val="FFFFFF"/>
                  </a:outerShdw>
                </a:effectLst>
                <a:latin typeface="+mj-lt"/>
                <a:ea typeface="Times New Roman (Hebrew)" charset="0"/>
                <a:cs typeface="Times New Roman (Hebrew)" charset="0"/>
              </a:rPr>
              <a:t>Resumen</a:t>
            </a:r>
          </a:p>
        </p:txBody>
      </p:sp>
      <p:sp>
        <p:nvSpPr>
          <p:cNvPr id="4" name="Rectangle 3">
            <a:extLst>
              <a:ext uri="{FF2B5EF4-FFF2-40B4-BE49-F238E27FC236}">
                <a16:creationId xmlns:a16="http://schemas.microsoft.com/office/drawing/2014/main" id="{1575463C-89D3-4511-8C8C-11905C0D1618}"/>
              </a:ext>
            </a:extLst>
          </p:cNvPr>
          <p:cNvSpPr/>
          <p:nvPr/>
        </p:nvSpPr>
        <p:spPr>
          <a:xfrm>
            <a:off x="539552" y="1124744"/>
            <a:ext cx="8002478" cy="2031325"/>
          </a:xfrm>
          <a:prstGeom prst="rect">
            <a:avLst/>
          </a:prstGeom>
        </p:spPr>
        <p:txBody>
          <a:bodyPr wrap="square">
            <a:spAutoFit/>
          </a:bodyPr>
          <a:lstStyle/>
          <a:p>
            <a:r>
              <a:rPr lang="es-CR" altLang="en-US" dirty="0">
                <a:ea typeface="Times New Roman (Hebrew)" charset="0"/>
                <a:cs typeface="Times New Roman (Hebrew)" charset="0"/>
              </a:rPr>
              <a:t>T1 Del punto de inyección a la Válvula= 9min</a:t>
            </a:r>
          </a:p>
          <a:p>
            <a:endParaRPr lang="es-CR" altLang="en-US" dirty="0">
              <a:ea typeface="Times New Roman (Hebrew)" charset="0"/>
              <a:cs typeface="Times New Roman (Hebrew)" charset="0"/>
            </a:endParaRPr>
          </a:p>
          <a:p>
            <a:r>
              <a:rPr lang="es-CR" altLang="en-US" dirty="0">
                <a:ea typeface="Times New Roman (Hebrew)" charset="0"/>
                <a:cs typeface="Times New Roman (Hebrew)" charset="0"/>
              </a:rPr>
              <a:t>T2 De la Válvula al final del manifull= 9min</a:t>
            </a:r>
          </a:p>
          <a:p>
            <a:endParaRPr lang="es-CR" altLang="en-US" dirty="0">
              <a:ea typeface="Times New Roman (Hebrew)" charset="0"/>
              <a:cs typeface="Times New Roman (Hebrew)" charset="0"/>
            </a:endParaRPr>
          </a:p>
          <a:p>
            <a:r>
              <a:rPr lang="es-CR" altLang="en-US" dirty="0">
                <a:ea typeface="Times New Roman (Hebrew)" charset="0"/>
                <a:cs typeface="Times New Roman (Hebrew)" charset="0"/>
              </a:rPr>
              <a:t>T3 Del primer gotero al ultimo gotero= 40min</a:t>
            </a:r>
          </a:p>
          <a:p>
            <a:endParaRPr lang="es-CR" altLang="en-US" dirty="0">
              <a:ea typeface="Times New Roman (Hebrew)" charset="0"/>
              <a:cs typeface="Times New Roman (Hebrew)" charset="0"/>
            </a:endParaRPr>
          </a:p>
          <a:p>
            <a:r>
              <a:rPr lang="es-CR" altLang="en-US" dirty="0">
                <a:ea typeface="Times New Roman (Hebrew)" charset="0"/>
                <a:cs typeface="Times New Roman (Hebrew)" charset="0"/>
              </a:rPr>
              <a:t>Tiempo de avance=   9  +  9   +   40 = 58min </a:t>
            </a:r>
            <a:r>
              <a:rPr lang="es-CR" altLang="en-US" dirty="0">
                <a:ea typeface="Times New Roman (Hebrew)" charset="0"/>
                <a:cs typeface="Times New Roman (Hebrew)" charset="0"/>
                <a:sym typeface="Wingdings" panose="05000000000000000000" pitchFamily="2" charset="2"/>
              </a:rPr>
              <a:t> </a:t>
            </a:r>
            <a:r>
              <a:rPr lang="es-CR" altLang="en-US" u="sng" dirty="0">
                <a:ea typeface="Times New Roman (Hebrew)" charset="0"/>
                <a:cs typeface="Times New Roman (Hebrew)" charset="0"/>
                <a:sym typeface="Wingdings" panose="05000000000000000000" pitchFamily="2" charset="2"/>
              </a:rPr>
              <a:t>1 hora </a:t>
            </a:r>
            <a:endParaRPr lang="es-CR" u="sng" dirty="0"/>
          </a:p>
        </p:txBody>
      </p:sp>
      <p:pic>
        <p:nvPicPr>
          <p:cNvPr id="2050" name="Picture 2" descr="Image result for traveling time">
            <a:extLst>
              <a:ext uri="{FF2B5EF4-FFF2-40B4-BE49-F238E27FC236}">
                <a16:creationId xmlns:a16="http://schemas.microsoft.com/office/drawing/2014/main" id="{DE7E816E-7974-4F66-A428-33592B0CE5F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5465" y="1124743"/>
            <a:ext cx="2673887" cy="203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26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9381" y="2237131"/>
            <a:ext cx="2389658" cy="33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63309" y="2237132"/>
            <a:ext cx="2389658" cy="33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288" y="2287937"/>
            <a:ext cx="2376486" cy="327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1"/>
          <p:cNvSpPr>
            <a:spLocks noChangeArrowheads="1"/>
          </p:cNvSpPr>
          <p:nvPr/>
        </p:nvSpPr>
        <p:spPr bwMode="auto">
          <a:xfrm>
            <a:off x="395288" y="5582832"/>
            <a:ext cx="257795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Arial Narrow" pitchFamily="34" charset="0"/>
              </a:rPr>
              <a:t>MSIRI, </a:t>
            </a:r>
            <a:r>
              <a:rPr lang="en-US" sz="1400" dirty="0">
                <a:latin typeface="Arial Narrow" pitchFamily="34" charset="0"/>
              </a:rPr>
              <a:t>Drip Irrigation of Sugar Cane: </a:t>
            </a:r>
          </a:p>
          <a:p>
            <a:r>
              <a:rPr lang="en-US" sz="1400" dirty="0">
                <a:latin typeface="Arial Narrow" pitchFamily="34" charset="0"/>
              </a:rPr>
              <a:t>Operation and Maintenance Manual, May 1991</a:t>
            </a:r>
          </a:p>
        </p:txBody>
      </p:sp>
      <p:sp>
        <p:nvSpPr>
          <p:cNvPr id="16390" name="Rectangle 2"/>
          <p:cNvSpPr>
            <a:spLocks noChangeArrowheads="1"/>
          </p:cNvSpPr>
          <p:nvPr/>
        </p:nvSpPr>
        <p:spPr bwMode="auto">
          <a:xfrm>
            <a:off x="273725" y="1309884"/>
            <a:ext cx="26497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AR" b="1" dirty="0"/>
              <a:t>Primera generación: </a:t>
            </a:r>
            <a:r>
              <a:rPr lang="es-AR" dirty="0"/>
              <a:t>sólo agua</a:t>
            </a:r>
            <a:endParaRPr lang="es-AR" b="1" dirty="0">
              <a:latin typeface="Arial Narrow" pitchFamily="34" charset="0"/>
            </a:endParaRPr>
          </a:p>
        </p:txBody>
      </p:sp>
      <p:sp>
        <p:nvSpPr>
          <p:cNvPr id="16393" name="Rectangle 5"/>
          <p:cNvSpPr>
            <a:spLocks noChangeArrowheads="1"/>
          </p:cNvSpPr>
          <p:nvPr/>
        </p:nvSpPr>
        <p:spPr bwMode="auto">
          <a:xfrm>
            <a:off x="380168" y="199929"/>
            <a:ext cx="82748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AR" sz="2400" u="sng" dirty="0">
                <a:latin typeface="Arial Narrow" pitchFamily="34" charset="0"/>
              </a:rPr>
              <a:t>El desarrollo de goteo se puede dividir en tres generaciones</a:t>
            </a:r>
          </a:p>
        </p:txBody>
      </p:sp>
      <p:cxnSp>
        <p:nvCxnSpPr>
          <p:cNvPr id="12" name="מחבר חץ ישר 11"/>
          <p:cNvCxnSpPr/>
          <p:nvPr/>
        </p:nvCxnSpPr>
        <p:spPr>
          <a:xfrm>
            <a:off x="2894224" y="3902786"/>
            <a:ext cx="446234" cy="0"/>
          </a:xfrm>
          <a:prstGeom prst="straightConnector1">
            <a:avLst/>
          </a:prstGeom>
          <a:ln w="53975" cap="flat">
            <a:solidFill>
              <a:srgbClr val="0070C0"/>
            </a:solidFill>
            <a:miter lim="800000"/>
            <a:tailEnd type="arrow"/>
          </a:ln>
        </p:spPr>
        <p:style>
          <a:lnRef idx="1">
            <a:schemeClr val="accent1"/>
          </a:lnRef>
          <a:fillRef idx="0">
            <a:schemeClr val="accent1"/>
          </a:fillRef>
          <a:effectRef idx="0">
            <a:schemeClr val="accent1"/>
          </a:effectRef>
          <a:fontRef idx="minor">
            <a:schemeClr val="tx1"/>
          </a:fontRef>
        </p:style>
      </p:cxnSp>
      <p:sp>
        <p:nvSpPr>
          <p:cNvPr id="16395" name="Rectangle 1"/>
          <p:cNvSpPr>
            <a:spLocks noChangeArrowheads="1"/>
          </p:cNvSpPr>
          <p:nvPr/>
        </p:nvSpPr>
        <p:spPr bwMode="auto">
          <a:xfrm>
            <a:off x="3402013" y="5582832"/>
            <a:ext cx="24458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400" b="1" dirty="0">
                <a:latin typeface="Arial Narrow" pitchFamily="34" charset="0"/>
              </a:rPr>
              <a:t>BSES, </a:t>
            </a:r>
            <a:r>
              <a:rPr lang="en-US" sz="1400" dirty="0">
                <a:latin typeface="Arial Narrow" pitchFamily="34" charset="0"/>
              </a:rPr>
              <a:t>Reference Manual on Drip Irrigation for Sugarcane, 1995 </a:t>
            </a:r>
          </a:p>
        </p:txBody>
      </p:sp>
      <p:sp>
        <p:nvSpPr>
          <p:cNvPr id="16396" name="Rectangle 2"/>
          <p:cNvSpPr>
            <a:spLocks noChangeArrowheads="1"/>
          </p:cNvSpPr>
          <p:nvPr/>
        </p:nvSpPr>
        <p:spPr bwMode="auto">
          <a:xfrm>
            <a:off x="3095626" y="1032885"/>
            <a:ext cx="284395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AR" b="1" dirty="0"/>
              <a:t>Segunda generación: </a:t>
            </a:r>
            <a:r>
              <a:rPr lang="es-AR" dirty="0"/>
              <a:t> agua y los fertilizantes - Fertirrigación</a:t>
            </a:r>
            <a:endParaRPr lang="es-AR" b="1" dirty="0">
              <a:latin typeface="Arial Narrow" pitchFamily="34" charset="0"/>
            </a:endParaRPr>
          </a:p>
        </p:txBody>
      </p:sp>
      <p:sp>
        <p:nvSpPr>
          <p:cNvPr id="16397" name="Rectangle 2"/>
          <p:cNvSpPr>
            <a:spLocks noChangeArrowheads="1"/>
          </p:cNvSpPr>
          <p:nvPr/>
        </p:nvSpPr>
        <p:spPr bwMode="auto">
          <a:xfrm>
            <a:off x="6111766" y="871634"/>
            <a:ext cx="304992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AR" b="1" dirty="0"/>
              <a:t>Tercera generación: </a:t>
            </a:r>
            <a:r>
              <a:rPr lang="es-AR" dirty="0"/>
              <a:t>goteo subterráneo como sistema para administración protección de plantas</a:t>
            </a:r>
            <a:endParaRPr lang="es-AR" b="1" dirty="0">
              <a:latin typeface="Arial Narrow" pitchFamily="34" charset="0"/>
            </a:endParaRPr>
          </a:p>
          <a:p>
            <a:endParaRPr lang="en-US" b="1" dirty="0">
              <a:latin typeface="Arial Narrow" pitchFamily="34" charset="0"/>
            </a:endParaRPr>
          </a:p>
        </p:txBody>
      </p:sp>
      <p:cxnSp>
        <p:nvCxnSpPr>
          <p:cNvPr id="29" name="מחבר חץ ישר 28"/>
          <p:cNvCxnSpPr/>
          <p:nvPr/>
        </p:nvCxnSpPr>
        <p:spPr>
          <a:xfrm>
            <a:off x="5840049" y="3902786"/>
            <a:ext cx="453159" cy="0"/>
          </a:xfrm>
          <a:prstGeom prst="straightConnector1">
            <a:avLst/>
          </a:prstGeom>
          <a:ln w="53975" cap="flat">
            <a:solidFill>
              <a:srgbClr val="0070C0"/>
            </a:solidFill>
            <a:miter lim="800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747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600" y="2780928"/>
            <a:ext cx="8337872" cy="1015663"/>
          </a:xfrm>
          <a:prstGeom prst="rect">
            <a:avLst/>
          </a:prstGeom>
        </p:spPr>
        <p:txBody>
          <a:bodyPr wrap="square">
            <a:spAutoFit/>
          </a:bodyPr>
          <a:lstStyle/>
          <a:p>
            <a:pPr marL="285750" indent="-285750">
              <a:buFont typeface="Arial" panose="020B0604020202020204" pitchFamily="34" charset="0"/>
              <a:buChar char="•"/>
            </a:pPr>
            <a:r>
              <a:rPr lang="es-CR" sz="2000" dirty="0"/>
              <a:t>Propiedades del plaguicida.</a:t>
            </a:r>
          </a:p>
          <a:p>
            <a:pPr marL="285750" indent="-285750">
              <a:buFont typeface="Arial" panose="020B0604020202020204" pitchFamily="34" charset="0"/>
              <a:buChar char="•"/>
            </a:pPr>
            <a:r>
              <a:rPr lang="es-CR" sz="2000" i="1" dirty="0"/>
              <a:t>Propiedades del suelo.</a:t>
            </a:r>
          </a:p>
          <a:p>
            <a:pPr marL="285750" indent="-285750">
              <a:buFont typeface="Arial" panose="020B0604020202020204" pitchFamily="34" charset="0"/>
              <a:buChar char="•"/>
            </a:pPr>
            <a:r>
              <a:rPr lang="es-CR" sz="2000" dirty="0"/>
              <a:t>Condiciones del sitio: lluvia y profundidad a las aguas subterráneas.</a:t>
            </a:r>
          </a:p>
        </p:txBody>
      </p:sp>
      <p:sp>
        <p:nvSpPr>
          <p:cNvPr id="3" name="Rectangle 2"/>
          <p:cNvSpPr/>
          <p:nvPr/>
        </p:nvSpPr>
        <p:spPr>
          <a:xfrm>
            <a:off x="323528" y="1916832"/>
            <a:ext cx="8496944" cy="707886"/>
          </a:xfrm>
          <a:prstGeom prst="rect">
            <a:avLst/>
          </a:prstGeom>
        </p:spPr>
        <p:txBody>
          <a:bodyPr wrap="square">
            <a:spAutoFit/>
          </a:bodyPr>
          <a:lstStyle/>
          <a:p>
            <a:r>
              <a:rPr lang="es-CR" sz="2000" b="1" dirty="0"/>
              <a:t>Factores que influyen en el movimiento de plaguicidas en el suelo</a:t>
            </a:r>
          </a:p>
          <a:p>
            <a:r>
              <a:rPr lang="en-US" sz="2000" dirty="0"/>
              <a:t>(Buttler &amp; Nesheim)</a:t>
            </a:r>
          </a:p>
        </p:txBody>
      </p:sp>
      <p:sp>
        <p:nvSpPr>
          <p:cNvPr id="4" name="Rectangle 3"/>
          <p:cNvSpPr/>
          <p:nvPr/>
        </p:nvSpPr>
        <p:spPr>
          <a:xfrm>
            <a:off x="204537" y="5317958"/>
            <a:ext cx="8327903" cy="461665"/>
          </a:xfrm>
          <a:prstGeom prst="rect">
            <a:avLst/>
          </a:prstGeom>
        </p:spPr>
        <p:txBody>
          <a:bodyPr wrap="square">
            <a:spAutoFit/>
          </a:bodyPr>
          <a:lstStyle/>
          <a:p>
            <a:r>
              <a:rPr lang="en-US" sz="1200" b="1" dirty="0"/>
              <a:t>Factors Influencing Pesticide Movement to Ground Water; </a:t>
            </a:r>
            <a:r>
              <a:rPr lang="en-US" sz="1200" dirty="0"/>
              <a:t>Tasha Buttler, Wendel </a:t>
            </a:r>
            <a:r>
              <a:rPr lang="es-ES_tradnl" sz="1200" dirty="0"/>
              <a:t>Martinkovic</a:t>
            </a:r>
            <a:r>
              <a:rPr lang="en-US" sz="1200" dirty="0"/>
              <a:t>, and O. Norman Nesheim; University of Florida; Cooperative Extension Service; Institute of Food and Agricultural Sciences</a:t>
            </a:r>
          </a:p>
        </p:txBody>
      </p:sp>
      <p:sp>
        <p:nvSpPr>
          <p:cNvPr id="5" name="Rectangle 4"/>
          <p:cNvSpPr/>
          <p:nvPr/>
        </p:nvSpPr>
        <p:spPr>
          <a:xfrm>
            <a:off x="827584" y="548680"/>
            <a:ext cx="6683817" cy="553998"/>
          </a:xfrm>
          <a:prstGeom prst="rect">
            <a:avLst/>
          </a:prstGeom>
        </p:spPr>
        <p:txBody>
          <a:bodyPr wrap="none">
            <a:spAutoFit/>
          </a:bodyPr>
          <a:lstStyle/>
          <a:p>
            <a:r>
              <a:rPr lang="es-ES_tradnl" sz="3000" u="sng" dirty="0"/>
              <a:t>Movimiento</a:t>
            </a:r>
            <a:r>
              <a:rPr lang="en-US" sz="3000" u="sng" dirty="0"/>
              <a:t> de los </a:t>
            </a:r>
            <a:r>
              <a:rPr lang="es-ES_tradnl" sz="3000" u="sng" dirty="0"/>
              <a:t>plaguicidas</a:t>
            </a:r>
            <a:r>
              <a:rPr lang="en-US" sz="3000" u="sng" dirty="0"/>
              <a:t> en el suelo</a:t>
            </a:r>
          </a:p>
        </p:txBody>
      </p:sp>
    </p:spTree>
    <p:extLst>
      <p:ext uri="{BB962C8B-B14F-4D97-AF65-F5344CB8AC3E}">
        <p14:creationId xmlns:p14="http://schemas.microsoft.com/office/powerpoint/2010/main" val="191383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3">
            <a:extLst>
              <a:ext uri="{FF2B5EF4-FFF2-40B4-BE49-F238E27FC236}">
                <a16:creationId xmlns:a16="http://schemas.microsoft.com/office/drawing/2014/main" id="{CE55C4CA-2941-485E-83AC-E116BAFBFAE9}"/>
              </a:ext>
            </a:extLst>
          </p:cNvPr>
          <p:cNvSpPr>
            <a:spLocks noChangeArrowheads="1"/>
          </p:cNvSpPr>
          <p:nvPr/>
        </p:nvSpPr>
        <p:spPr bwMode="auto">
          <a:xfrm>
            <a:off x="0" y="369333"/>
            <a:ext cx="8917327"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he-IL" sz="1600" b="1" u="sng" dirty="0"/>
              <a:t>Coeficiente de reparto suelo-agua</a:t>
            </a:r>
            <a:r>
              <a:rPr lang="en-US" altLang="he-IL" sz="1600" b="1" dirty="0"/>
              <a:t>- K</a:t>
            </a:r>
            <a:r>
              <a:rPr lang="en-US" altLang="he-IL" sz="1600" b="1" baseline="-25000" dirty="0"/>
              <a:t>OC</a:t>
            </a:r>
          </a:p>
          <a:p>
            <a:endParaRPr lang="en-US" altLang="he-IL" sz="1600" b="1" dirty="0"/>
          </a:p>
          <a:p>
            <a:r>
              <a:rPr lang="es-CR" altLang="he-IL" sz="1600" b="1" dirty="0"/>
              <a:t>El coeficiente de reparto KOC </a:t>
            </a:r>
            <a:r>
              <a:rPr lang="es-CR" altLang="he-IL" sz="1600" dirty="0"/>
              <a:t>se define como la relación de concentración de pesticida en un estado de sorcion(es decir, adherida a partículas de suelo) y la fase de disolución (es decir, disuelta en el agua del suelo). Por lo tanto, para una cantidad dada de pesticida, cuanto menor sea el valor de Koc, mayor será la concentración del pesticida en solución. Los plaguicidas con un valor de Koc pequeño son más propensos a lixiviar en el agua subterránea que aquellos con un valor de Koc grande.</a:t>
            </a:r>
          </a:p>
          <a:p>
            <a:r>
              <a:rPr lang="es-CR" altLang="he-IL" sz="1600" dirty="0"/>
              <a:t>La sorción para un pesticida dado es mayor en suelos con un mayor contenido de materia orgánica. Por lo tanto, se piensa que la lixiviación de pesticidas es más lenta en esos suelos que en suelos más bajos en materia orgánica.</a:t>
            </a:r>
          </a:p>
          <a:p>
            <a:r>
              <a:rPr lang="es-CR" altLang="he-IL" sz="1600" dirty="0"/>
              <a:t>Debido a la gran variedad de valores de Koc, utilice el logaritmo de Koc. La movilidad de un compuesto en el suelo se clasifica de acuerdo con la Tabla</a:t>
            </a:r>
            <a:endParaRPr lang="en-US" altLang="he-IL" sz="1600" dirty="0"/>
          </a:p>
        </p:txBody>
      </p:sp>
      <p:graphicFrame>
        <p:nvGraphicFramePr>
          <p:cNvPr id="3" name="טבלה 13">
            <a:extLst>
              <a:ext uri="{FF2B5EF4-FFF2-40B4-BE49-F238E27FC236}">
                <a16:creationId xmlns:a16="http://schemas.microsoft.com/office/drawing/2014/main" id="{254E67A5-15FC-48C9-AE24-FA9EFCD4AB54}"/>
              </a:ext>
            </a:extLst>
          </p:cNvPr>
          <p:cNvGraphicFramePr>
            <a:graphicFrameLocks noGrp="1"/>
          </p:cNvGraphicFramePr>
          <p:nvPr>
            <p:extLst>
              <p:ext uri="{D42A27DB-BD31-4B8C-83A1-F6EECF244321}">
                <p14:modId xmlns:p14="http://schemas.microsoft.com/office/powerpoint/2010/main" val="3866702914"/>
              </p:ext>
            </p:extLst>
          </p:nvPr>
        </p:nvGraphicFramePr>
        <p:xfrm>
          <a:off x="463826" y="3918650"/>
          <a:ext cx="6412430" cy="2503333"/>
        </p:xfrm>
        <a:graphic>
          <a:graphicData uri="http://schemas.openxmlformats.org/drawingml/2006/table">
            <a:tbl>
              <a:tblPr rtl="1" firstRow="1" bandRow="1">
                <a:tableStyleId>{5C22544A-7EE6-4342-B048-85BDC9FD1C3A}</a:tableStyleId>
              </a:tblPr>
              <a:tblGrid>
                <a:gridCol w="1911939">
                  <a:extLst>
                    <a:ext uri="{9D8B030D-6E8A-4147-A177-3AD203B41FA5}">
                      <a16:colId xmlns:a16="http://schemas.microsoft.com/office/drawing/2014/main" val="2132112035"/>
                    </a:ext>
                  </a:extLst>
                </a:gridCol>
                <a:gridCol w="1911939">
                  <a:extLst>
                    <a:ext uri="{9D8B030D-6E8A-4147-A177-3AD203B41FA5}">
                      <a16:colId xmlns:a16="http://schemas.microsoft.com/office/drawing/2014/main" val="20000"/>
                    </a:ext>
                  </a:extLst>
                </a:gridCol>
                <a:gridCol w="2588552">
                  <a:extLst>
                    <a:ext uri="{9D8B030D-6E8A-4147-A177-3AD203B41FA5}">
                      <a16:colId xmlns:a16="http://schemas.microsoft.com/office/drawing/2014/main" val="20001"/>
                    </a:ext>
                  </a:extLst>
                </a:gridCol>
              </a:tblGrid>
              <a:tr h="322048">
                <a:tc>
                  <a:txBody>
                    <a:bodyPr/>
                    <a:lstStyle/>
                    <a:p>
                      <a:pPr algn="ctr"/>
                      <a:r>
                        <a:rPr lang="en-US" sz="1600" dirty="0" err="1">
                          <a:effectLst/>
                          <a:latin typeface="Arial" panose="020B0604020202020204" pitchFamily="34" charset="0"/>
                        </a:rPr>
                        <a:t>K</a:t>
                      </a:r>
                      <a:r>
                        <a:rPr lang="en-US" sz="1600" baseline="-25000" dirty="0" err="1">
                          <a:effectLst/>
                          <a:latin typeface="Arial" panose="020B0604020202020204" pitchFamily="34" charset="0"/>
                        </a:rPr>
                        <a:t>oc</a:t>
                      </a:r>
                      <a:endParaRPr lang="en-US" sz="1600" dirty="0">
                        <a:effectLst/>
                        <a:latin typeface="Arial" panose="020B0604020202020204" pitchFamily="34" charset="0"/>
                      </a:endParaRPr>
                    </a:p>
                  </a:txBody>
                  <a:tcPr marL="91433" marR="91433" marT="45715" marB="45715" anchor="ctr"/>
                </a:tc>
                <a:tc>
                  <a:txBody>
                    <a:bodyPr/>
                    <a:lstStyle/>
                    <a:p>
                      <a:pPr algn="ctr"/>
                      <a:r>
                        <a:rPr lang="en-US" sz="1600" dirty="0">
                          <a:effectLst/>
                          <a:latin typeface="Arial" panose="020B0604020202020204" pitchFamily="34" charset="0"/>
                        </a:rPr>
                        <a:t>Log K</a:t>
                      </a:r>
                      <a:r>
                        <a:rPr lang="en-US" sz="1600" baseline="-25000" dirty="0">
                          <a:effectLst/>
                          <a:latin typeface="Arial" panose="020B0604020202020204" pitchFamily="34" charset="0"/>
                        </a:rPr>
                        <a:t>oc</a:t>
                      </a:r>
                      <a:endParaRPr lang="en-US" sz="1600" dirty="0">
                        <a:effectLst/>
                        <a:latin typeface="Arial" panose="020B0604020202020204" pitchFamily="34" charset="0"/>
                      </a:endParaRPr>
                    </a:p>
                  </a:txBody>
                  <a:tcPr marL="91433" marR="91433" marT="45715" marB="45715" anchor="ctr"/>
                </a:tc>
                <a:tc>
                  <a:txBody>
                    <a:bodyPr/>
                    <a:lstStyle/>
                    <a:p>
                      <a:pPr algn="ctr"/>
                      <a:r>
                        <a:rPr lang="es-ES_tradnl" sz="1600" noProof="0" dirty="0">
                          <a:effectLst/>
                          <a:latin typeface="Arial" panose="020B0604020202020204" pitchFamily="34" charset="0"/>
                        </a:rPr>
                        <a:t>Clasificación</a:t>
                      </a:r>
                    </a:p>
                  </a:txBody>
                  <a:tcPr marL="91433" marR="91433" marT="45715" marB="45715" anchor="ctr"/>
                </a:tc>
                <a:extLst>
                  <a:ext uri="{0D108BD9-81ED-4DB2-BD59-A6C34878D82A}">
                    <a16:rowId xmlns:a16="http://schemas.microsoft.com/office/drawing/2014/main" val="10000"/>
                  </a:ext>
                </a:extLst>
              </a:tr>
              <a:tr h="322048">
                <a:tc>
                  <a:txBody>
                    <a:bodyPr/>
                    <a:lstStyle/>
                    <a:p>
                      <a:pPr algn="ctr"/>
                      <a:r>
                        <a:rPr lang="es-CR" sz="1600" noProof="0" dirty="0">
                          <a:effectLst/>
                          <a:latin typeface="Arial" panose="020B0604020202020204" pitchFamily="34" charset="0"/>
                        </a:rPr>
                        <a:t>0 -1</a:t>
                      </a:r>
                    </a:p>
                  </a:txBody>
                  <a:tcPr marL="91433" marR="91433" marT="45715" marB="45715" anchor="ctr"/>
                </a:tc>
                <a:tc>
                  <a:txBody>
                    <a:bodyPr/>
                    <a:lstStyle/>
                    <a:p>
                      <a:pPr algn="ctr"/>
                      <a:r>
                        <a:rPr lang="es-CR" sz="1600" noProof="0" dirty="0">
                          <a:effectLst/>
                          <a:latin typeface="Arial" panose="020B0604020202020204" pitchFamily="34" charset="0"/>
                        </a:rPr>
                        <a:t>&lt;1</a:t>
                      </a:r>
                    </a:p>
                  </a:txBody>
                  <a:tcPr marL="91433" marR="91433" marT="45715" marB="45715" anchor="ctr"/>
                </a:tc>
                <a:tc>
                  <a:txBody>
                    <a:bodyPr/>
                    <a:lstStyle/>
                    <a:p>
                      <a:pPr algn="ctr"/>
                      <a:r>
                        <a:rPr lang="es-CR" sz="1600" noProof="0" dirty="0">
                          <a:effectLst/>
                          <a:latin typeface="Arial" panose="020B0604020202020204" pitchFamily="34" charset="0"/>
                        </a:rPr>
                        <a:t>Altamente móvil</a:t>
                      </a:r>
                    </a:p>
                  </a:txBody>
                  <a:tcPr marL="91433" marR="91433" marT="45715" marB="45715" anchor="ctr"/>
                </a:tc>
                <a:extLst>
                  <a:ext uri="{0D108BD9-81ED-4DB2-BD59-A6C34878D82A}">
                    <a16:rowId xmlns:a16="http://schemas.microsoft.com/office/drawing/2014/main" val="10001"/>
                  </a:ext>
                </a:extLst>
              </a:tr>
              <a:tr h="322048">
                <a:tc>
                  <a:txBody>
                    <a:bodyPr/>
                    <a:lstStyle/>
                    <a:p>
                      <a:pPr algn="ctr"/>
                      <a:r>
                        <a:rPr lang="es-CR" sz="1600" noProof="0" dirty="0">
                          <a:effectLst/>
                          <a:latin typeface="Arial" panose="020B0604020202020204" pitchFamily="34" charset="0"/>
                        </a:rPr>
                        <a:t>1 – 10</a:t>
                      </a:r>
                    </a:p>
                  </a:txBody>
                  <a:tcPr marL="91433" marR="91433" marT="45715" marB="45715" anchor="ctr"/>
                </a:tc>
                <a:tc>
                  <a:txBody>
                    <a:bodyPr/>
                    <a:lstStyle/>
                    <a:p>
                      <a:pPr algn="ctr"/>
                      <a:r>
                        <a:rPr lang="es-CR" sz="1600" noProof="0" dirty="0">
                          <a:effectLst/>
                          <a:latin typeface="Arial" panose="020B0604020202020204" pitchFamily="34" charset="0"/>
                        </a:rPr>
                        <a:t>1–2</a:t>
                      </a:r>
                    </a:p>
                  </a:txBody>
                  <a:tcPr marL="91433" marR="91433" marT="45715" marB="45715" anchor="ctr"/>
                </a:tc>
                <a:tc>
                  <a:txBody>
                    <a:bodyPr/>
                    <a:lstStyle/>
                    <a:p>
                      <a:pPr algn="ctr"/>
                      <a:r>
                        <a:rPr lang="es-CR" sz="1600" noProof="0" dirty="0">
                          <a:effectLst/>
                          <a:latin typeface="Arial" panose="020B0604020202020204" pitchFamily="34" charset="0"/>
                        </a:rPr>
                        <a:t>Móvil</a:t>
                      </a:r>
                    </a:p>
                  </a:txBody>
                  <a:tcPr marL="91433" marR="91433" marT="45715" marB="45715" anchor="ctr"/>
                </a:tc>
                <a:extLst>
                  <a:ext uri="{0D108BD9-81ED-4DB2-BD59-A6C34878D82A}">
                    <a16:rowId xmlns:a16="http://schemas.microsoft.com/office/drawing/2014/main" val="10002"/>
                  </a:ext>
                </a:extLst>
              </a:tr>
              <a:tr h="442670">
                <a:tc>
                  <a:txBody>
                    <a:bodyPr/>
                    <a:lstStyle/>
                    <a:p>
                      <a:pPr algn="ctr"/>
                      <a:r>
                        <a:rPr lang="es-CR" sz="1600" noProof="0" dirty="0">
                          <a:effectLst/>
                          <a:latin typeface="Arial" panose="020B0604020202020204" pitchFamily="34" charset="0"/>
                        </a:rPr>
                        <a:t> 10 – 100</a:t>
                      </a:r>
                    </a:p>
                  </a:txBody>
                  <a:tcPr marL="91433" marR="91433" marT="45715" marB="45715" anchor="ctr"/>
                </a:tc>
                <a:tc>
                  <a:txBody>
                    <a:bodyPr/>
                    <a:lstStyle/>
                    <a:p>
                      <a:pPr algn="ctr"/>
                      <a:r>
                        <a:rPr lang="es-CR" sz="1600" noProof="0" dirty="0">
                          <a:effectLst/>
                          <a:latin typeface="Arial" panose="020B0604020202020204" pitchFamily="34" charset="0"/>
                        </a:rPr>
                        <a:t>2–3</a:t>
                      </a:r>
                    </a:p>
                  </a:txBody>
                  <a:tcPr marL="91433" marR="91433" marT="45715" marB="45715" anchor="ctr"/>
                </a:tc>
                <a:tc>
                  <a:txBody>
                    <a:bodyPr/>
                    <a:lstStyle/>
                    <a:p>
                      <a:pPr algn="ctr"/>
                      <a:r>
                        <a:rPr lang="es-CR" sz="1600" noProof="0" dirty="0">
                          <a:effectLst/>
                          <a:latin typeface="Arial" panose="020B0604020202020204" pitchFamily="34" charset="0"/>
                        </a:rPr>
                        <a:t>Moderadamente móvil</a:t>
                      </a:r>
                    </a:p>
                  </a:txBody>
                  <a:tcPr marL="91433" marR="91433" marT="45715" marB="45715" anchor="ctr"/>
                </a:tc>
                <a:extLst>
                  <a:ext uri="{0D108BD9-81ED-4DB2-BD59-A6C34878D82A}">
                    <a16:rowId xmlns:a16="http://schemas.microsoft.com/office/drawing/2014/main" val="10003"/>
                  </a:ext>
                </a:extLst>
              </a:tr>
              <a:tr h="384313">
                <a:tc>
                  <a:txBody>
                    <a:bodyPr/>
                    <a:lstStyle/>
                    <a:p>
                      <a:pPr algn="ctr"/>
                      <a:r>
                        <a:rPr lang="es-CR" sz="1600" noProof="0" dirty="0">
                          <a:effectLst/>
                          <a:latin typeface="Arial" panose="020B0604020202020204" pitchFamily="34" charset="0"/>
                        </a:rPr>
                        <a:t> 100 – 1,000</a:t>
                      </a:r>
                    </a:p>
                  </a:txBody>
                  <a:tcPr marL="91433" marR="91433" marT="45715" marB="45715" anchor="ctr"/>
                </a:tc>
                <a:tc>
                  <a:txBody>
                    <a:bodyPr/>
                    <a:lstStyle/>
                    <a:p>
                      <a:pPr algn="ctr"/>
                      <a:r>
                        <a:rPr lang="es-CR" sz="1600" noProof="0" dirty="0">
                          <a:effectLst/>
                          <a:latin typeface="Arial" panose="020B0604020202020204" pitchFamily="34" charset="0"/>
                        </a:rPr>
                        <a:t>3–4</a:t>
                      </a:r>
                    </a:p>
                  </a:txBody>
                  <a:tcPr marL="91433" marR="91433" marT="45715" marB="45715" anchor="ctr"/>
                </a:tc>
                <a:tc>
                  <a:txBody>
                    <a:bodyPr/>
                    <a:lstStyle/>
                    <a:p>
                      <a:pPr algn="ctr"/>
                      <a:r>
                        <a:rPr lang="es-CR" sz="1600" noProof="0" dirty="0">
                          <a:effectLst/>
                          <a:latin typeface="Arial" panose="020B0604020202020204" pitchFamily="34" charset="0"/>
                        </a:rPr>
                        <a:t>Ligeramente móvil</a:t>
                      </a:r>
                    </a:p>
                  </a:txBody>
                  <a:tcPr marL="91433" marR="91433" marT="45715" marB="45715" anchor="ctr"/>
                </a:tc>
                <a:extLst>
                  <a:ext uri="{0D108BD9-81ED-4DB2-BD59-A6C34878D82A}">
                    <a16:rowId xmlns:a16="http://schemas.microsoft.com/office/drawing/2014/main" val="10004"/>
                  </a:ext>
                </a:extLst>
              </a:tr>
              <a:tr h="322048">
                <a:tc>
                  <a:txBody>
                    <a:bodyPr/>
                    <a:lstStyle/>
                    <a:p>
                      <a:pPr algn="ctr"/>
                      <a:r>
                        <a:rPr lang="es-CR" sz="1600" noProof="0" dirty="0">
                          <a:effectLst/>
                          <a:latin typeface="Arial" panose="020B0604020202020204" pitchFamily="34" charset="0"/>
                        </a:rPr>
                        <a:t>1,000 – 10,000</a:t>
                      </a:r>
                    </a:p>
                  </a:txBody>
                  <a:tcPr marL="91433" marR="91433" marT="45715" marB="45715" anchor="ctr"/>
                </a:tc>
                <a:tc>
                  <a:txBody>
                    <a:bodyPr/>
                    <a:lstStyle/>
                    <a:p>
                      <a:pPr algn="ctr"/>
                      <a:r>
                        <a:rPr lang="es-CR" sz="1600" noProof="0" dirty="0">
                          <a:effectLst/>
                          <a:latin typeface="Arial" panose="020B0604020202020204" pitchFamily="34" charset="0"/>
                        </a:rPr>
                        <a:t>4–5</a:t>
                      </a:r>
                    </a:p>
                  </a:txBody>
                  <a:tcPr marL="91433" marR="91433" marT="45715" marB="45715" anchor="ctr"/>
                </a:tc>
                <a:tc>
                  <a:txBody>
                    <a:bodyPr/>
                    <a:lstStyle/>
                    <a:p>
                      <a:pPr algn="ctr"/>
                      <a:r>
                        <a:rPr lang="es-CR" sz="1600" noProof="0" dirty="0">
                          <a:effectLst/>
                          <a:latin typeface="Arial" panose="020B0604020202020204" pitchFamily="34" charset="0"/>
                        </a:rPr>
                        <a:t>Casi no móvil</a:t>
                      </a:r>
                    </a:p>
                  </a:txBody>
                  <a:tcPr marL="91433" marR="91433" marT="45715" marB="45715" anchor="ctr"/>
                </a:tc>
                <a:extLst>
                  <a:ext uri="{0D108BD9-81ED-4DB2-BD59-A6C34878D82A}">
                    <a16:rowId xmlns:a16="http://schemas.microsoft.com/office/drawing/2014/main" val="10005"/>
                  </a:ext>
                </a:extLst>
              </a:tr>
              <a:tr h="322048">
                <a:tc>
                  <a:txBody>
                    <a:bodyPr/>
                    <a:lstStyle/>
                    <a:p>
                      <a:pPr algn="ctr"/>
                      <a:r>
                        <a:rPr lang="es-CR" sz="1600" noProof="0" dirty="0">
                          <a:effectLst/>
                          <a:latin typeface="Arial" panose="020B0604020202020204" pitchFamily="34" charset="0"/>
                        </a:rPr>
                        <a:t> &gt; 10,000</a:t>
                      </a:r>
                    </a:p>
                  </a:txBody>
                  <a:tcPr marL="91433" marR="91433" marT="45715" marB="45715" anchor="ctr"/>
                </a:tc>
                <a:tc>
                  <a:txBody>
                    <a:bodyPr/>
                    <a:lstStyle/>
                    <a:p>
                      <a:pPr algn="ctr"/>
                      <a:r>
                        <a:rPr lang="es-CR" sz="1600" noProof="0" dirty="0">
                          <a:effectLst/>
                          <a:latin typeface="Arial" panose="020B0604020202020204" pitchFamily="34" charset="0"/>
                        </a:rPr>
                        <a:t>&gt;5</a:t>
                      </a:r>
                    </a:p>
                  </a:txBody>
                  <a:tcPr marL="91433" marR="91433" marT="45715" marB="45715" anchor="ctr"/>
                </a:tc>
                <a:tc>
                  <a:txBody>
                    <a:bodyPr/>
                    <a:lstStyle/>
                    <a:p>
                      <a:pPr algn="ctr"/>
                      <a:r>
                        <a:rPr lang="es-CR" sz="1600" noProof="0" dirty="0">
                          <a:effectLst/>
                          <a:latin typeface="Arial" panose="020B0604020202020204" pitchFamily="34" charset="0"/>
                        </a:rPr>
                        <a:t>inmóvil</a:t>
                      </a:r>
                    </a:p>
                  </a:txBody>
                  <a:tcPr marL="91433" marR="91433" marT="45715" marB="45715" anchor="ctr"/>
                </a:tc>
                <a:extLst>
                  <a:ext uri="{0D108BD9-81ED-4DB2-BD59-A6C34878D82A}">
                    <a16:rowId xmlns:a16="http://schemas.microsoft.com/office/drawing/2014/main" val="10006"/>
                  </a:ext>
                </a:extLst>
              </a:tr>
            </a:tbl>
          </a:graphicData>
        </a:graphic>
      </p:graphicFrame>
      <p:sp>
        <p:nvSpPr>
          <p:cNvPr id="4" name="מלבן 14">
            <a:extLst>
              <a:ext uri="{FF2B5EF4-FFF2-40B4-BE49-F238E27FC236}">
                <a16:creationId xmlns:a16="http://schemas.microsoft.com/office/drawing/2014/main" id="{869C3AC9-37B4-44E6-A47C-2BBF90CC14D5}"/>
              </a:ext>
            </a:extLst>
          </p:cNvPr>
          <p:cNvSpPr>
            <a:spLocks noChangeArrowheads="1"/>
          </p:cNvSpPr>
          <p:nvPr/>
        </p:nvSpPr>
        <p:spPr bwMode="auto">
          <a:xfrm>
            <a:off x="2719137" y="3549316"/>
            <a:ext cx="35090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he-IL" dirty="0"/>
              <a:t>Calificación</a:t>
            </a:r>
            <a:r>
              <a:rPr lang="en-US" altLang="he-IL" dirty="0"/>
              <a:t> de la </a:t>
            </a:r>
            <a:r>
              <a:rPr lang="es-ES_tradnl" altLang="he-IL" dirty="0"/>
              <a:t>movilidad</a:t>
            </a:r>
          </a:p>
        </p:txBody>
      </p:sp>
      <p:sp>
        <p:nvSpPr>
          <p:cNvPr id="5" name="Rectangle 4">
            <a:extLst>
              <a:ext uri="{FF2B5EF4-FFF2-40B4-BE49-F238E27FC236}">
                <a16:creationId xmlns:a16="http://schemas.microsoft.com/office/drawing/2014/main" id="{36EC83E3-86FC-4554-BC54-ECF6E1826B0E}"/>
              </a:ext>
            </a:extLst>
          </p:cNvPr>
          <p:cNvSpPr/>
          <p:nvPr/>
        </p:nvSpPr>
        <p:spPr>
          <a:xfrm>
            <a:off x="-1" y="0"/>
            <a:ext cx="4259179" cy="369332"/>
          </a:xfrm>
          <a:prstGeom prst="rect">
            <a:avLst/>
          </a:prstGeom>
        </p:spPr>
        <p:txBody>
          <a:bodyPr wrap="square">
            <a:spAutoFit/>
          </a:bodyPr>
          <a:lstStyle/>
          <a:p>
            <a:r>
              <a:rPr lang="en-US" dirty="0"/>
              <a:t>Propiedades de los </a:t>
            </a:r>
            <a:r>
              <a:rPr lang="es-ES_tradnl" dirty="0"/>
              <a:t>plaguicidas</a:t>
            </a:r>
          </a:p>
        </p:txBody>
      </p:sp>
    </p:spTree>
    <p:extLst>
      <p:ext uri="{BB962C8B-B14F-4D97-AF65-F5344CB8AC3E}">
        <p14:creationId xmlns:p14="http://schemas.microsoft.com/office/powerpoint/2010/main" val="3334940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A8DA9F-8025-4892-AE2F-96A3C20A3EAB}"/>
              </a:ext>
            </a:extLst>
          </p:cNvPr>
          <p:cNvSpPr/>
          <p:nvPr/>
        </p:nvSpPr>
        <p:spPr>
          <a:xfrm>
            <a:off x="276726" y="854242"/>
            <a:ext cx="8615753" cy="2301827"/>
          </a:xfrm>
          <a:prstGeom prst="rect">
            <a:avLst/>
          </a:prstGeom>
        </p:spPr>
        <p:txBody>
          <a:bodyPr wrap="square">
            <a:spAutoFit/>
          </a:bodyPr>
          <a:lstStyle/>
          <a:p>
            <a:r>
              <a:rPr lang="es-CR" b="1" u="sng" dirty="0"/>
              <a:t>Persistencia</a:t>
            </a:r>
          </a:p>
          <a:p>
            <a:r>
              <a:rPr lang="es-CR" dirty="0"/>
              <a:t>La persistencia describe el poder de permanencia de un producto químico. Un pesticida que es persistente mantendrá su estructura, o se quedará mucho tiempo. Los plaguicidas se degradan (degradan) a diferentes velocidades por los microorganismos del suelo, las reacciones químicas y la luz solar. Si el suelo es húmedo y cálido, los microbios utilizan las moléculas de plaguicidas como fuente de alimento y las convierten en moléculas inofensivas como dióxido de carbono y agua.</a:t>
            </a:r>
            <a:endParaRPr lang="en-US" sz="1600" dirty="0"/>
          </a:p>
        </p:txBody>
      </p:sp>
      <p:graphicFrame>
        <p:nvGraphicFramePr>
          <p:cNvPr id="3" name="טבלה 6">
            <a:extLst>
              <a:ext uri="{FF2B5EF4-FFF2-40B4-BE49-F238E27FC236}">
                <a16:creationId xmlns:a16="http://schemas.microsoft.com/office/drawing/2014/main" id="{E5D9587D-263B-45C5-AF1A-3AA14E0AF836}"/>
              </a:ext>
            </a:extLst>
          </p:cNvPr>
          <p:cNvGraphicFramePr>
            <a:graphicFrameLocks noGrp="1"/>
          </p:cNvGraphicFramePr>
          <p:nvPr>
            <p:extLst>
              <p:ext uri="{D42A27DB-BD31-4B8C-83A1-F6EECF244321}">
                <p14:modId xmlns:p14="http://schemas.microsoft.com/office/powerpoint/2010/main" val="4196349176"/>
              </p:ext>
            </p:extLst>
          </p:nvPr>
        </p:nvGraphicFramePr>
        <p:xfrm>
          <a:off x="1368023" y="3789040"/>
          <a:ext cx="6096000" cy="2113834"/>
        </p:xfrm>
        <a:graphic>
          <a:graphicData uri="http://schemas.openxmlformats.org/drawingml/2006/table">
            <a:tbl>
              <a:tblPr rtl="1"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670758">
                <a:tc>
                  <a:txBody>
                    <a:bodyPr/>
                    <a:lstStyle/>
                    <a:p>
                      <a:pPr marL="0" marR="0" indent="0" algn="ctr" defTabSz="914400" rtl="1"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rPr>
                        <a:t>DT</a:t>
                      </a:r>
                      <a:r>
                        <a:rPr lang="en-US" sz="1600" baseline="-25000" dirty="0">
                          <a:effectLst/>
                          <a:latin typeface="Arial" panose="020B0604020202020204" pitchFamily="34" charset="0"/>
                        </a:rPr>
                        <a:t>50</a:t>
                      </a:r>
                      <a:endParaRPr lang="en-US" sz="1600" dirty="0">
                        <a:effectLst/>
                        <a:latin typeface="Arial" panose="020B0604020202020204" pitchFamily="34" charset="0"/>
                      </a:endParaRPr>
                    </a:p>
                    <a:p>
                      <a:pPr algn="ctr" rtl="1"/>
                      <a:endParaRPr lang="he-IL" sz="1600" dirty="0"/>
                    </a:p>
                  </a:txBody>
                  <a:tcPr marT="45734" marB="4573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Arial" panose="020B0604020202020204" pitchFamily="34" charset="0"/>
                        </a:rPr>
                        <a:t>Clasificación</a:t>
                      </a:r>
                      <a:endParaRPr lang="he-IL" sz="1600" dirty="0"/>
                    </a:p>
                  </a:txBody>
                  <a:tcPr marT="45734" marB="45734"/>
                </a:tc>
                <a:extLst>
                  <a:ext uri="{0D108BD9-81ED-4DB2-BD59-A6C34878D82A}">
                    <a16:rowId xmlns:a16="http://schemas.microsoft.com/office/drawing/2014/main" val="10000"/>
                  </a:ext>
                </a:extLst>
              </a:tr>
              <a:tr h="370950">
                <a:tc>
                  <a:txBody>
                    <a:bodyPr/>
                    <a:lstStyle/>
                    <a:p>
                      <a:pPr algn="ctr"/>
                      <a:r>
                        <a:rPr lang="he-IL" sz="1600" dirty="0">
                          <a:effectLst/>
                          <a:latin typeface="Arial" panose="020B0604020202020204" pitchFamily="34" charset="0"/>
                        </a:rPr>
                        <a:t>&lt;20</a:t>
                      </a:r>
                    </a:p>
                  </a:txBody>
                  <a:tcPr marT="45734" marB="45734" anchor="ctr"/>
                </a:tc>
                <a:tc>
                  <a:txBody>
                    <a:bodyPr/>
                    <a:lstStyle/>
                    <a:p>
                      <a:pPr algn="ctr"/>
                      <a:r>
                        <a:rPr lang="en-US" sz="1600" dirty="0">
                          <a:effectLst/>
                          <a:latin typeface="Arial" panose="020B0604020202020204" pitchFamily="34" charset="0"/>
                        </a:rPr>
                        <a:t>Fácilmente degradable</a:t>
                      </a:r>
                    </a:p>
                  </a:txBody>
                  <a:tcPr marT="45734" marB="45734" anchor="ctr"/>
                </a:tc>
                <a:extLst>
                  <a:ext uri="{0D108BD9-81ED-4DB2-BD59-A6C34878D82A}">
                    <a16:rowId xmlns:a16="http://schemas.microsoft.com/office/drawing/2014/main" val="10001"/>
                  </a:ext>
                </a:extLst>
              </a:tr>
              <a:tr h="0">
                <a:tc>
                  <a:txBody>
                    <a:bodyPr/>
                    <a:lstStyle/>
                    <a:p>
                      <a:pPr algn="ctr"/>
                      <a:r>
                        <a:rPr lang="he-IL" sz="1600" dirty="0">
                          <a:effectLst/>
                          <a:latin typeface="Arial" panose="020B0604020202020204" pitchFamily="34" charset="0"/>
                        </a:rPr>
                        <a:t>20–60</a:t>
                      </a:r>
                    </a:p>
                  </a:txBody>
                  <a:tcPr marT="45734" marB="45734" anchor="ctr"/>
                </a:tc>
                <a:tc>
                  <a:txBody>
                    <a:bodyPr/>
                    <a:lstStyle/>
                    <a:p>
                      <a:pPr algn="ctr"/>
                      <a:r>
                        <a:rPr lang="en-US" sz="1600" dirty="0" err="1">
                          <a:effectLst/>
                          <a:latin typeface="Arial" panose="020B0604020202020204" pitchFamily="34" charset="0"/>
                        </a:rPr>
                        <a:t>Bastante</a:t>
                      </a:r>
                      <a:r>
                        <a:rPr lang="en-US" sz="1600" dirty="0">
                          <a:effectLst/>
                          <a:latin typeface="Arial" panose="020B0604020202020204" pitchFamily="34" charset="0"/>
                        </a:rPr>
                        <a:t> degradable</a:t>
                      </a:r>
                    </a:p>
                  </a:txBody>
                  <a:tcPr marT="45734" marB="45734" anchor="ctr"/>
                </a:tc>
                <a:extLst>
                  <a:ext uri="{0D108BD9-81ED-4DB2-BD59-A6C34878D82A}">
                    <a16:rowId xmlns:a16="http://schemas.microsoft.com/office/drawing/2014/main" val="10002"/>
                  </a:ext>
                </a:extLst>
              </a:tr>
              <a:tr h="370950">
                <a:tc>
                  <a:txBody>
                    <a:bodyPr/>
                    <a:lstStyle/>
                    <a:p>
                      <a:pPr algn="ctr"/>
                      <a:r>
                        <a:rPr lang="he-IL" sz="1600" dirty="0">
                          <a:effectLst/>
                          <a:latin typeface="Arial" panose="020B0604020202020204" pitchFamily="34" charset="0"/>
                        </a:rPr>
                        <a:t>60–180</a:t>
                      </a:r>
                    </a:p>
                  </a:txBody>
                  <a:tcPr marT="45734" marB="45734" anchor="ctr"/>
                </a:tc>
                <a:tc>
                  <a:txBody>
                    <a:bodyPr/>
                    <a:lstStyle/>
                    <a:p>
                      <a:pPr algn="ctr"/>
                      <a:r>
                        <a:rPr lang="en-US" sz="1600" dirty="0">
                          <a:effectLst/>
                          <a:latin typeface="Arial" panose="020B0604020202020204" pitchFamily="34" charset="0"/>
                        </a:rPr>
                        <a:t>Ligeramente degradable</a:t>
                      </a:r>
                    </a:p>
                  </a:txBody>
                  <a:tcPr marT="45734" marB="45734" anchor="ctr"/>
                </a:tc>
                <a:extLst>
                  <a:ext uri="{0D108BD9-81ED-4DB2-BD59-A6C34878D82A}">
                    <a16:rowId xmlns:a16="http://schemas.microsoft.com/office/drawing/2014/main" val="10003"/>
                  </a:ext>
                </a:extLst>
              </a:tr>
              <a:tr h="365868">
                <a:tc>
                  <a:txBody>
                    <a:bodyPr/>
                    <a:lstStyle/>
                    <a:p>
                      <a:pPr algn="ctr"/>
                      <a:r>
                        <a:rPr lang="he-IL" sz="1600" dirty="0">
                          <a:effectLst/>
                          <a:latin typeface="Arial" panose="020B0604020202020204" pitchFamily="34" charset="0"/>
                        </a:rPr>
                        <a:t>&gt;180</a:t>
                      </a:r>
                    </a:p>
                  </a:txBody>
                  <a:tcPr marT="45734" marB="45734" anchor="ctr"/>
                </a:tc>
                <a:tc>
                  <a:txBody>
                    <a:bodyPr/>
                    <a:lstStyle/>
                    <a:p>
                      <a:pPr algn="ctr"/>
                      <a:r>
                        <a:rPr lang="en-US" sz="1600" dirty="0">
                          <a:effectLst/>
                          <a:latin typeface="Arial" panose="020B0604020202020204" pitchFamily="34" charset="0"/>
                        </a:rPr>
                        <a:t>Muy ligeramente degradable</a:t>
                      </a:r>
                    </a:p>
                  </a:txBody>
                  <a:tcPr marT="45734" marB="45734" anchor="ctr"/>
                </a:tc>
                <a:extLst>
                  <a:ext uri="{0D108BD9-81ED-4DB2-BD59-A6C34878D82A}">
                    <a16:rowId xmlns:a16="http://schemas.microsoft.com/office/drawing/2014/main" val="10004"/>
                  </a:ext>
                </a:extLst>
              </a:tr>
            </a:tbl>
          </a:graphicData>
        </a:graphic>
      </p:graphicFrame>
      <p:sp>
        <p:nvSpPr>
          <p:cNvPr id="4" name="מלבן 7">
            <a:extLst>
              <a:ext uri="{FF2B5EF4-FFF2-40B4-BE49-F238E27FC236}">
                <a16:creationId xmlns:a16="http://schemas.microsoft.com/office/drawing/2014/main" id="{BB132447-0DCF-4555-A1FF-2D6ADB291139}"/>
              </a:ext>
            </a:extLst>
          </p:cNvPr>
          <p:cNvSpPr>
            <a:spLocks noChangeArrowheads="1"/>
          </p:cNvSpPr>
          <p:nvPr/>
        </p:nvSpPr>
        <p:spPr bwMode="auto">
          <a:xfrm>
            <a:off x="439376" y="3323855"/>
            <a:ext cx="8704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CR" altLang="he-IL" sz="1600" dirty="0"/>
              <a:t>Clasificación de la </a:t>
            </a:r>
            <a:r>
              <a:rPr lang="es-ES_tradnl" altLang="he-IL" sz="1600" dirty="0"/>
              <a:t>degradabilidad</a:t>
            </a:r>
            <a:r>
              <a:rPr lang="es-CR" altLang="he-IL" sz="1600" dirty="0"/>
              <a:t> en el suelo (transformaciones biológicas y físico-químicas)</a:t>
            </a:r>
            <a:endParaRPr lang="en-US" altLang="he-IL" sz="1600" dirty="0"/>
          </a:p>
        </p:txBody>
      </p:sp>
      <p:sp>
        <p:nvSpPr>
          <p:cNvPr id="5" name="Rectangle 4">
            <a:extLst>
              <a:ext uri="{FF2B5EF4-FFF2-40B4-BE49-F238E27FC236}">
                <a16:creationId xmlns:a16="http://schemas.microsoft.com/office/drawing/2014/main" id="{BC9FEECB-4A7D-4E5D-9004-4AF605599BAE}"/>
              </a:ext>
            </a:extLst>
          </p:cNvPr>
          <p:cNvSpPr/>
          <p:nvPr/>
        </p:nvSpPr>
        <p:spPr>
          <a:xfrm>
            <a:off x="474261" y="188640"/>
            <a:ext cx="3053528" cy="369332"/>
          </a:xfrm>
          <a:prstGeom prst="rect">
            <a:avLst/>
          </a:prstGeom>
        </p:spPr>
        <p:txBody>
          <a:bodyPr wrap="none">
            <a:spAutoFit/>
          </a:bodyPr>
          <a:lstStyle/>
          <a:p>
            <a:r>
              <a:rPr lang="en-US" dirty="0"/>
              <a:t>Propiedades de los plaguicidas</a:t>
            </a:r>
          </a:p>
        </p:txBody>
      </p:sp>
    </p:spTree>
    <p:extLst>
      <p:ext uri="{BB962C8B-B14F-4D97-AF65-F5344CB8AC3E}">
        <p14:creationId xmlns:p14="http://schemas.microsoft.com/office/powerpoint/2010/main" val="3259337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טבלה 10">
            <a:extLst>
              <a:ext uri="{FF2B5EF4-FFF2-40B4-BE49-F238E27FC236}">
                <a16:creationId xmlns:a16="http://schemas.microsoft.com/office/drawing/2014/main" id="{A5D1BF9A-259B-4D47-ABA8-C2628583AA5D}"/>
              </a:ext>
            </a:extLst>
          </p:cNvPr>
          <p:cNvGraphicFramePr>
            <a:graphicFrameLocks noGrp="1"/>
          </p:cNvGraphicFramePr>
          <p:nvPr>
            <p:extLst>
              <p:ext uri="{D42A27DB-BD31-4B8C-83A1-F6EECF244321}">
                <p14:modId xmlns:p14="http://schemas.microsoft.com/office/powerpoint/2010/main" val="926049713"/>
              </p:ext>
            </p:extLst>
          </p:nvPr>
        </p:nvGraphicFramePr>
        <p:xfrm>
          <a:off x="874643" y="3375576"/>
          <a:ext cx="5641251" cy="1840644"/>
        </p:xfrm>
        <a:graphic>
          <a:graphicData uri="http://schemas.openxmlformats.org/drawingml/2006/table">
            <a:tbl>
              <a:tblPr rtl="1" firstRow="1" bandRow="1">
                <a:tableStyleId>{5C22544A-7EE6-4342-B048-85BDC9FD1C3A}</a:tableStyleId>
              </a:tblPr>
              <a:tblGrid>
                <a:gridCol w="2431510">
                  <a:extLst>
                    <a:ext uri="{9D8B030D-6E8A-4147-A177-3AD203B41FA5}">
                      <a16:colId xmlns:a16="http://schemas.microsoft.com/office/drawing/2014/main" val="20000"/>
                    </a:ext>
                  </a:extLst>
                </a:gridCol>
                <a:gridCol w="3209741">
                  <a:extLst>
                    <a:ext uri="{9D8B030D-6E8A-4147-A177-3AD203B41FA5}">
                      <a16:colId xmlns:a16="http://schemas.microsoft.com/office/drawing/2014/main" val="20001"/>
                    </a:ext>
                  </a:extLst>
                </a:gridCol>
              </a:tblGrid>
              <a:tr h="371007">
                <a:tc>
                  <a:txBody>
                    <a:bodyPr/>
                    <a:lstStyle/>
                    <a:p>
                      <a:pPr algn="ctr"/>
                      <a:r>
                        <a:rPr lang="es-ES_tradnl" sz="1600" noProof="0" dirty="0">
                          <a:effectLst/>
                          <a:latin typeface="Arial" panose="020B0604020202020204" pitchFamily="34" charset="0"/>
                        </a:rPr>
                        <a:t>Solubilidad</a:t>
                      </a:r>
                    </a:p>
                  </a:txBody>
                  <a:tcPr marL="91433" marR="91433" marT="45741" marB="45741" anchor="ctr"/>
                </a:tc>
                <a:tc>
                  <a:txBody>
                    <a:bodyPr/>
                    <a:lstStyle/>
                    <a:p>
                      <a:pPr algn="ctr"/>
                      <a:r>
                        <a:rPr lang="es-ES_tradnl" sz="1600" noProof="0" dirty="0">
                          <a:effectLst/>
                          <a:latin typeface="Arial" panose="020B0604020202020204" pitchFamily="34" charset="0"/>
                        </a:rPr>
                        <a:t>Clasificación</a:t>
                      </a:r>
                    </a:p>
                  </a:txBody>
                  <a:tcPr marL="91433" marR="91433" marT="45741" marB="45741" anchor="ctr"/>
                </a:tc>
                <a:extLst>
                  <a:ext uri="{0D108BD9-81ED-4DB2-BD59-A6C34878D82A}">
                    <a16:rowId xmlns:a16="http://schemas.microsoft.com/office/drawing/2014/main" val="10000"/>
                  </a:ext>
                </a:extLst>
              </a:tr>
              <a:tr h="371007">
                <a:tc>
                  <a:txBody>
                    <a:bodyPr/>
                    <a:lstStyle/>
                    <a:p>
                      <a:pPr algn="ctr"/>
                      <a:r>
                        <a:rPr lang="es-CR" sz="1600" noProof="0" dirty="0">
                          <a:effectLst/>
                          <a:latin typeface="Arial" panose="020B0604020202020204" pitchFamily="34" charset="0"/>
                        </a:rPr>
                        <a:t>&lt;0.10</a:t>
                      </a:r>
                    </a:p>
                  </a:txBody>
                  <a:tcPr marL="91433" marR="91433" marT="45741" marB="45741" anchor="ctr"/>
                </a:tc>
                <a:tc>
                  <a:txBody>
                    <a:bodyPr/>
                    <a:lstStyle/>
                    <a:p>
                      <a:pPr algn="ctr"/>
                      <a:r>
                        <a:rPr lang="es-CR" sz="1600" noProof="0" dirty="0">
                          <a:effectLst/>
                          <a:latin typeface="Arial" panose="020B0604020202020204" pitchFamily="34" charset="0"/>
                        </a:rPr>
                        <a:t>No soluble</a:t>
                      </a:r>
                    </a:p>
                  </a:txBody>
                  <a:tcPr marL="91433" marR="91433" marT="45741" marB="45741" anchor="ctr"/>
                </a:tc>
                <a:extLst>
                  <a:ext uri="{0D108BD9-81ED-4DB2-BD59-A6C34878D82A}">
                    <a16:rowId xmlns:a16="http://schemas.microsoft.com/office/drawing/2014/main" val="10001"/>
                  </a:ext>
                </a:extLst>
              </a:tr>
              <a:tr h="371007">
                <a:tc>
                  <a:txBody>
                    <a:bodyPr/>
                    <a:lstStyle/>
                    <a:p>
                      <a:pPr algn="ctr"/>
                      <a:r>
                        <a:rPr lang="es-CR" sz="1600" noProof="0" dirty="0">
                          <a:effectLst/>
                          <a:latin typeface="Arial" panose="020B0604020202020204" pitchFamily="34" charset="0"/>
                        </a:rPr>
                        <a:t>0.1–1</a:t>
                      </a:r>
                    </a:p>
                  </a:txBody>
                  <a:tcPr marL="91433" marR="91433" marT="45741" marB="45741" anchor="ctr"/>
                </a:tc>
                <a:tc>
                  <a:txBody>
                    <a:bodyPr/>
                    <a:lstStyle/>
                    <a:p>
                      <a:pPr algn="ctr"/>
                      <a:r>
                        <a:rPr lang="es-CR" sz="1600" noProof="0" dirty="0">
                          <a:effectLst/>
                          <a:latin typeface="Arial" panose="020B0604020202020204" pitchFamily="34" charset="0"/>
                        </a:rPr>
                        <a:t>Poco soluble</a:t>
                      </a:r>
                    </a:p>
                  </a:txBody>
                  <a:tcPr marL="91433" marR="91433" marT="45741" marB="45741" anchor="ctr"/>
                </a:tc>
                <a:extLst>
                  <a:ext uri="{0D108BD9-81ED-4DB2-BD59-A6C34878D82A}">
                    <a16:rowId xmlns:a16="http://schemas.microsoft.com/office/drawing/2014/main" val="10002"/>
                  </a:ext>
                </a:extLst>
              </a:tr>
              <a:tr h="361699">
                <a:tc>
                  <a:txBody>
                    <a:bodyPr/>
                    <a:lstStyle/>
                    <a:p>
                      <a:pPr algn="ctr"/>
                      <a:r>
                        <a:rPr lang="es-CR" sz="1600" noProof="0" dirty="0">
                          <a:effectLst/>
                          <a:latin typeface="Arial" panose="020B0604020202020204" pitchFamily="34" charset="0"/>
                        </a:rPr>
                        <a:t>1–10</a:t>
                      </a:r>
                    </a:p>
                  </a:txBody>
                  <a:tcPr marL="91433" marR="91433" marT="45741" marB="45741" anchor="ctr"/>
                </a:tc>
                <a:tc>
                  <a:txBody>
                    <a:bodyPr/>
                    <a:lstStyle/>
                    <a:p>
                      <a:pPr algn="ctr"/>
                      <a:r>
                        <a:rPr lang="es-CR" sz="1600" noProof="0" dirty="0">
                          <a:effectLst/>
                          <a:latin typeface="Arial" panose="020B0604020202020204" pitchFamily="34" charset="0"/>
                        </a:rPr>
                        <a:t>Moderadamente soluble</a:t>
                      </a:r>
                    </a:p>
                  </a:txBody>
                  <a:tcPr marL="91433" marR="91433" marT="45741" marB="45741" anchor="ctr"/>
                </a:tc>
                <a:extLst>
                  <a:ext uri="{0D108BD9-81ED-4DB2-BD59-A6C34878D82A}">
                    <a16:rowId xmlns:a16="http://schemas.microsoft.com/office/drawing/2014/main" val="10003"/>
                  </a:ext>
                </a:extLst>
              </a:tr>
              <a:tr h="365924">
                <a:tc>
                  <a:txBody>
                    <a:bodyPr/>
                    <a:lstStyle/>
                    <a:p>
                      <a:pPr algn="ctr"/>
                      <a:r>
                        <a:rPr lang="es-CR" sz="1600" noProof="0" dirty="0">
                          <a:effectLst/>
                          <a:latin typeface="Arial" panose="020B0604020202020204" pitchFamily="34" charset="0"/>
                        </a:rPr>
                        <a:t>10–100</a:t>
                      </a:r>
                    </a:p>
                  </a:txBody>
                  <a:tcPr marL="91433" marR="91433" marT="45741" marB="45741" anchor="ctr"/>
                </a:tc>
                <a:tc>
                  <a:txBody>
                    <a:bodyPr/>
                    <a:lstStyle/>
                    <a:p>
                      <a:pPr algn="ctr"/>
                      <a:r>
                        <a:rPr lang="es-CR" sz="1600" noProof="0" dirty="0">
                          <a:effectLst/>
                          <a:latin typeface="Arial" panose="020B0604020202020204" pitchFamily="34" charset="0"/>
                        </a:rPr>
                        <a:t>Realmente soluble</a:t>
                      </a:r>
                    </a:p>
                  </a:txBody>
                  <a:tcPr marL="91433" marR="91433" marT="45741" marB="45741" anchor="ctr"/>
                </a:tc>
                <a:extLst>
                  <a:ext uri="{0D108BD9-81ED-4DB2-BD59-A6C34878D82A}">
                    <a16:rowId xmlns:a16="http://schemas.microsoft.com/office/drawing/2014/main" val="10004"/>
                  </a:ext>
                </a:extLst>
              </a:tr>
            </a:tbl>
          </a:graphicData>
        </a:graphic>
      </p:graphicFrame>
      <p:sp>
        <p:nvSpPr>
          <p:cNvPr id="19499" name="מלבן 11">
            <a:extLst>
              <a:ext uri="{FF2B5EF4-FFF2-40B4-BE49-F238E27FC236}">
                <a16:creationId xmlns:a16="http://schemas.microsoft.com/office/drawing/2014/main" id="{67E39654-A1E7-4B1A-A671-14B234CA0EC1}"/>
              </a:ext>
            </a:extLst>
          </p:cNvPr>
          <p:cNvSpPr>
            <a:spLocks noChangeArrowheads="1"/>
          </p:cNvSpPr>
          <p:nvPr/>
        </p:nvSpPr>
        <p:spPr bwMode="auto">
          <a:xfrm>
            <a:off x="2483929" y="2913911"/>
            <a:ext cx="4248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s-ES_tradnl" altLang="he-IL" dirty="0"/>
              <a:t>Clasificación</a:t>
            </a:r>
            <a:r>
              <a:rPr lang="en-US" altLang="he-IL" dirty="0"/>
              <a:t> de </a:t>
            </a:r>
            <a:r>
              <a:rPr lang="es-ES_tradnl" altLang="he-IL" dirty="0"/>
              <a:t>solubilidad</a:t>
            </a:r>
            <a:r>
              <a:rPr lang="en-US" altLang="he-IL" dirty="0"/>
              <a:t> en agua</a:t>
            </a:r>
          </a:p>
        </p:txBody>
      </p:sp>
      <p:sp>
        <p:nvSpPr>
          <p:cNvPr id="8" name="Rectangle 7">
            <a:extLst>
              <a:ext uri="{FF2B5EF4-FFF2-40B4-BE49-F238E27FC236}">
                <a16:creationId xmlns:a16="http://schemas.microsoft.com/office/drawing/2014/main" id="{F71478DD-02BB-4E12-AA73-20E9267F0751}"/>
              </a:ext>
            </a:extLst>
          </p:cNvPr>
          <p:cNvSpPr/>
          <p:nvPr/>
        </p:nvSpPr>
        <p:spPr>
          <a:xfrm>
            <a:off x="474260" y="830179"/>
            <a:ext cx="8418219" cy="1107996"/>
          </a:xfrm>
          <a:prstGeom prst="rect">
            <a:avLst/>
          </a:prstGeom>
        </p:spPr>
        <p:txBody>
          <a:bodyPr wrap="square">
            <a:spAutoFit/>
          </a:bodyPr>
          <a:lstStyle/>
          <a:p>
            <a:r>
              <a:rPr lang="es-CR" b="1" u="sng" dirty="0"/>
              <a:t>Solubilidad</a:t>
            </a:r>
          </a:p>
          <a:p>
            <a:r>
              <a:rPr lang="es-CR" sz="1600" dirty="0"/>
              <a:t> Solubilidad es la tendencia de un químico a disolverse en un solvente. Esto es otra propiedad que afecta la permanencia de los plaguicidas en el suelo. A medida que el agua se filtra a través del suelo, lleva consigo productos químicos solubles en agua.</a:t>
            </a:r>
          </a:p>
        </p:txBody>
      </p:sp>
      <p:sp>
        <p:nvSpPr>
          <p:cNvPr id="9" name="Rectangle 8">
            <a:extLst>
              <a:ext uri="{FF2B5EF4-FFF2-40B4-BE49-F238E27FC236}">
                <a16:creationId xmlns:a16="http://schemas.microsoft.com/office/drawing/2014/main" id="{13DE1832-A4E4-4C8F-8C3B-B173F7549861}"/>
              </a:ext>
            </a:extLst>
          </p:cNvPr>
          <p:cNvSpPr/>
          <p:nvPr/>
        </p:nvSpPr>
        <p:spPr>
          <a:xfrm>
            <a:off x="474261" y="188640"/>
            <a:ext cx="3053528" cy="369332"/>
          </a:xfrm>
          <a:prstGeom prst="rect">
            <a:avLst/>
          </a:prstGeom>
        </p:spPr>
        <p:txBody>
          <a:bodyPr wrap="none">
            <a:spAutoFit/>
          </a:bodyPr>
          <a:lstStyle/>
          <a:p>
            <a:r>
              <a:rPr lang="en-US" dirty="0"/>
              <a:t>Propiedades de los plaguicidas</a:t>
            </a:r>
          </a:p>
        </p:txBody>
      </p:sp>
    </p:spTree>
    <p:extLst>
      <p:ext uri="{BB962C8B-B14F-4D97-AF65-F5344CB8AC3E}">
        <p14:creationId xmlns:p14="http://schemas.microsoft.com/office/powerpoint/2010/main" val="295573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260648"/>
            <a:ext cx="2283382" cy="369332"/>
          </a:xfrm>
          <a:prstGeom prst="rect">
            <a:avLst/>
          </a:prstGeom>
        </p:spPr>
        <p:txBody>
          <a:bodyPr wrap="none">
            <a:spAutoFit/>
          </a:bodyPr>
          <a:lstStyle/>
          <a:p>
            <a:r>
              <a:rPr lang="en-US" b="1" dirty="0"/>
              <a:t>Propiedades del suelo</a:t>
            </a:r>
            <a:endParaRPr lang="en-US" dirty="0"/>
          </a:p>
        </p:txBody>
      </p:sp>
      <p:sp>
        <p:nvSpPr>
          <p:cNvPr id="4" name="Rectangle 3"/>
          <p:cNvSpPr/>
          <p:nvPr/>
        </p:nvSpPr>
        <p:spPr>
          <a:xfrm>
            <a:off x="323528" y="764704"/>
            <a:ext cx="8820472" cy="923330"/>
          </a:xfrm>
          <a:prstGeom prst="rect">
            <a:avLst/>
          </a:prstGeom>
        </p:spPr>
        <p:txBody>
          <a:bodyPr wrap="square">
            <a:spAutoFit/>
          </a:bodyPr>
          <a:lstStyle/>
          <a:p>
            <a:r>
              <a:rPr lang="es-CR" u="sng" dirty="0"/>
              <a:t>Permeabilidad </a:t>
            </a:r>
          </a:p>
          <a:p>
            <a:r>
              <a:rPr lang="es-CR" dirty="0"/>
              <a:t>La permeabilidad es una medida de la rapidez con que el agua puede moverse verticalmente a través del suelo</a:t>
            </a:r>
            <a:r>
              <a:rPr lang="en-US" sz="1600" dirty="0"/>
              <a:t>. </a:t>
            </a:r>
          </a:p>
        </p:txBody>
      </p:sp>
      <p:sp>
        <p:nvSpPr>
          <p:cNvPr id="5" name="Rectangle 4"/>
          <p:cNvSpPr/>
          <p:nvPr/>
        </p:nvSpPr>
        <p:spPr>
          <a:xfrm>
            <a:off x="251520" y="1822758"/>
            <a:ext cx="8640377" cy="615553"/>
          </a:xfrm>
          <a:prstGeom prst="rect">
            <a:avLst/>
          </a:prstGeom>
        </p:spPr>
        <p:txBody>
          <a:bodyPr wrap="square">
            <a:spAutoFit/>
          </a:bodyPr>
          <a:lstStyle/>
          <a:p>
            <a:r>
              <a:rPr lang="es-CR" u="sng" dirty="0"/>
              <a:t>Textura del suelo</a:t>
            </a:r>
          </a:p>
          <a:p>
            <a:r>
              <a:rPr lang="es-CR" sz="1600" dirty="0"/>
              <a:t>La textura del suelo describe el porcentaje de  arena, limo y arcilla</a:t>
            </a:r>
          </a:p>
        </p:txBody>
      </p:sp>
      <p:sp>
        <p:nvSpPr>
          <p:cNvPr id="6" name="Rectangle 5"/>
          <p:cNvSpPr/>
          <p:nvPr/>
        </p:nvSpPr>
        <p:spPr>
          <a:xfrm>
            <a:off x="323528" y="2492896"/>
            <a:ext cx="8568369" cy="861774"/>
          </a:xfrm>
          <a:prstGeom prst="rect">
            <a:avLst/>
          </a:prstGeom>
        </p:spPr>
        <p:txBody>
          <a:bodyPr wrap="square">
            <a:spAutoFit/>
          </a:bodyPr>
          <a:lstStyle/>
          <a:p>
            <a:r>
              <a:rPr lang="es-ES_tradnl" u="sng" dirty="0"/>
              <a:t>Estructura</a:t>
            </a:r>
            <a:r>
              <a:rPr lang="en-US" u="sng" dirty="0"/>
              <a:t> del suelo</a:t>
            </a:r>
          </a:p>
          <a:p>
            <a:r>
              <a:rPr lang="es-CR" sz="1600" dirty="0"/>
              <a:t>La estructura del suelo describe cómo se agrega el suelo. Los suelos no compactados permiten un mayor flujo de agua</a:t>
            </a:r>
            <a:r>
              <a:rPr lang="en-US" sz="1600" dirty="0"/>
              <a:t>. </a:t>
            </a:r>
          </a:p>
        </p:txBody>
      </p:sp>
      <p:sp>
        <p:nvSpPr>
          <p:cNvPr id="7" name="Rectangle 6"/>
          <p:cNvSpPr/>
          <p:nvPr/>
        </p:nvSpPr>
        <p:spPr>
          <a:xfrm>
            <a:off x="449579" y="3359079"/>
            <a:ext cx="8568369" cy="1107996"/>
          </a:xfrm>
          <a:prstGeom prst="rect">
            <a:avLst/>
          </a:prstGeom>
        </p:spPr>
        <p:txBody>
          <a:bodyPr wrap="square">
            <a:spAutoFit/>
          </a:bodyPr>
          <a:lstStyle/>
          <a:p>
            <a:r>
              <a:rPr lang="es-CR" u="sng" dirty="0"/>
              <a:t>Materia orgánica</a:t>
            </a:r>
          </a:p>
          <a:p>
            <a:r>
              <a:rPr lang="es-CR" sz="1600" dirty="0"/>
              <a:t>La materia orgánica es el factor mas importante que afecta la absorción de plaguicidas en  suelos.         El contenido de materia orgánica de los suelos puede aumentarse mediante la adición</a:t>
            </a:r>
          </a:p>
          <a:p>
            <a:r>
              <a:rPr lang="es-CR" sz="1600" dirty="0"/>
              <a:t>de estiércol e incorporación de residuos de cultivos.</a:t>
            </a:r>
          </a:p>
        </p:txBody>
      </p:sp>
      <p:sp>
        <p:nvSpPr>
          <p:cNvPr id="8" name="Rectangle 7"/>
          <p:cNvSpPr/>
          <p:nvPr/>
        </p:nvSpPr>
        <p:spPr>
          <a:xfrm>
            <a:off x="323528" y="4740441"/>
            <a:ext cx="8568369" cy="1107996"/>
          </a:xfrm>
          <a:prstGeom prst="rect">
            <a:avLst/>
          </a:prstGeom>
        </p:spPr>
        <p:txBody>
          <a:bodyPr wrap="square">
            <a:spAutoFit/>
          </a:bodyPr>
          <a:lstStyle/>
          <a:p>
            <a:r>
              <a:rPr lang="en-US" u="sng" dirty="0"/>
              <a:t>Humedad del suelo</a:t>
            </a:r>
          </a:p>
          <a:p>
            <a:r>
              <a:rPr lang="es-CR" sz="1600" dirty="0"/>
              <a:t>La humedad del suelo afecta la rapidez con que el agua viajará por el suelo. Si los suelos ya están húmedos o saturados antes de la lluvia o el riego, el exceso de humedad se escurrirá. La humedad del suelo también influye en la degradación de los pesticidas.</a:t>
            </a:r>
            <a:endParaRPr lang="en-US" sz="1600" dirty="0"/>
          </a:p>
        </p:txBody>
      </p:sp>
    </p:spTree>
    <p:extLst>
      <p:ext uri="{BB962C8B-B14F-4D97-AF65-F5344CB8AC3E}">
        <p14:creationId xmlns:p14="http://schemas.microsoft.com/office/powerpoint/2010/main" val="2677140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404664"/>
            <a:ext cx="2146742" cy="369332"/>
          </a:xfrm>
          <a:prstGeom prst="rect">
            <a:avLst/>
          </a:prstGeom>
        </p:spPr>
        <p:txBody>
          <a:bodyPr wrap="none">
            <a:spAutoFit/>
          </a:bodyPr>
          <a:lstStyle/>
          <a:p>
            <a:r>
              <a:rPr lang="es-ES_tradnl" b="1" dirty="0"/>
              <a:t>Condiciones</a:t>
            </a:r>
            <a:r>
              <a:rPr lang="en-US" b="1" dirty="0"/>
              <a:t> del sitio</a:t>
            </a:r>
            <a:endParaRPr lang="en-US" dirty="0"/>
          </a:p>
        </p:txBody>
      </p:sp>
      <p:sp>
        <p:nvSpPr>
          <p:cNvPr id="3" name="Rectangle 2"/>
          <p:cNvSpPr/>
          <p:nvPr/>
        </p:nvSpPr>
        <p:spPr>
          <a:xfrm>
            <a:off x="899592" y="908720"/>
            <a:ext cx="3960440" cy="1846659"/>
          </a:xfrm>
          <a:prstGeom prst="rect">
            <a:avLst/>
          </a:prstGeom>
        </p:spPr>
        <p:txBody>
          <a:bodyPr wrap="square">
            <a:spAutoFit/>
          </a:bodyPr>
          <a:lstStyle/>
          <a:p>
            <a:r>
              <a:rPr lang="en-US" u="sng" dirty="0"/>
              <a:t>Lluvia</a:t>
            </a:r>
          </a:p>
          <a:p>
            <a:r>
              <a:rPr lang="es-CR" sz="1600" dirty="0"/>
              <a:t>Los períodos intensos o sostenidos de precipitaciones altas pueden causar que grandes cantidades de agua se muevan a través del suelo, especialmente donde se produce poco escurrimiento. Evite el uso de pesticidas antes de lluvias fuertes o riego.</a:t>
            </a:r>
            <a:endParaRPr lang="en-US" sz="1600" dirty="0"/>
          </a:p>
        </p:txBody>
      </p:sp>
      <p:sp>
        <p:nvSpPr>
          <p:cNvPr id="4" name="Rectangle 3"/>
          <p:cNvSpPr/>
          <p:nvPr/>
        </p:nvSpPr>
        <p:spPr>
          <a:xfrm>
            <a:off x="899592" y="3861048"/>
            <a:ext cx="3960440" cy="2062103"/>
          </a:xfrm>
          <a:prstGeom prst="rect">
            <a:avLst/>
          </a:prstGeom>
        </p:spPr>
        <p:txBody>
          <a:bodyPr wrap="square">
            <a:spAutoFit/>
          </a:bodyPr>
          <a:lstStyle/>
          <a:p>
            <a:r>
              <a:rPr lang="es-CR" sz="1600" u="sng" dirty="0"/>
              <a:t>Profundidad de las aguas subterráneas</a:t>
            </a:r>
          </a:p>
          <a:p>
            <a:r>
              <a:rPr lang="es-CR" sz="1600" dirty="0"/>
              <a:t>La profundidad de las aguas subterráneas es un factor primordial que afecta el potencial de los plaguicidas para llegar a las aguas subterráneas. Si la parte superior de la capa freática es poco profunda, los pesticidas tienen menos distancia para viajar hasta las aguas subterráneas</a:t>
            </a:r>
          </a:p>
        </p:txBody>
      </p:sp>
      <p:pic>
        <p:nvPicPr>
          <p:cNvPr id="1026" name="Picture 2" descr="Image result for sugarcane Rainfall">
            <a:extLst>
              <a:ext uri="{FF2B5EF4-FFF2-40B4-BE49-F238E27FC236}">
                <a16:creationId xmlns:a16="http://schemas.microsoft.com/office/drawing/2014/main" id="{EC8614F4-F797-4D50-BC91-B1BC84EA26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51673" y="908720"/>
            <a:ext cx="3296752" cy="1800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84BAACE-87E3-45F2-8E1F-FBD286D9A7CF}"/>
              </a:ext>
            </a:extLst>
          </p:cNvPr>
          <p:cNvPicPr>
            <a:picLocks noChangeAspect="1"/>
          </p:cNvPicPr>
          <p:nvPr/>
        </p:nvPicPr>
        <p:blipFill>
          <a:blip r:embed="rId3"/>
          <a:stretch>
            <a:fillRect/>
          </a:stretch>
        </p:blipFill>
        <p:spPr>
          <a:xfrm>
            <a:off x="5051673" y="3861048"/>
            <a:ext cx="3412649" cy="1800200"/>
          </a:xfrm>
          <a:prstGeom prst="rect">
            <a:avLst/>
          </a:prstGeom>
        </p:spPr>
      </p:pic>
    </p:spTree>
    <p:extLst>
      <p:ext uri="{BB962C8B-B14F-4D97-AF65-F5344CB8AC3E}">
        <p14:creationId xmlns:p14="http://schemas.microsoft.com/office/powerpoint/2010/main" val="614251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9551" y="260648"/>
            <a:ext cx="6859869" cy="774068"/>
          </a:xfrm>
        </p:spPr>
        <p:txBody>
          <a:bodyPr>
            <a:normAutofit/>
          </a:bodyPr>
          <a:lstStyle/>
          <a:p>
            <a:r>
              <a:rPr lang="es-CR" altLang="en-US" sz="2000" dirty="0">
                <a:solidFill>
                  <a:schemeClr val="tx1"/>
                </a:solidFill>
                <a:latin typeface="Arial" panose="020B0604020202020204" pitchFamily="34" charset="0"/>
                <a:cs typeface="+mn-cs"/>
              </a:rPr>
              <a:t>Factores</a:t>
            </a:r>
            <a:r>
              <a:rPr lang="es-CR" altLang="en-US" sz="1600" dirty="0">
                <a:solidFill>
                  <a:schemeClr val="tx1"/>
                </a:solidFill>
                <a:latin typeface="Arial" panose="020B0604020202020204" pitchFamily="34" charset="0"/>
                <a:cs typeface="+mn-cs"/>
              </a:rPr>
              <a:t> que influyen en la absorción por las raíces</a:t>
            </a:r>
            <a:endParaRPr lang="en-US" altLang="en-US" sz="1600" dirty="0">
              <a:solidFill>
                <a:schemeClr val="tx1"/>
              </a:solidFill>
              <a:latin typeface="Arial" panose="020B0604020202020204" pitchFamily="34" charset="0"/>
              <a:cs typeface="+mn-cs"/>
            </a:endParaRPr>
          </a:p>
        </p:txBody>
      </p:sp>
      <p:sp>
        <p:nvSpPr>
          <p:cNvPr id="3" name="TextBox 2">
            <a:extLst>
              <a:ext uri="{FF2B5EF4-FFF2-40B4-BE49-F238E27FC236}">
                <a16:creationId xmlns:a16="http://schemas.microsoft.com/office/drawing/2014/main" id="{37431823-1ADF-4CBA-B253-F6F0672F8822}"/>
              </a:ext>
            </a:extLst>
          </p:cNvPr>
          <p:cNvSpPr txBox="1"/>
          <p:nvPr/>
        </p:nvSpPr>
        <p:spPr>
          <a:xfrm>
            <a:off x="655983" y="1274693"/>
            <a:ext cx="5500193" cy="4616648"/>
          </a:xfrm>
          <a:prstGeom prst="rect">
            <a:avLst/>
          </a:prstGeom>
          <a:noFill/>
        </p:spPr>
        <p:txBody>
          <a:bodyPr wrap="square" rtlCol="1">
            <a:spAutoFit/>
          </a:bodyPr>
          <a:lstStyle/>
          <a:p>
            <a:r>
              <a:rPr lang="es-CR" b="1" dirty="0"/>
              <a:t>Sistémico</a:t>
            </a:r>
            <a:r>
              <a:rPr lang="es-CR" sz="1600" dirty="0"/>
              <a:t> – Productos sistémicos cuyo IA es absorbido  por las raíces de la planta y traslocado hacia los puntos de crecimiento  donde esta puede ser afectadas por las plagas. </a:t>
            </a:r>
          </a:p>
          <a:p>
            <a:r>
              <a:rPr lang="es-CR" sz="1600" dirty="0"/>
              <a:t> Productos sistémicos se mueven atraves de los tejidos vasculares puedes ser atraves del xilema o floema, dependiendo de la característica del producto</a:t>
            </a:r>
          </a:p>
          <a:p>
            <a:r>
              <a:rPr lang="es-CR" sz="1600" dirty="0"/>
              <a:t>La solubilidad del producto determina la facilidad de movimiento de este en la planta.</a:t>
            </a:r>
          </a:p>
          <a:p>
            <a:r>
              <a:rPr lang="es-CR" sz="1600" dirty="0"/>
              <a:t>. </a:t>
            </a:r>
          </a:p>
          <a:p>
            <a:endParaRPr lang="es-CR" sz="1600" dirty="0"/>
          </a:p>
          <a:p>
            <a:endParaRPr lang="es-CR" b="1" dirty="0"/>
          </a:p>
          <a:p>
            <a:r>
              <a:rPr lang="es-CR" b="1" dirty="0"/>
              <a:t>Translaminar </a:t>
            </a:r>
            <a:r>
              <a:rPr lang="es-CR" sz="1600" dirty="0"/>
              <a:t> Los productos penetran atraves del tejido de las hojas y raíces  acumulándose el ingrediente activo en estas estructuras  dando un efecto prolongado de control.</a:t>
            </a:r>
            <a:endParaRPr lang="es-CR" sz="1600" dirty="0">
              <a:solidFill>
                <a:schemeClr val="tx2">
                  <a:lumMod val="75000"/>
                </a:schemeClr>
              </a:solidFill>
            </a:endParaRPr>
          </a:p>
          <a:p>
            <a:endParaRPr lang="en-US" sz="1600" dirty="0">
              <a:solidFill>
                <a:schemeClr val="tx2">
                  <a:lumMod val="75000"/>
                </a:schemeClr>
              </a:solidFill>
            </a:endParaRPr>
          </a:p>
          <a:p>
            <a:endParaRPr lang="en-US" sz="1600" dirty="0">
              <a:solidFill>
                <a:schemeClr val="tx2">
                  <a:lumMod val="75000"/>
                </a:schemeClr>
              </a:solidFill>
            </a:endParaRPr>
          </a:p>
        </p:txBody>
      </p:sp>
      <p:pic>
        <p:nvPicPr>
          <p:cNvPr id="4" name="Picture 3">
            <a:extLst>
              <a:ext uri="{FF2B5EF4-FFF2-40B4-BE49-F238E27FC236}">
                <a16:creationId xmlns:a16="http://schemas.microsoft.com/office/drawing/2014/main" id="{379A7DDD-CCF5-44AE-B68C-5243F84F530E}"/>
              </a:ext>
            </a:extLst>
          </p:cNvPr>
          <p:cNvPicPr>
            <a:picLocks noChangeAspect="1"/>
          </p:cNvPicPr>
          <p:nvPr/>
        </p:nvPicPr>
        <p:blipFill>
          <a:blip r:embed="rId2"/>
          <a:stretch>
            <a:fillRect/>
          </a:stretch>
        </p:blipFill>
        <p:spPr>
          <a:xfrm>
            <a:off x="6732240" y="1243287"/>
            <a:ext cx="1857375" cy="2466975"/>
          </a:xfrm>
          <a:prstGeom prst="rect">
            <a:avLst/>
          </a:prstGeom>
        </p:spPr>
      </p:pic>
    </p:spTree>
    <p:extLst>
      <p:ext uri="{BB962C8B-B14F-4D97-AF65-F5344CB8AC3E}">
        <p14:creationId xmlns:p14="http://schemas.microsoft.com/office/powerpoint/2010/main" val="343633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28593B7D-A05E-4EF3-87B9-BA20E6F95FD6}"/>
              </a:ext>
            </a:extLst>
          </p:cNvPr>
          <p:cNvGraphicFramePr>
            <a:graphicFrameLocks noGrp="1"/>
          </p:cNvGraphicFramePr>
          <p:nvPr>
            <p:extLst>
              <p:ext uri="{D42A27DB-BD31-4B8C-83A1-F6EECF244321}">
                <p14:modId xmlns:p14="http://schemas.microsoft.com/office/powerpoint/2010/main" val="3308655139"/>
              </p:ext>
            </p:extLst>
          </p:nvPr>
        </p:nvGraphicFramePr>
        <p:xfrm>
          <a:off x="251520" y="64104"/>
          <a:ext cx="8712967" cy="6192110"/>
        </p:xfrm>
        <a:graphic>
          <a:graphicData uri="http://schemas.openxmlformats.org/drawingml/2006/table">
            <a:tbl>
              <a:tblPr/>
              <a:tblGrid>
                <a:gridCol w="1091775">
                  <a:extLst>
                    <a:ext uri="{9D8B030D-6E8A-4147-A177-3AD203B41FA5}">
                      <a16:colId xmlns:a16="http://schemas.microsoft.com/office/drawing/2014/main" val="840767334"/>
                    </a:ext>
                  </a:extLst>
                </a:gridCol>
                <a:gridCol w="1091775">
                  <a:extLst>
                    <a:ext uri="{9D8B030D-6E8A-4147-A177-3AD203B41FA5}">
                      <a16:colId xmlns:a16="http://schemas.microsoft.com/office/drawing/2014/main" val="1080559780"/>
                    </a:ext>
                  </a:extLst>
                </a:gridCol>
                <a:gridCol w="1419307">
                  <a:extLst>
                    <a:ext uri="{9D8B030D-6E8A-4147-A177-3AD203B41FA5}">
                      <a16:colId xmlns:a16="http://schemas.microsoft.com/office/drawing/2014/main" val="610024948"/>
                    </a:ext>
                  </a:extLst>
                </a:gridCol>
                <a:gridCol w="1301031">
                  <a:extLst>
                    <a:ext uri="{9D8B030D-6E8A-4147-A177-3AD203B41FA5}">
                      <a16:colId xmlns:a16="http://schemas.microsoft.com/office/drawing/2014/main" val="1840463235"/>
                    </a:ext>
                  </a:extLst>
                </a:gridCol>
                <a:gridCol w="837027">
                  <a:extLst>
                    <a:ext uri="{9D8B030D-6E8A-4147-A177-3AD203B41FA5}">
                      <a16:colId xmlns:a16="http://schemas.microsoft.com/office/drawing/2014/main" val="990661000"/>
                    </a:ext>
                  </a:extLst>
                </a:gridCol>
                <a:gridCol w="982597">
                  <a:extLst>
                    <a:ext uri="{9D8B030D-6E8A-4147-A177-3AD203B41FA5}">
                      <a16:colId xmlns:a16="http://schemas.microsoft.com/office/drawing/2014/main" val="2336811685"/>
                    </a:ext>
                  </a:extLst>
                </a:gridCol>
                <a:gridCol w="800635">
                  <a:extLst>
                    <a:ext uri="{9D8B030D-6E8A-4147-A177-3AD203B41FA5}">
                      <a16:colId xmlns:a16="http://schemas.microsoft.com/office/drawing/2014/main" val="3019432667"/>
                    </a:ext>
                  </a:extLst>
                </a:gridCol>
                <a:gridCol w="1188820">
                  <a:extLst>
                    <a:ext uri="{9D8B030D-6E8A-4147-A177-3AD203B41FA5}">
                      <a16:colId xmlns:a16="http://schemas.microsoft.com/office/drawing/2014/main" val="3551516486"/>
                    </a:ext>
                  </a:extLst>
                </a:gridCol>
              </a:tblGrid>
              <a:tr h="207023">
                <a:tc>
                  <a:txBody>
                    <a:bodyPr/>
                    <a:lstStyle/>
                    <a:p>
                      <a:pPr algn="ctr" fontAlgn="b"/>
                      <a:r>
                        <a:rPr lang="en-US" sz="1200" b="0" i="0" u="none" strike="noStrike" dirty="0">
                          <a:solidFill>
                            <a:srgbClr val="000000"/>
                          </a:solidFill>
                          <a:effectLst/>
                          <a:latin typeface="Calibri" panose="020F0502020204030204" pitchFamily="34" charset="0"/>
                        </a:rPr>
                        <a:t>Family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200" b="0" i="0" u="none" strike="noStrike" dirty="0">
                          <a:solidFill>
                            <a:srgbClr val="000000"/>
                          </a:solidFill>
                          <a:effectLst/>
                          <a:latin typeface="Calibri" panose="020F0502020204030204" pitchFamily="34" charset="0"/>
                        </a:rPr>
                        <a:t>Pest</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200" b="0" i="0" u="none" strike="noStrike" dirty="0">
                          <a:solidFill>
                            <a:srgbClr val="000000"/>
                          </a:solidFill>
                          <a:effectLst/>
                          <a:latin typeface="Calibri" panose="020F0502020204030204" pitchFamily="34" charset="0"/>
                        </a:rPr>
                        <a:t>Commercial </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200" b="0" i="0" u="none" strike="noStrike" dirty="0">
                          <a:solidFill>
                            <a:srgbClr val="000000"/>
                          </a:solidFill>
                          <a:effectLst/>
                          <a:latin typeface="Calibri" panose="020F0502020204030204" pitchFamily="34" charset="0"/>
                        </a:rPr>
                        <a:t>A.I</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200" b="0" i="0" u="none" strike="noStrike" dirty="0">
                          <a:solidFill>
                            <a:srgbClr val="000000"/>
                          </a:solidFill>
                          <a:effectLst/>
                          <a:latin typeface="Calibri" panose="020F0502020204030204" pitchFamily="34" charset="0"/>
                        </a:rPr>
                        <a:t>Koc</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200" b="0" i="0" u="none" strike="noStrike" dirty="0">
                          <a:solidFill>
                            <a:srgbClr val="000000"/>
                          </a:solidFill>
                          <a:effectLst/>
                          <a:latin typeface="Calibri" panose="020F0502020204030204" pitchFamily="34" charset="0"/>
                        </a:rPr>
                        <a:t>DT50 field</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200" b="0" i="0" u="none" strike="noStrike" dirty="0">
                          <a:solidFill>
                            <a:srgbClr val="000000"/>
                          </a:solidFill>
                          <a:effectLst/>
                          <a:latin typeface="Calibri" panose="020F0502020204030204" pitchFamily="34" charset="0"/>
                        </a:rPr>
                        <a:t>Solubility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tc>
                  <a:txBody>
                    <a:bodyPr/>
                    <a:lstStyle/>
                    <a:p>
                      <a:pPr algn="ctr" fontAlgn="b"/>
                      <a:r>
                        <a:rPr lang="en-US" sz="1200" b="0" i="0" u="none" strike="noStrike" dirty="0">
                          <a:solidFill>
                            <a:srgbClr val="000000"/>
                          </a:solidFill>
                          <a:effectLst/>
                          <a:latin typeface="Calibri" panose="020F0502020204030204" pitchFamily="34" charset="0"/>
                        </a:rPr>
                        <a:t>observations</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48A54"/>
                    </a:solidFill>
                  </a:tcPr>
                </a:tc>
                <a:extLst>
                  <a:ext uri="{0D108BD9-81ED-4DB2-BD59-A6C34878D82A}">
                    <a16:rowId xmlns:a16="http://schemas.microsoft.com/office/drawing/2014/main" val="207665343"/>
                  </a:ext>
                </a:extLst>
              </a:tr>
              <a:tr h="207023">
                <a:tc rowSpan="5">
                  <a:txBody>
                    <a:bodyPr/>
                    <a:lstStyle/>
                    <a:p>
                      <a:pPr algn="ctr" fontAlgn="ctr"/>
                      <a:r>
                        <a:rPr lang="en-US" sz="1200" b="0" i="0" u="none" strike="noStrike" dirty="0">
                          <a:solidFill>
                            <a:srgbClr val="000000"/>
                          </a:solidFill>
                          <a:effectLst/>
                          <a:latin typeface="Calibri" panose="020F0502020204030204" pitchFamily="34" charset="0"/>
                        </a:rPr>
                        <a:t>Nematode</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Pratylenchus</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Nimitz </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fluensulfone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7693145"/>
                  </a:ext>
                </a:extLst>
              </a:tr>
              <a:tr h="207023">
                <a:tc vMerge="1">
                  <a:txBody>
                    <a:bodyPr/>
                    <a:lstStyle/>
                    <a:p>
                      <a:pPr rtl="1"/>
                      <a:endParaRPr lang="he-IL"/>
                    </a:p>
                  </a:txBody>
                  <a:tcPr/>
                </a:tc>
                <a:tc rowSpan="4">
                  <a:txBody>
                    <a:bodyPr/>
                    <a:lstStyle/>
                    <a:p>
                      <a:pPr algn="ctr" fontAlgn="ctr"/>
                      <a:r>
                        <a:rPr lang="en-US" sz="1200" b="0" i="0" u="none" strike="noStrike" dirty="0">
                          <a:solidFill>
                            <a:srgbClr val="000000"/>
                          </a:solidFill>
                          <a:effectLst/>
                          <a:latin typeface="Calibri" panose="020F0502020204030204" pitchFamily="34" charset="0"/>
                        </a:rPr>
                        <a:t>Meloidogyne &amp; Pratylenchus</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Velum </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fluopyram</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278.9</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118</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16 low</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moderately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531958"/>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Tervigo 020SC</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7477703"/>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Vydate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Oxamyl</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16.6</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11</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148100 high</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5426535"/>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Furadan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carbofuran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86.5</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14</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322 moderate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moderately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765567"/>
                  </a:ext>
                </a:extLst>
              </a:tr>
              <a:tr h="207023">
                <a:tc rowSpan="5">
                  <a:txBody>
                    <a:bodyPr/>
                    <a:lstStyle/>
                    <a:p>
                      <a:pPr algn="ctr" fontAlgn="ctr"/>
                      <a:r>
                        <a:rPr lang="en-US" sz="1200" b="0" i="0" u="none" strike="noStrike" dirty="0">
                          <a:solidFill>
                            <a:srgbClr val="000000"/>
                          </a:solidFill>
                          <a:effectLst/>
                          <a:latin typeface="Calibri" panose="020F0502020204030204" pitchFamily="34" charset="0"/>
                        </a:rPr>
                        <a:t>SAP feeders</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en-US" sz="1200" b="0" i="0" u="none" strike="noStrike" dirty="0">
                          <a:solidFill>
                            <a:srgbClr val="000000"/>
                          </a:solidFill>
                          <a:effectLst/>
                          <a:latin typeface="Calibri" panose="020F0502020204030204" pitchFamily="34" charset="0"/>
                        </a:rPr>
                        <a:t>Sugarcane aphid (Melanaphis sacchari)</a:t>
                      </a:r>
                    </a:p>
                    <a:p>
                      <a:pPr algn="ctr" fontAlgn="ctr"/>
                      <a:r>
                        <a:rPr lang="en-US" sz="1200" b="0" i="0" u="none" strike="noStrike" dirty="0">
                          <a:solidFill>
                            <a:srgbClr val="000000"/>
                          </a:solidFill>
                          <a:effectLst/>
                          <a:latin typeface="Calibri" panose="020F0502020204030204" pitchFamily="34" charset="0"/>
                        </a:rPr>
                        <a:t> + </a:t>
                      </a:r>
                    </a:p>
                    <a:p>
                      <a:pPr algn="ctr" fontAlgn="ctr"/>
                      <a:r>
                        <a:rPr lang="en-US" sz="1200" b="0" i="0" u="none" strike="noStrike" dirty="0">
                          <a:solidFill>
                            <a:srgbClr val="000000"/>
                          </a:solidFill>
                          <a:effectLst/>
                          <a:latin typeface="Calibri" panose="020F0502020204030204" pitchFamily="34" charset="0"/>
                        </a:rPr>
                        <a:t>Thrips</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Confidor</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Imidacloprid</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225</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174</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610 high</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moderately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9433906"/>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Actara</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thiamethoxam</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56.2</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39</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4100 high</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8153639"/>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Ipon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Dinotefuran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26</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75</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39000 high</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1487334"/>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Calipso</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Thiacloprid</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565</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18</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185 high</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Slightly 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364738"/>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Mospilan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Acetamiprid</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200</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3</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2950 high</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moderately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819435"/>
                  </a:ext>
                </a:extLst>
              </a:tr>
              <a:tr h="207023">
                <a:tc rowSpan="3">
                  <a:txBody>
                    <a:bodyPr/>
                    <a:lstStyle/>
                    <a:p>
                      <a:pPr algn="ctr" fontAlgn="ctr"/>
                      <a:r>
                        <a:rPr lang="en-US" sz="1200" b="0" i="0" u="none" strike="noStrike" dirty="0">
                          <a:solidFill>
                            <a:srgbClr val="000000"/>
                          </a:solidFill>
                          <a:effectLst/>
                          <a:latin typeface="Calibri" panose="020F0502020204030204" pitchFamily="34" charset="0"/>
                        </a:rPr>
                        <a:t>Borer</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en-US" sz="1200" b="0" i="0" u="none" strike="noStrike" dirty="0">
                          <a:solidFill>
                            <a:srgbClr val="000000"/>
                          </a:solidFill>
                          <a:effectLst/>
                          <a:latin typeface="Calibri" panose="020F0502020204030204" pitchFamily="34" charset="0"/>
                        </a:rPr>
                        <a:t>Eldana + Giant</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Coragen (Rynaxapyr) </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Rynaxapyr</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362</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204</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0.88 low</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moderately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5812665"/>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Altacor / Verymark</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Cyantraniliprole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241</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32.4</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14.2 low</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moderately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3116097"/>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Certero</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Triflumuron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2967</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22</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0.04 low</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slightly 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0034536"/>
                  </a:ext>
                </a:extLst>
              </a:tr>
              <a:tr h="207023">
                <a:tc rowSpan="2">
                  <a:txBody>
                    <a:bodyPr/>
                    <a:lstStyle/>
                    <a:p>
                      <a:pPr algn="ctr" fontAlgn="ctr"/>
                      <a:r>
                        <a:rPr lang="en-US" sz="1200" b="0" i="0" u="none" strike="noStrike" dirty="0">
                          <a:solidFill>
                            <a:srgbClr val="000000"/>
                          </a:solidFill>
                          <a:effectLst/>
                          <a:latin typeface="Calibri" panose="020F0502020204030204" pitchFamily="34" charset="0"/>
                        </a:rPr>
                        <a:t>Soil pest</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White Grub</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lessenta</a:t>
                      </a:r>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effectLst/>
                          <a:latin typeface="Calibri" panose="020F0502020204030204" pitchFamily="34" charset="0"/>
                        </a:rPr>
                        <a:t>fipronil + Imidacloprid</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242065"/>
                  </a:ext>
                </a:extLst>
              </a:tr>
              <a:tr h="207023">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cigarrinha</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Actara</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Thiamethoxam</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56.2</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39</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4100 high</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5239861"/>
                  </a:ext>
                </a:extLst>
              </a:tr>
              <a:tr h="207023">
                <a:tc rowSpan="3">
                  <a:txBody>
                    <a:bodyPr/>
                    <a:lstStyle/>
                    <a:p>
                      <a:pPr algn="ctr" fontAlgn="ctr"/>
                      <a:r>
                        <a:rPr lang="en-US" sz="1200" b="0" i="0" u="none" strike="noStrike" dirty="0">
                          <a:solidFill>
                            <a:srgbClr val="000000"/>
                          </a:solidFill>
                          <a:effectLst/>
                          <a:latin typeface="Calibri" panose="020F0502020204030204" pitchFamily="34" charset="0"/>
                        </a:rPr>
                        <a:t>Fungus </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Oreange Rust</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Caramba</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Metconazole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3.04</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84-265</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30.4</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Slightly 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346596"/>
                  </a:ext>
                </a:extLst>
              </a:tr>
              <a:tr h="207023">
                <a:tc vMerge="1">
                  <a:txBody>
                    <a:bodyPr/>
                    <a:lstStyle/>
                    <a:p>
                      <a:pPr rtl="1"/>
                      <a:endParaRPr lang="he-IL"/>
                    </a:p>
                  </a:txBody>
                  <a:tcPr/>
                </a:tc>
                <a:tc rowSpan="2">
                  <a:txBody>
                    <a:bodyPr/>
                    <a:lstStyle/>
                    <a:p>
                      <a:pPr algn="ctr" fontAlgn="ctr"/>
                      <a:r>
                        <a:rPr lang="en-US" sz="1200" b="0" i="0" u="none" strike="noStrike" dirty="0">
                          <a:solidFill>
                            <a:srgbClr val="000000"/>
                          </a:solidFill>
                          <a:effectLst/>
                          <a:latin typeface="Calibri" panose="020F0502020204030204" pitchFamily="34" charset="0"/>
                        </a:rPr>
                        <a:t>Brown Rust</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Opera</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Epoxiconazole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3.03</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120</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7.1</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Slightly 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1615772"/>
                  </a:ext>
                </a:extLst>
              </a:tr>
              <a:tr h="207023">
                <a:tc vMerge="1">
                  <a:txBody>
                    <a:bodyPr/>
                    <a:lstStyle/>
                    <a:p>
                      <a:pPr rtl="1"/>
                      <a:endParaRPr lang="he-IL"/>
                    </a:p>
                  </a:txBody>
                  <a:tcPr/>
                </a:tc>
                <a:tc v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Hosen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Flutriafol</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2.4</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860</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dirty="0">
                          <a:solidFill>
                            <a:srgbClr val="000000"/>
                          </a:solidFill>
                          <a:effectLst/>
                          <a:latin typeface="Calibri" panose="020F0502020204030204" pitchFamily="34" charset="0"/>
                        </a:rPr>
                        <a:t>95</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Moderately</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4631818"/>
                  </a:ext>
                </a:extLst>
              </a:tr>
              <a:tr h="207023">
                <a:tc rowSpan="5">
                  <a:txBody>
                    <a:bodyPr/>
                    <a:lstStyle/>
                    <a:p>
                      <a:pPr algn="ctr" fontAlgn="ctr"/>
                      <a:r>
                        <a:rPr lang="en-US" sz="1200" b="0" i="0" u="none" strike="noStrike" dirty="0">
                          <a:solidFill>
                            <a:srgbClr val="000000"/>
                          </a:solidFill>
                          <a:effectLst/>
                          <a:latin typeface="Calibri" panose="020F0502020204030204" pitchFamily="34" charset="0"/>
                        </a:rPr>
                        <a:t>Ants, Termites</a:t>
                      </a:r>
                    </a:p>
                  </a:txBody>
                  <a:tcPr marL="8651" marR="8651" marT="8651" marB="41523"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200" b="0" i="0" u="none" strike="noStrike" dirty="0">
                          <a:solidFill>
                            <a:srgbClr val="000000"/>
                          </a:solidFill>
                          <a:effectLst/>
                          <a:latin typeface="Calibri" panose="020F0502020204030204" pitchFamily="34" charset="0"/>
                        </a:rPr>
                        <a:t>Dursban</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organophosphate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8151</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21</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1.05 low</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non 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25463"/>
                  </a:ext>
                </a:extLst>
              </a:tr>
              <a:tr h="207023">
                <a:tc vMerge="1">
                  <a:txBody>
                    <a:bodyPr/>
                    <a:lstStyle/>
                    <a:p>
                      <a:pPr rtl="1"/>
                      <a:endParaRPr lang="he-IL"/>
                    </a:p>
                  </a:txBody>
                  <a:tcPr/>
                </a:tc>
                <a:tc gridSpan="2">
                  <a:txBody>
                    <a:bodyPr/>
                    <a:lstStyle/>
                    <a:p>
                      <a:pPr algn="ctr" fontAlgn="b"/>
                      <a:r>
                        <a:rPr lang="en-US" sz="1200" b="0" i="0" u="none" strike="noStrike" dirty="0">
                          <a:solidFill>
                            <a:srgbClr val="000000"/>
                          </a:solidFill>
                          <a:effectLst/>
                          <a:latin typeface="Calibri" panose="020F0502020204030204" pitchFamily="34" charset="0"/>
                        </a:rPr>
                        <a:t>Pyrinex 48 EC</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Chlorpiryfos </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031661"/>
                  </a:ext>
                </a:extLst>
              </a:tr>
              <a:tr h="207023">
                <a:tc vMerge="1">
                  <a:txBody>
                    <a:bodyPr/>
                    <a:lstStyle/>
                    <a:p>
                      <a:pPr rtl="1"/>
                      <a:endParaRPr lang="he-IL"/>
                    </a:p>
                  </a:txBody>
                  <a:tcPr/>
                </a:tc>
                <a:tc gridSpan="2">
                  <a:txBody>
                    <a:bodyPr/>
                    <a:lstStyle/>
                    <a:p>
                      <a:pPr algn="ctr" fontAlgn="b"/>
                      <a:r>
                        <a:rPr lang="en-US" sz="1200" b="0" i="0" u="none" strike="noStrike" dirty="0">
                          <a:solidFill>
                            <a:srgbClr val="000000"/>
                          </a:solidFill>
                          <a:effectLst/>
                          <a:latin typeface="Calibri" panose="020F0502020204030204" pitchFamily="34" charset="0"/>
                        </a:rPr>
                        <a:t>Disictol, Diazinon, Chlorpiryfos, Pirinex</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Chlorpiryfos </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1350272"/>
                  </a:ext>
                </a:extLst>
              </a:tr>
              <a:tr h="207023">
                <a:tc vMerge="1">
                  <a:txBody>
                    <a:bodyPr/>
                    <a:lstStyle/>
                    <a:p>
                      <a:pPr rtl="1"/>
                      <a:endParaRPr lang="he-IL"/>
                    </a:p>
                  </a:txBody>
                  <a:tcPr/>
                </a:tc>
                <a:tc gridSpan="2">
                  <a:txBody>
                    <a:bodyPr/>
                    <a:lstStyle/>
                    <a:p>
                      <a:pPr algn="ctr" fontAlgn="b"/>
                      <a:r>
                        <a:rPr lang="en-US" sz="1200" b="0" i="0" u="none" strike="noStrike" dirty="0">
                          <a:solidFill>
                            <a:srgbClr val="000000"/>
                          </a:solidFill>
                          <a:effectLst/>
                          <a:latin typeface="Calibri" panose="020F0502020204030204" pitchFamily="34" charset="0"/>
                        </a:rPr>
                        <a:t>lessenta</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a:txBody>
                    <a:bodyPr/>
                    <a:lstStyle/>
                    <a:p>
                      <a:pPr algn="ctr" fontAlgn="b"/>
                      <a:r>
                        <a:rPr lang="en-US" sz="1100" b="0" i="0" u="none" strike="noStrike" dirty="0">
                          <a:solidFill>
                            <a:srgbClr val="000000"/>
                          </a:solidFill>
                          <a:effectLst/>
                          <a:latin typeface="Calibri" panose="020F0502020204030204" pitchFamily="34" charset="0"/>
                        </a:rPr>
                        <a:t>fipronil + Imidacloprid</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413886"/>
                  </a:ext>
                </a:extLst>
              </a:tr>
              <a:tr h="207023">
                <a:tc vMerge="1">
                  <a:txBody>
                    <a:bodyPr/>
                    <a:lstStyle/>
                    <a:p>
                      <a:pPr rtl="1"/>
                      <a:endParaRPr lang="he-IL"/>
                    </a:p>
                  </a:txBody>
                  <a:tcPr/>
                </a:tc>
                <a:tc gridSpan="2">
                  <a:txBody>
                    <a:bodyPr/>
                    <a:lstStyle/>
                    <a:p>
                      <a:pPr algn="ctr" fontAlgn="b"/>
                      <a:r>
                        <a:rPr lang="en-US" sz="1200" b="0" i="0" u="none" strike="noStrike" dirty="0">
                          <a:solidFill>
                            <a:srgbClr val="000000"/>
                          </a:solidFill>
                          <a:effectLst/>
                          <a:latin typeface="Calibri" panose="020F0502020204030204" pitchFamily="34" charset="0"/>
                        </a:rPr>
                        <a:t>Reagent</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rtl="1"/>
                      <a:endParaRPr lang="he-IL"/>
                    </a:p>
                  </a:txBody>
                  <a:tcPr/>
                </a:tc>
                <a:tc>
                  <a:txBody>
                    <a:bodyPr/>
                    <a:lstStyle/>
                    <a:p>
                      <a:pPr algn="ctr" fontAlgn="b"/>
                      <a:r>
                        <a:rPr lang="en-US" sz="1200" b="0" i="0" u="none" strike="noStrike" dirty="0">
                          <a:solidFill>
                            <a:srgbClr val="000000"/>
                          </a:solidFill>
                          <a:effectLst/>
                          <a:latin typeface="Calibri" panose="020F0502020204030204" pitchFamily="34" charset="0"/>
                        </a:rPr>
                        <a:t>fipronil</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727</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he-IL" sz="1200" b="0" i="0" u="none" strike="noStrike">
                          <a:solidFill>
                            <a:srgbClr val="000000"/>
                          </a:solidFill>
                          <a:effectLst/>
                          <a:latin typeface="Calibri" panose="020F0502020204030204" pitchFamily="34" charset="0"/>
                        </a:rPr>
                        <a:t>65</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3.78 low</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slightly mobile</a:t>
                      </a: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7726205"/>
                  </a:ext>
                </a:extLst>
              </a:tr>
              <a:tr h="207023">
                <a:tc gridSpan="8">
                  <a:txBody>
                    <a:bodyPr/>
                    <a:lstStyle/>
                    <a:p>
                      <a:pPr algn="l" fontAlgn="ctr"/>
                      <a:r>
                        <a:rPr lang="en-AU" sz="1200" b="1" kern="1200" dirty="0">
                          <a:solidFill>
                            <a:srgbClr val="FF0000"/>
                          </a:solidFill>
                          <a:effectLst/>
                          <a:latin typeface="+mn-lt"/>
                          <a:ea typeface="+mn-ea"/>
                          <a:cs typeface="+mn-cs"/>
                        </a:rPr>
                        <a:t>Substance manufacturer authorization: the product label and information sheet should state if the substance can be applied through the drip system</a:t>
                      </a:r>
                      <a:endParaRPr lang="en-US" sz="1200" b="1" i="0" u="none" strike="noStrike" dirty="0">
                        <a:solidFill>
                          <a:srgbClr val="FF0000"/>
                        </a:solidFill>
                        <a:effectLst/>
                        <a:latin typeface="Calibri" panose="020F0502020204030204" pitchFamily="34" charset="0"/>
                      </a:endParaRPr>
                    </a:p>
                  </a:txBody>
                  <a:tcPr marL="8651" marR="8651" marT="8651" marB="415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rtl="1"/>
                      <a:endParaRPr lang="he-IL"/>
                    </a:p>
                  </a:txBody>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he-IL"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en-US" sz="1200" b="0" i="0" u="none" strike="noStrike" dirty="0">
                        <a:solidFill>
                          <a:srgbClr val="000000"/>
                        </a:solidFill>
                        <a:effectLst/>
                        <a:latin typeface="Calibri" panose="020F0502020204030204" pitchFamily="34" charset="0"/>
                      </a:endParaRPr>
                    </a:p>
                  </a:txBody>
                  <a:tcPr marL="8651" marR="8651" marT="8651" marB="41523"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612328"/>
                  </a:ext>
                </a:extLst>
              </a:tr>
            </a:tbl>
          </a:graphicData>
        </a:graphic>
      </p:graphicFrame>
    </p:spTree>
    <p:extLst>
      <p:ext uri="{BB962C8B-B14F-4D97-AF65-F5344CB8AC3E}">
        <p14:creationId xmlns:p14="http://schemas.microsoft.com/office/powerpoint/2010/main" val="1843224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17CC4-7120-4556-B16F-03A35F1D48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687082"/>
            <a:ext cx="4176464" cy="2423112"/>
          </a:xfrm>
          <a:prstGeom prst="rect">
            <a:avLst/>
          </a:prstGeom>
          <a:solidFill>
            <a:schemeClr val="bg2"/>
          </a:solidFill>
        </p:spPr>
      </p:pic>
      <p:graphicFrame>
        <p:nvGraphicFramePr>
          <p:cNvPr id="5" name="Chart 4">
            <a:extLst>
              <a:ext uri="{FF2B5EF4-FFF2-40B4-BE49-F238E27FC236}">
                <a16:creationId xmlns:a16="http://schemas.microsoft.com/office/drawing/2014/main" id="{00000000-0008-0000-0000-000006000000}"/>
              </a:ext>
            </a:extLst>
          </p:cNvPr>
          <p:cNvGraphicFramePr>
            <a:graphicFrameLocks/>
          </p:cNvGraphicFramePr>
          <p:nvPr>
            <p:extLst/>
          </p:nvPr>
        </p:nvGraphicFramePr>
        <p:xfrm>
          <a:off x="4644008" y="1717547"/>
          <a:ext cx="4032448" cy="234579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92E778C2-99E5-498E-A7FA-668C6E0B5E8C}"/>
              </a:ext>
            </a:extLst>
          </p:cNvPr>
          <p:cNvSpPr/>
          <p:nvPr/>
        </p:nvSpPr>
        <p:spPr>
          <a:xfrm>
            <a:off x="5544830" y="1914984"/>
            <a:ext cx="2230804" cy="307777"/>
          </a:xfrm>
          <a:prstGeom prst="rect">
            <a:avLst/>
          </a:prstGeom>
        </p:spPr>
        <p:txBody>
          <a:bodyPr wrap="none">
            <a:spAutoFit/>
          </a:bodyPr>
          <a:lstStyle/>
          <a:p>
            <a:r>
              <a:rPr lang="en-US" sz="1400" dirty="0">
                <a:solidFill>
                  <a:srgbClr val="000000"/>
                </a:solidFill>
                <a:ea typeface="Calibri" panose="020F0502020204030204" pitchFamily="34" charset="0"/>
                <a:cs typeface="Arial" panose="020B0604020202020204" pitchFamily="34" charset="0"/>
              </a:rPr>
              <a:t>Control of Sugarcane aphid </a:t>
            </a:r>
            <a:endParaRPr lang="he-IL" sz="1400" dirty="0"/>
          </a:p>
        </p:txBody>
      </p:sp>
      <p:sp>
        <p:nvSpPr>
          <p:cNvPr id="2" name="TextBox 1">
            <a:extLst>
              <a:ext uri="{FF2B5EF4-FFF2-40B4-BE49-F238E27FC236}">
                <a16:creationId xmlns:a16="http://schemas.microsoft.com/office/drawing/2014/main" id="{C9CFDF46-3F13-4ED2-84DC-CBF6C4778F9B}"/>
              </a:ext>
            </a:extLst>
          </p:cNvPr>
          <p:cNvSpPr txBox="1"/>
          <p:nvPr/>
        </p:nvSpPr>
        <p:spPr>
          <a:xfrm>
            <a:off x="4860032" y="438028"/>
            <a:ext cx="3960440" cy="646331"/>
          </a:xfrm>
          <a:prstGeom prst="rect">
            <a:avLst/>
          </a:prstGeom>
          <a:noFill/>
        </p:spPr>
        <p:txBody>
          <a:bodyPr wrap="square" rtlCol="1">
            <a:spAutoFit/>
          </a:bodyPr>
          <a:lstStyle/>
          <a:p>
            <a:r>
              <a:rPr lang="es-ES_tradnl" dirty="0"/>
              <a:t>Aplicación</a:t>
            </a:r>
            <a:r>
              <a:rPr lang="en-US" dirty="0"/>
              <a:t> Imidacloprid  para el control del afido Amarillo de la </a:t>
            </a:r>
            <a:r>
              <a:rPr lang="es-ES_tradnl" dirty="0"/>
              <a:t>caña</a:t>
            </a:r>
            <a:r>
              <a:rPr lang="en-US" dirty="0"/>
              <a:t> de azucar</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7D89D07A-83CD-47D1-AA1A-64B169934DC4}"/>
              </a:ext>
            </a:extLst>
          </p:cNvPr>
          <p:cNvSpPr txBox="1"/>
          <p:nvPr/>
        </p:nvSpPr>
        <p:spPr>
          <a:xfrm>
            <a:off x="585067" y="438028"/>
            <a:ext cx="3653386" cy="646331"/>
          </a:xfrm>
          <a:prstGeom prst="rect">
            <a:avLst/>
          </a:prstGeom>
          <a:noFill/>
        </p:spPr>
        <p:txBody>
          <a:bodyPr wrap="square" rtlCol="1">
            <a:spAutoFit/>
          </a:bodyPr>
          <a:lstStyle/>
          <a:p>
            <a:pPr algn="ctr"/>
            <a:r>
              <a:rPr lang="es-ES_tradnl" dirty="0"/>
              <a:t>Aplicación</a:t>
            </a:r>
            <a:r>
              <a:rPr lang="en-US" dirty="0"/>
              <a:t> de Triflumurom para control de la Broca </a:t>
            </a:r>
            <a:r>
              <a:rPr lang="es-ES" dirty="0"/>
              <a:t>en</a:t>
            </a:r>
            <a:r>
              <a:rPr lang="en-US" dirty="0"/>
              <a:t> caña de azucar</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A862BA-7872-476E-B7DA-936A7CC20277}"/>
              </a:ext>
            </a:extLst>
          </p:cNvPr>
          <p:cNvSpPr txBox="1"/>
          <p:nvPr/>
        </p:nvSpPr>
        <p:spPr>
          <a:xfrm>
            <a:off x="323528" y="4455637"/>
            <a:ext cx="8352928" cy="707886"/>
          </a:xfrm>
          <a:prstGeom prst="rect">
            <a:avLst/>
          </a:prstGeom>
          <a:noFill/>
        </p:spPr>
        <p:txBody>
          <a:bodyPr wrap="square" rtlCol="1">
            <a:spAutoFit/>
          </a:bodyPr>
          <a:lstStyle/>
          <a:p>
            <a:r>
              <a:rPr lang="en-US" sz="2000" dirty="0"/>
              <a:t>¿ Por que el </a:t>
            </a:r>
            <a:r>
              <a:rPr lang="es-ES_tradnl" sz="2000" dirty="0"/>
              <a:t>tratamiento</a:t>
            </a:r>
            <a:r>
              <a:rPr lang="en-US" sz="2000" dirty="0"/>
              <a:t> de la </a:t>
            </a:r>
            <a:r>
              <a:rPr lang="en-US" sz="2000" dirty="0" err="1"/>
              <a:t>Broca</a:t>
            </a:r>
            <a:r>
              <a:rPr lang="en-US" sz="2000" dirty="0"/>
              <a:t> no </a:t>
            </a:r>
            <a:r>
              <a:rPr lang="es-ES_tradnl" sz="2000" dirty="0"/>
              <a:t>tuvo</a:t>
            </a:r>
            <a:r>
              <a:rPr lang="en-US" sz="2000" dirty="0"/>
              <a:t> </a:t>
            </a:r>
            <a:r>
              <a:rPr lang="en-US" sz="2000" dirty="0" err="1"/>
              <a:t>efecto</a:t>
            </a:r>
            <a:r>
              <a:rPr lang="en-US" sz="2000" dirty="0"/>
              <a:t>  y  </a:t>
            </a:r>
            <a:r>
              <a:rPr lang="en-US" sz="2000" dirty="0" err="1"/>
              <a:t>por</a:t>
            </a:r>
            <a:r>
              <a:rPr lang="en-US" sz="2000" dirty="0"/>
              <a:t> que el </a:t>
            </a:r>
            <a:r>
              <a:rPr lang="en-US" sz="2000" dirty="0" err="1"/>
              <a:t>afido</a:t>
            </a:r>
            <a:r>
              <a:rPr lang="en-US" sz="2000" dirty="0"/>
              <a:t> Amarillo </a:t>
            </a:r>
            <a:r>
              <a:rPr lang="en-US" sz="2000" dirty="0" err="1"/>
              <a:t>si</a:t>
            </a:r>
            <a:r>
              <a:rPr lang="en-US" sz="2000" dirty="0"/>
              <a:t> </a:t>
            </a:r>
            <a:r>
              <a:rPr lang="en-US" sz="2000" dirty="0" err="1"/>
              <a:t>fue</a:t>
            </a:r>
            <a:r>
              <a:rPr lang="en-US" sz="2000" dirty="0"/>
              <a:t> </a:t>
            </a:r>
            <a:r>
              <a:rPr lang="en-US" sz="2000" dirty="0" err="1"/>
              <a:t>controlado</a:t>
            </a:r>
            <a:r>
              <a:rPr lang="en-US" sz="2000" dirty="0"/>
              <a:t> </a:t>
            </a:r>
            <a:r>
              <a:rPr lang="en-US" sz="2000" dirty="0" err="1"/>
              <a:t>eficientemente</a:t>
            </a:r>
            <a:r>
              <a:rPr lang="en-US" sz="2000" dirty="0"/>
              <a:t>?</a:t>
            </a:r>
            <a:endParaRPr lang="he-IL" sz="2000" dirty="0"/>
          </a:p>
        </p:txBody>
      </p:sp>
    </p:spTree>
    <p:extLst>
      <p:ext uri="{BB962C8B-B14F-4D97-AF65-F5344CB8AC3E}">
        <p14:creationId xmlns:p14="http://schemas.microsoft.com/office/powerpoint/2010/main" val="211757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Rectangle: Rounded Corners 717">
            <a:extLst>
              <a:ext uri="{FF2B5EF4-FFF2-40B4-BE49-F238E27FC236}">
                <a16:creationId xmlns:a16="http://schemas.microsoft.com/office/drawing/2014/main" id="{6C7580DD-DEED-44CA-AD91-7E38821FC3EF}"/>
              </a:ext>
            </a:extLst>
          </p:cNvPr>
          <p:cNvSpPr/>
          <p:nvPr/>
        </p:nvSpPr>
        <p:spPr>
          <a:xfrm>
            <a:off x="395536" y="3590903"/>
            <a:ext cx="3888432" cy="1789128"/>
          </a:xfrm>
          <a:prstGeom prst="roundRect">
            <a:avLst/>
          </a:prstGeom>
          <a:gradFill flip="none" rotWithShape="1">
            <a:gsLst>
              <a:gs pos="0">
                <a:srgbClr val="996633"/>
              </a:gs>
              <a:gs pos="42000">
                <a:srgbClr val="996633">
                  <a:shade val="67500"/>
                  <a:satMod val="115000"/>
                  <a:alpha val="87000"/>
                </a:srgbClr>
              </a:gs>
              <a:gs pos="100000">
                <a:srgbClr val="9933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52" name="Oval 1051">
            <a:extLst>
              <a:ext uri="{FF2B5EF4-FFF2-40B4-BE49-F238E27FC236}">
                <a16:creationId xmlns:a16="http://schemas.microsoft.com/office/drawing/2014/main" id="{2B2C88FF-9E0E-43DF-8EAD-45F82DB97D5E}"/>
              </a:ext>
            </a:extLst>
          </p:cNvPr>
          <p:cNvSpPr/>
          <p:nvPr/>
        </p:nvSpPr>
        <p:spPr>
          <a:xfrm>
            <a:off x="1547664" y="3624761"/>
            <a:ext cx="1235475" cy="1118999"/>
          </a:xfrm>
          <a:prstGeom prst="ellipse">
            <a:avLst/>
          </a:prstGeom>
          <a:solidFill>
            <a:schemeClr val="tx2">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53" name="Rectangle 1052">
            <a:extLst>
              <a:ext uri="{FF2B5EF4-FFF2-40B4-BE49-F238E27FC236}">
                <a16:creationId xmlns:a16="http://schemas.microsoft.com/office/drawing/2014/main" id="{9359C8AA-B1CF-4C95-B513-F64C66BB1858}"/>
              </a:ext>
            </a:extLst>
          </p:cNvPr>
          <p:cNvSpPr/>
          <p:nvPr/>
        </p:nvSpPr>
        <p:spPr>
          <a:xfrm flipV="1">
            <a:off x="135052" y="3875721"/>
            <a:ext cx="2100030" cy="825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54" name="Oval 1053">
            <a:extLst>
              <a:ext uri="{FF2B5EF4-FFF2-40B4-BE49-F238E27FC236}">
                <a16:creationId xmlns:a16="http://schemas.microsoft.com/office/drawing/2014/main" id="{54EB66D1-151C-4F8D-8397-7DE32A4387DC}"/>
              </a:ext>
            </a:extLst>
          </p:cNvPr>
          <p:cNvSpPr/>
          <p:nvPr/>
        </p:nvSpPr>
        <p:spPr>
          <a:xfrm>
            <a:off x="1620128" y="3670769"/>
            <a:ext cx="1545419" cy="1300240"/>
          </a:xfrm>
          <a:prstGeom prst="ellipse">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55" name="Rectangle 1054">
            <a:extLst>
              <a:ext uri="{FF2B5EF4-FFF2-40B4-BE49-F238E27FC236}">
                <a16:creationId xmlns:a16="http://schemas.microsoft.com/office/drawing/2014/main" id="{920ACD26-95C2-4E98-A9C6-23F048C80ED6}"/>
              </a:ext>
            </a:extLst>
          </p:cNvPr>
          <p:cNvSpPr/>
          <p:nvPr/>
        </p:nvSpPr>
        <p:spPr>
          <a:xfrm flipV="1">
            <a:off x="2327954" y="3862943"/>
            <a:ext cx="2100030" cy="825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719" name="Group 718">
            <a:extLst>
              <a:ext uri="{FF2B5EF4-FFF2-40B4-BE49-F238E27FC236}">
                <a16:creationId xmlns:a16="http://schemas.microsoft.com/office/drawing/2014/main" id="{76AB9128-4BAC-4F0A-8DA0-DFE03E02197C}"/>
              </a:ext>
            </a:extLst>
          </p:cNvPr>
          <p:cNvGrpSpPr>
            <a:grpSpLocks/>
          </p:cNvGrpSpPr>
          <p:nvPr/>
        </p:nvGrpSpPr>
        <p:grpSpPr bwMode="auto">
          <a:xfrm>
            <a:off x="450511" y="3291799"/>
            <a:ext cx="3645299" cy="1858113"/>
            <a:chOff x="0" y="0"/>
            <a:chExt cx="618" cy="430"/>
          </a:xfrm>
        </p:grpSpPr>
        <p:grpSp>
          <p:nvGrpSpPr>
            <p:cNvPr id="720" name="Group 719">
              <a:extLst>
                <a:ext uri="{FF2B5EF4-FFF2-40B4-BE49-F238E27FC236}">
                  <a16:creationId xmlns:a16="http://schemas.microsoft.com/office/drawing/2014/main" id="{992A7D3D-E55B-4199-B1A5-1623EAAF960C}"/>
                </a:ext>
              </a:extLst>
            </p:cNvPr>
            <p:cNvGrpSpPr>
              <a:grpSpLocks/>
            </p:cNvGrpSpPr>
            <p:nvPr/>
          </p:nvGrpSpPr>
          <p:grpSpPr bwMode="auto">
            <a:xfrm>
              <a:off x="0" y="67"/>
              <a:ext cx="618" cy="363"/>
              <a:chOff x="0" y="67"/>
              <a:chExt cx="618" cy="491"/>
            </a:xfrm>
          </p:grpSpPr>
          <p:grpSp>
            <p:nvGrpSpPr>
              <p:cNvPr id="734" name="Group 733">
                <a:extLst>
                  <a:ext uri="{FF2B5EF4-FFF2-40B4-BE49-F238E27FC236}">
                    <a16:creationId xmlns:a16="http://schemas.microsoft.com/office/drawing/2014/main" id="{5945185F-9243-47A0-9EB3-554891583961}"/>
                  </a:ext>
                </a:extLst>
              </p:cNvPr>
              <p:cNvGrpSpPr>
                <a:grpSpLocks/>
              </p:cNvGrpSpPr>
              <p:nvPr/>
            </p:nvGrpSpPr>
            <p:grpSpPr bwMode="auto">
              <a:xfrm>
                <a:off x="0" y="67"/>
                <a:ext cx="618" cy="491"/>
                <a:chOff x="0" y="67"/>
                <a:chExt cx="618" cy="491"/>
              </a:xfrm>
            </p:grpSpPr>
            <p:grpSp>
              <p:nvGrpSpPr>
                <p:cNvPr id="736" name="Group 735">
                  <a:extLst>
                    <a:ext uri="{FF2B5EF4-FFF2-40B4-BE49-F238E27FC236}">
                      <a16:creationId xmlns:a16="http://schemas.microsoft.com/office/drawing/2014/main" id="{F5C90B7A-728B-43E7-BBDB-68B39C6CAA0A}"/>
                    </a:ext>
                  </a:extLst>
                </p:cNvPr>
                <p:cNvGrpSpPr>
                  <a:grpSpLocks/>
                </p:cNvGrpSpPr>
                <p:nvPr/>
              </p:nvGrpSpPr>
              <p:grpSpPr bwMode="auto">
                <a:xfrm>
                  <a:off x="0" y="67"/>
                  <a:ext cx="618" cy="491"/>
                  <a:chOff x="0" y="67"/>
                  <a:chExt cx="618" cy="491"/>
                </a:xfrm>
              </p:grpSpPr>
              <p:grpSp>
                <p:nvGrpSpPr>
                  <p:cNvPr id="738" name="Group 737">
                    <a:extLst>
                      <a:ext uri="{FF2B5EF4-FFF2-40B4-BE49-F238E27FC236}">
                        <a16:creationId xmlns:a16="http://schemas.microsoft.com/office/drawing/2014/main" id="{7AED8B49-649E-4D22-8E8F-E9BF594084A2}"/>
                      </a:ext>
                    </a:extLst>
                  </p:cNvPr>
                  <p:cNvGrpSpPr>
                    <a:grpSpLocks/>
                  </p:cNvGrpSpPr>
                  <p:nvPr/>
                </p:nvGrpSpPr>
                <p:grpSpPr bwMode="auto">
                  <a:xfrm>
                    <a:off x="0" y="67"/>
                    <a:ext cx="618" cy="491"/>
                    <a:chOff x="0" y="67"/>
                    <a:chExt cx="618" cy="491"/>
                  </a:xfrm>
                </p:grpSpPr>
                <p:grpSp>
                  <p:nvGrpSpPr>
                    <p:cNvPr id="740" name="Group 739">
                      <a:extLst>
                        <a:ext uri="{FF2B5EF4-FFF2-40B4-BE49-F238E27FC236}">
                          <a16:creationId xmlns:a16="http://schemas.microsoft.com/office/drawing/2014/main" id="{51E067C0-ADAA-4DB6-83E6-A73FDE1EDE54}"/>
                        </a:ext>
                      </a:extLst>
                    </p:cNvPr>
                    <p:cNvGrpSpPr>
                      <a:grpSpLocks/>
                    </p:cNvGrpSpPr>
                    <p:nvPr/>
                  </p:nvGrpSpPr>
                  <p:grpSpPr bwMode="auto">
                    <a:xfrm>
                      <a:off x="0" y="67"/>
                      <a:ext cx="618" cy="491"/>
                      <a:chOff x="0" y="67"/>
                      <a:chExt cx="618" cy="491"/>
                    </a:xfrm>
                  </p:grpSpPr>
                  <p:grpSp>
                    <p:nvGrpSpPr>
                      <p:cNvPr id="742" name="Group 741">
                        <a:extLst>
                          <a:ext uri="{FF2B5EF4-FFF2-40B4-BE49-F238E27FC236}">
                            <a16:creationId xmlns:a16="http://schemas.microsoft.com/office/drawing/2014/main" id="{9729FC50-05EC-4EFF-AB28-27287B97FE29}"/>
                          </a:ext>
                        </a:extLst>
                      </p:cNvPr>
                      <p:cNvGrpSpPr>
                        <a:grpSpLocks/>
                      </p:cNvGrpSpPr>
                      <p:nvPr/>
                    </p:nvGrpSpPr>
                    <p:grpSpPr bwMode="auto">
                      <a:xfrm>
                        <a:off x="0" y="67"/>
                        <a:ext cx="618" cy="491"/>
                        <a:chOff x="0" y="67"/>
                        <a:chExt cx="618" cy="491"/>
                      </a:xfrm>
                    </p:grpSpPr>
                    <p:grpSp>
                      <p:nvGrpSpPr>
                        <p:cNvPr id="745" name="Group 744">
                          <a:extLst>
                            <a:ext uri="{FF2B5EF4-FFF2-40B4-BE49-F238E27FC236}">
                              <a16:creationId xmlns:a16="http://schemas.microsoft.com/office/drawing/2014/main" id="{FF3B4A6B-CEEB-470E-832D-11D096CEA09A}"/>
                            </a:ext>
                          </a:extLst>
                        </p:cNvPr>
                        <p:cNvGrpSpPr>
                          <a:grpSpLocks/>
                        </p:cNvGrpSpPr>
                        <p:nvPr/>
                      </p:nvGrpSpPr>
                      <p:grpSpPr bwMode="auto">
                        <a:xfrm>
                          <a:off x="0" y="67"/>
                          <a:ext cx="618" cy="491"/>
                          <a:chOff x="0" y="67"/>
                          <a:chExt cx="618" cy="491"/>
                        </a:xfrm>
                      </p:grpSpPr>
                      <p:grpSp>
                        <p:nvGrpSpPr>
                          <p:cNvPr id="747" name="Group 746">
                            <a:extLst>
                              <a:ext uri="{FF2B5EF4-FFF2-40B4-BE49-F238E27FC236}">
                                <a16:creationId xmlns:a16="http://schemas.microsoft.com/office/drawing/2014/main" id="{37E61D90-A710-41FD-9475-04C5C17B65D3}"/>
                              </a:ext>
                            </a:extLst>
                          </p:cNvPr>
                          <p:cNvGrpSpPr>
                            <a:grpSpLocks/>
                          </p:cNvGrpSpPr>
                          <p:nvPr/>
                        </p:nvGrpSpPr>
                        <p:grpSpPr bwMode="auto">
                          <a:xfrm>
                            <a:off x="0" y="67"/>
                            <a:ext cx="618" cy="491"/>
                            <a:chOff x="0" y="67"/>
                            <a:chExt cx="618" cy="491"/>
                          </a:xfrm>
                        </p:grpSpPr>
                        <p:grpSp>
                          <p:nvGrpSpPr>
                            <p:cNvPr id="749" name="Group 748">
                              <a:extLst>
                                <a:ext uri="{FF2B5EF4-FFF2-40B4-BE49-F238E27FC236}">
                                  <a16:creationId xmlns:a16="http://schemas.microsoft.com/office/drawing/2014/main" id="{FB58FF75-5263-412A-93B1-0DA2FA043EA1}"/>
                                </a:ext>
                              </a:extLst>
                            </p:cNvPr>
                            <p:cNvGrpSpPr>
                              <a:grpSpLocks/>
                            </p:cNvGrpSpPr>
                            <p:nvPr/>
                          </p:nvGrpSpPr>
                          <p:grpSpPr bwMode="auto">
                            <a:xfrm>
                              <a:off x="0" y="67"/>
                              <a:ext cx="618" cy="487"/>
                              <a:chOff x="0" y="67"/>
                              <a:chExt cx="618" cy="487"/>
                            </a:xfrm>
                          </p:grpSpPr>
                          <p:grpSp>
                            <p:nvGrpSpPr>
                              <p:cNvPr id="751" name="Group 750">
                                <a:extLst>
                                  <a:ext uri="{FF2B5EF4-FFF2-40B4-BE49-F238E27FC236}">
                                    <a16:creationId xmlns:a16="http://schemas.microsoft.com/office/drawing/2014/main" id="{E7A78551-3A57-4382-B0D2-F107ED588CCE}"/>
                                  </a:ext>
                                </a:extLst>
                              </p:cNvPr>
                              <p:cNvGrpSpPr>
                                <a:grpSpLocks/>
                              </p:cNvGrpSpPr>
                              <p:nvPr/>
                            </p:nvGrpSpPr>
                            <p:grpSpPr bwMode="auto">
                              <a:xfrm>
                                <a:off x="0" y="67"/>
                                <a:ext cx="618" cy="487"/>
                                <a:chOff x="0" y="67"/>
                                <a:chExt cx="618" cy="487"/>
                              </a:xfrm>
                            </p:grpSpPr>
                            <p:grpSp>
                              <p:nvGrpSpPr>
                                <p:cNvPr id="753" name="Group 752">
                                  <a:extLst>
                                    <a:ext uri="{FF2B5EF4-FFF2-40B4-BE49-F238E27FC236}">
                                      <a16:creationId xmlns:a16="http://schemas.microsoft.com/office/drawing/2014/main" id="{10F2FCB6-3405-4E1C-BE85-B62BE41C9C09}"/>
                                    </a:ext>
                                  </a:extLst>
                                </p:cNvPr>
                                <p:cNvGrpSpPr>
                                  <a:grpSpLocks/>
                                </p:cNvGrpSpPr>
                                <p:nvPr/>
                              </p:nvGrpSpPr>
                              <p:grpSpPr bwMode="auto">
                                <a:xfrm>
                                  <a:off x="0" y="67"/>
                                  <a:ext cx="618" cy="487"/>
                                  <a:chOff x="0" y="67"/>
                                  <a:chExt cx="618" cy="487"/>
                                </a:xfrm>
                              </p:grpSpPr>
                              <p:grpSp>
                                <p:nvGrpSpPr>
                                  <p:cNvPr id="755" name="Group 754">
                                    <a:extLst>
                                      <a:ext uri="{FF2B5EF4-FFF2-40B4-BE49-F238E27FC236}">
                                        <a16:creationId xmlns:a16="http://schemas.microsoft.com/office/drawing/2014/main" id="{43706C86-37C2-442F-A1C8-6CE79825BFC7}"/>
                                      </a:ext>
                                    </a:extLst>
                                  </p:cNvPr>
                                  <p:cNvGrpSpPr>
                                    <a:grpSpLocks/>
                                  </p:cNvGrpSpPr>
                                  <p:nvPr/>
                                </p:nvGrpSpPr>
                                <p:grpSpPr bwMode="auto">
                                  <a:xfrm>
                                    <a:off x="0" y="67"/>
                                    <a:ext cx="618" cy="479"/>
                                    <a:chOff x="0" y="67"/>
                                    <a:chExt cx="618" cy="479"/>
                                  </a:xfrm>
                                </p:grpSpPr>
                                <p:grpSp>
                                  <p:nvGrpSpPr>
                                    <p:cNvPr id="759" name="Group 758">
                                      <a:extLst>
                                        <a:ext uri="{FF2B5EF4-FFF2-40B4-BE49-F238E27FC236}">
                                          <a16:creationId xmlns:a16="http://schemas.microsoft.com/office/drawing/2014/main" id="{F0123A5E-5D41-4506-BA8C-28B4CE1B6440}"/>
                                        </a:ext>
                                      </a:extLst>
                                    </p:cNvPr>
                                    <p:cNvGrpSpPr>
                                      <a:grpSpLocks/>
                                    </p:cNvGrpSpPr>
                                    <p:nvPr/>
                                  </p:nvGrpSpPr>
                                  <p:grpSpPr bwMode="auto">
                                    <a:xfrm>
                                      <a:off x="0" y="67"/>
                                      <a:ext cx="618" cy="479"/>
                                      <a:chOff x="0" y="67"/>
                                      <a:chExt cx="618" cy="479"/>
                                    </a:xfrm>
                                  </p:grpSpPr>
                                  <p:grpSp>
                                    <p:nvGrpSpPr>
                                      <p:cNvPr id="761" name="Group 760">
                                        <a:extLst>
                                          <a:ext uri="{FF2B5EF4-FFF2-40B4-BE49-F238E27FC236}">
                                            <a16:creationId xmlns:a16="http://schemas.microsoft.com/office/drawing/2014/main" id="{9100925D-54A6-44A7-913D-EA41C7D55A1A}"/>
                                          </a:ext>
                                        </a:extLst>
                                      </p:cNvPr>
                                      <p:cNvGrpSpPr>
                                        <a:grpSpLocks/>
                                      </p:cNvGrpSpPr>
                                      <p:nvPr/>
                                    </p:nvGrpSpPr>
                                    <p:grpSpPr bwMode="auto">
                                      <a:xfrm>
                                        <a:off x="0" y="67"/>
                                        <a:ext cx="618" cy="479"/>
                                        <a:chOff x="0" y="67"/>
                                        <a:chExt cx="618" cy="479"/>
                                      </a:xfrm>
                                    </p:grpSpPr>
                                    <p:grpSp>
                                      <p:nvGrpSpPr>
                                        <p:cNvPr id="763" name="Group 762">
                                          <a:extLst>
                                            <a:ext uri="{FF2B5EF4-FFF2-40B4-BE49-F238E27FC236}">
                                              <a16:creationId xmlns:a16="http://schemas.microsoft.com/office/drawing/2014/main" id="{40077A28-A2F8-4FB7-A448-307BA7D865F2}"/>
                                            </a:ext>
                                          </a:extLst>
                                        </p:cNvPr>
                                        <p:cNvGrpSpPr>
                                          <a:grpSpLocks/>
                                        </p:cNvGrpSpPr>
                                        <p:nvPr/>
                                      </p:nvGrpSpPr>
                                      <p:grpSpPr bwMode="auto">
                                        <a:xfrm>
                                          <a:off x="0" y="67"/>
                                          <a:ext cx="618" cy="479"/>
                                          <a:chOff x="0" y="67"/>
                                          <a:chExt cx="618" cy="479"/>
                                        </a:xfrm>
                                      </p:grpSpPr>
                                      <p:grpSp>
                                        <p:nvGrpSpPr>
                                          <p:cNvPr id="765" name="Group 764">
                                            <a:extLst>
                                              <a:ext uri="{FF2B5EF4-FFF2-40B4-BE49-F238E27FC236}">
                                                <a16:creationId xmlns:a16="http://schemas.microsoft.com/office/drawing/2014/main" id="{3C74C271-A4D8-4409-B165-EE1B84F70833}"/>
                                              </a:ext>
                                            </a:extLst>
                                          </p:cNvPr>
                                          <p:cNvGrpSpPr>
                                            <a:grpSpLocks/>
                                          </p:cNvGrpSpPr>
                                          <p:nvPr/>
                                        </p:nvGrpSpPr>
                                        <p:grpSpPr bwMode="auto">
                                          <a:xfrm>
                                            <a:off x="0" y="67"/>
                                            <a:ext cx="618" cy="479"/>
                                            <a:chOff x="0" y="67"/>
                                            <a:chExt cx="618" cy="479"/>
                                          </a:xfrm>
                                        </p:grpSpPr>
                                        <p:grpSp>
                                          <p:nvGrpSpPr>
                                            <p:cNvPr id="767" name="Group 766">
                                              <a:extLst>
                                                <a:ext uri="{FF2B5EF4-FFF2-40B4-BE49-F238E27FC236}">
                                                  <a16:creationId xmlns:a16="http://schemas.microsoft.com/office/drawing/2014/main" id="{4C40AD68-853B-4943-8F97-47AEE16DF7F6}"/>
                                                </a:ext>
                                              </a:extLst>
                                            </p:cNvPr>
                                            <p:cNvGrpSpPr>
                                              <a:grpSpLocks/>
                                            </p:cNvGrpSpPr>
                                            <p:nvPr/>
                                          </p:nvGrpSpPr>
                                          <p:grpSpPr bwMode="auto">
                                            <a:xfrm>
                                              <a:off x="0" y="67"/>
                                              <a:ext cx="618" cy="479"/>
                                              <a:chOff x="0" y="67"/>
                                              <a:chExt cx="618" cy="479"/>
                                            </a:xfrm>
                                          </p:grpSpPr>
                                          <p:grpSp>
                                            <p:nvGrpSpPr>
                                              <p:cNvPr id="769" name="Group 768">
                                                <a:extLst>
                                                  <a:ext uri="{FF2B5EF4-FFF2-40B4-BE49-F238E27FC236}">
                                                    <a16:creationId xmlns:a16="http://schemas.microsoft.com/office/drawing/2014/main" id="{46BE28CE-1C5A-4BA2-9CBB-D40ED6BA3926}"/>
                                                  </a:ext>
                                                </a:extLst>
                                              </p:cNvPr>
                                              <p:cNvGrpSpPr>
                                                <a:grpSpLocks/>
                                              </p:cNvGrpSpPr>
                                              <p:nvPr/>
                                            </p:nvGrpSpPr>
                                            <p:grpSpPr bwMode="auto">
                                              <a:xfrm>
                                                <a:off x="0" y="67"/>
                                                <a:ext cx="618" cy="479"/>
                                                <a:chOff x="0" y="67"/>
                                                <a:chExt cx="618" cy="479"/>
                                              </a:xfrm>
                                            </p:grpSpPr>
                                            <p:grpSp>
                                              <p:nvGrpSpPr>
                                                <p:cNvPr id="771" name="Group 770">
                                                  <a:extLst>
                                                    <a:ext uri="{FF2B5EF4-FFF2-40B4-BE49-F238E27FC236}">
                                                      <a16:creationId xmlns:a16="http://schemas.microsoft.com/office/drawing/2014/main" id="{0DC3733F-A82E-44C2-B147-7B6DF859F4D7}"/>
                                                    </a:ext>
                                                  </a:extLst>
                                                </p:cNvPr>
                                                <p:cNvGrpSpPr>
                                                  <a:grpSpLocks/>
                                                </p:cNvGrpSpPr>
                                                <p:nvPr/>
                                              </p:nvGrpSpPr>
                                              <p:grpSpPr bwMode="auto">
                                                <a:xfrm>
                                                  <a:off x="0" y="67"/>
                                                  <a:ext cx="618" cy="479"/>
                                                  <a:chOff x="0" y="67"/>
                                                  <a:chExt cx="618" cy="479"/>
                                                </a:xfrm>
                                              </p:grpSpPr>
                                              <p:grpSp>
                                                <p:nvGrpSpPr>
                                                  <p:cNvPr id="773" name="Group 772">
                                                    <a:extLst>
                                                      <a:ext uri="{FF2B5EF4-FFF2-40B4-BE49-F238E27FC236}">
                                                        <a16:creationId xmlns:a16="http://schemas.microsoft.com/office/drawing/2014/main" id="{656E8202-6F89-4996-A8FE-1B0128D6A040}"/>
                                                      </a:ext>
                                                    </a:extLst>
                                                  </p:cNvPr>
                                                  <p:cNvGrpSpPr>
                                                    <a:grpSpLocks/>
                                                  </p:cNvGrpSpPr>
                                                  <p:nvPr/>
                                                </p:nvGrpSpPr>
                                                <p:grpSpPr bwMode="auto">
                                                  <a:xfrm>
                                                    <a:off x="0" y="67"/>
                                                    <a:ext cx="618" cy="479"/>
                                                    <a:chOff x="0" y="67"/>
                                                    <a:chExt cx="618" cy="479"/>
                                                  </a:xfrm>
                                                </p:grpSpPr>
                                                <p:grpSp>
                                                  <p:nvGrpSpPr>
                                                    <p:cNvPr id="775" name="Group 774">
                                                      <a:extLst>
                                                        <a:ext uri="{FF2B5EF4-FFF2-40B4-BE49-F238E27FC236}">
                                                          <a16:creationId xmlns:a16="http://schemas.microsoft.com/office/drawing/2014/main" id="{D2242B42-2619-40CD-8402-6ECC156067A2}"/>
                                                        </a:ext>
                                                      </a:extLst>
                                                    </p:cNvPr>
                                                    <p:cNvGrpSpPr>
                                                      <a:grpSpLocks/>
                                                    </p:cNvGrpSpPr>
                                                    <p:nvPr/>
                                                  </p:nvGrpSpPr>
                                                  <p:grpSpPr bwMode="auto">
                                                    <a:xfrm>
                                                      <a:off x="0" y="67"/>
                                                      <a:ext cx="618" cy="479"/>
                                                      <a:chOff x="0" y="67"/>
                                                      <a:chExt cx="618" cy="479"/>
                                                    </a:xfrm>
                                                  </p:grpSpPr>
                                                  <p:grpSp>
                                                    <p:nvGrpSpPr>
                                                      <p:cNvPr id="777" name="Group 776">
                                                        <a:extLst>
                                                          <a:ext uri="{FF2B5EF4-FFF2-40B4-BE49-F238E27FC236}">
                                                            <a16:creationId xmlns:a16="http://schemas.microsoft.com/office/drawing/2014/main" id="{8F6A5BDE-9241-4DB5-8C66-C8E5CE518F67}"/>
                                                          </a:ext>
                                                        </a:extLst>
                                                      </p:cNvPr>
                                                      <p:cNvGrpSpPr>
                                                        <a:grpSpLocks/>
                                                      </p:cNvGrpSpPr>
                                                      <p:nvPr/>
                                                    </p:nvGrpSpPr>
                                                    <p:grpSpPr bwMode="auto">
                                                      <a:xfrm>
                                                        <a:off x="0" y="67"/>
                                                        <a:ext cx="618" cy="479"/>
                                                        <a:chOff x="0" y="67"/>
                                                        <a:chExt cx="618" cy="479"/>
                                                      </a:xfrm>
                                                    </p:grpSpPr>
                                                    <p:grpSp>
                                                      <p:nvGrpSpPr>
                                                        <p:cNvPr id="779" name="Group 778">
                                                          <a:extLst>
                                                            <a:ext uri="{FF2B5EF4-FFF2-40B4-BE49-F238E27FC236}">
                                                              <a16:creationId xmlns:a16="http://schemas.microsoft.com/office/drawing/2014/main" id="{9F7110BB-547C-47DE-8960-65567E6A75BC}"/>
                                                            </a:ext>
                                                          </a:extLst>
                                                        </p:cNvPr>
                                                        <p:cNvGrpSpPr>
                                                          <a:grpSpLocks/>
                                                        </p:cNvGrpSpPr>
                                                        <p:nvPr/>
                                                      </p:nvGrpSpPr>
                                                      <p:grpSpPr bwMode="auto">
                                                        <a:xfrm>
                                                          <a:off x="0" y="67"/>
                                                          <a:ext cx="618" cy="479"/>
                                                          <a:chOff x="0" y="67"/>
                                                          <a:chExt cx="618" cy="479"/>
                                                        </a:xfrm>
                                                      </p:grpSpPr>
                                                      <p:grpSp>
                                                        <p:nvGrpSpPr>
                                                          <p:cNvPr id="781" name="Group 780">
                                                            <a:extLst>
                                                              <a:ext uri="{FF2B5EF4-FFF2-40B4-BE49-F238E27FC236}">
                                                                <a16:creationId xmlns:a16="http://schemas.microsoft.com/office/drawing/2014/main" id="{CBDE979C-DAFD-4CF5-8BD0-5D38E0CC08B4}"/>
                                                              </a:ext>
                                                            </a:extLst>
                                                          </p:cNvPr>
                                                          <p:cNvGrpSpPr>
                                                            <a:grpSpLocks/>
                                                          </p:cNvGrpSpPr>
                                                          <p:nvPr/>
                                                        </p:nvGrpSpPr>
                                                        <p:grpSpPr bwMode="auto">
                                                          <a:xfrm>
                                                            <a:off x="0" y="67"/>
                                                            <a:ext cx="618" cy="479"/>
                                                            <a:chOff x="0" y="67"/>
                                                            <a:chExt cx="618" cy="479"/>
                                                          </a:xfrm>
                                                        </p:grpSpPr>
                                                        <p:grpSp>
                                                          <p:nvGrpSpPr>
                                                            <p:cNvPr id="783" name="Group 782">
                                                              <a:extLst>
                                                                <a:ext uri="{FF2B5EF4-FFF2-40B4-BE49-F238E27FC236}">
                                                                  <a16:creationId xmlns:a16="http://schemas.microsoft.com/office/drawing/2014/main" id="{40F8ACDB-260E-470B-A986-7E4ECD01E881}"/>
                                                                </a:ext>
                                                              </a:extLst>
                                                            </p:cNvPr>
                                                            <p:cNvGrpSpPr>
                                                              <a:grpSpLocks/>
                                                            </p:cNvGrpSpPr>
                                                            <p:nvPr/>
                                                          </p:nvGrpSpPr>
                                                          <p:grpSpPr bwMode="auto">
                                                            <a:xfrm>
                                                              <a:off x="0" y="67"/>
                                                              <a:ext cx="618" cy="454"/>
                                                              <a:chOff x="0" y="67"/>
                                                              <a:chExt cx="618" cy="454"/>
                                                            </a:xfrm>
                                                          </p:grpSpPr>
                                                          <p:grpSp>
                                                            <p:nvGrpSpPr>
                                                              <p:cNvPr id="785" name="Group 784">
                                                                <a:extLst>
                                                                  <a:ext uri="{FF2B5EF4-FFF2-40B4-BE49-F238E27FC236}">
                                                                    <a16:creationId xmlns:a16="http://schemas.microsoft.com/office/drawing/2014/main" id="{5122542F-F706-46A4-8E69-A192599AC04B}"/>
                                                                  </a:ext>
                                                                </a:extLst>
                                                              </p:cNvPr>
                                                              <p:cNvGrpSpPr>
                                                                <a:grpSpLocks/>
                                                              </p:cNvGrpSpPr>
                                                              <p:nvPr/>
                                                            </p:nvGrpSpPr>
                                                            <p:grpSpPr bwMode="auto">
                                                              <a:xfrm>
                                                                <a:off x="0" y="67"/>
                                                                <a:ext cx="618" cy="410"/>
                                                                <a:chOff x="0" y="67"/>
                                                                <a:chExt cx="618" cy="410"/>
                                                              </a:xfrm>
                                                            </p:grpSpPr>
                                                            <p:grpSp>
                                                              <p:nvGrpSpPr>
                                                                <p:cNvPr id="787" name="Group 786">
                                                                  <a:extLst>
                                                                    <a:ext uri="{FF2B5EF4-FFF2-40B4-BE49-F238E27FC236}">
                                                                      <a16:creationId xmlns:a16="http://schemas.microsoft.com/office/drawing/2014/main" id="{2B89A134-3B9D-435C-9E88-81BDCF255D08}"/>
                                                                    </a:ext>
                                                                  </a:extLst>
                                                                </p:cNvPr>
                                                                <p:cNvGrpSpPr>
                                                                  <a:grpSpLocks/>
                                                                </p:cNvGrpSpPr>
                                                                <p:nvPr/>
                                                              </p:nvGrpSpPr>
                                                              <p:grpSpPr bwMode="auto">
                                                                <a:xfrm>
                                                                  <a:off x="0" y="67"/>
                                                                  <a:ext cx="618" cy="410"/>
                                                                  <a:chOff x="0" y="67"/>
                                                                  <a:chExt cx="618" cy="410"/>
                                                                </a:xfrm>
                                                              </p:grpSpPr>
                                                              <p:grpSp>
                                                                <p:nvGrpSpPr>
                                                                  <p:cNvPr id="789" name="Group 788">
                                                                    <a:extLst>
                                                                      <a:ext uri="{FF2B5EF4-FFF2-40B4-BE49-F238E27FC236}">
                                                                        <a16:creationId xmlns:a16="http://schemas.microsoft.com/office/drawing/2014/main" id="{E5C67A00-BA9D-4727-A4E3-785028317C1B}"/>
                                                                      </a:ext>
                                                                    </a:extLst>
                                                                  </p:cNvPr>
                                                                  <p:cNvGrpSpPr>
                                                                    <a:grpSpLocks/>
                                                                  </p:cNvGrpSpPr>
                                                                  <p:nvPr/>
                                                                </p:nvGrpSpPr>
                                                                <p:grpSpPr bwMode="auto">
                                                                  <a:xfrm>
                                                                    <a:off x="0" y="67"/>
                                                                    <a:ext cx="618" cy="410"/>
                                                                    <a:chOff x="0" y="67"/>
                                                                    <a:chExt cx="618" cy="410"/>
                                                                  </a:xfrm>
                                                                </p:grpSpPr>
                                                                <p:grpSp>
                                                                  <p:nvGrpSpPr>
                                                                    <p:cNvPr id="791" name="Group 790">
                                                                      <a:extLst>
                                                                        <a:ext uri="{FF2B5EF4-FFF2-40B4-BE49-F238E27FC236}">
                                                                          <a16:creationId xmlns:a16="http://schemas.microsoft.com/office/drawing/2014/main" id="{44301686-0B52-4C0D-8AFA-5D055AD761E8}"/>
                                                                        </a:ext>
                                                                      </a:extLst>
                                                                    </p:cNvPr>
                                                                    <p:cNvGrpSpPr>
                                                                      <a:grpSpLocks/>
                                                                    </p:cNvGrpSpPr>
                                                                    <p:nvPr/>
                                                                  </p:nvGrpSpPr>
                                                                  <p:grpSpPr bwMode="auto">
                                                                    <a:xfrm>
                                                                      <a:off x="0" y="67"/>
                                                                      <a:ext cx="618" cy="410"/>
                                                                      <a:chOff x="0" y="67"/>
                                                                      <a:chExt cx="618" cy="410"/>
                                                                    </a:xfrm>
                                                                  </p:grpSpPr>
                                                                  <p:grpSp>
                                                                    <p:nvGrpSpPr>
                                                                      <p:cNvPr id="793" name="Group 792">
                                                                        <a:extLst>
                                                                          <a:ext uri="{FF2B5EF4-FFF2-40B4-BE49-F238E27FC236}">
                                                                            <a16:creationId xmlns:a16="http://schemas.microsoft.com/office/drawing/2014/main" id="{FA7BAFD0-EFA0-4002-812E-2998942E1EAC}"/>
                                                                          </a:ext>
                                                                        </a:extLst>
                                                                      </p:cNvPr>
                                                                      <p:cNvGrpSpPr>
                                                                        <a:grpSpLocks/>
                                                                      </p:cNvGrpSpPr>
                                                                      <p:nvPr/>
                                                                    </p:nvGrpSpPr>
                                                                    <p:grpSpPr bwMode="auto">
                                                                      <a:xfrm>
                                                                        <a:off x="0" y="67"/>
                                                                        <a:ext cx="618" cy="410"/>
                                                                        <a:chOff x="0" y="67"/>
                                                                        <a:chExt cx="618" cy="410"/>
                                                                      </a:xfrm>
                                                                    </p:grpSpPr>
                                                                    <p:grpSp>
                                                                      <p:nvGrpSpPr>
                                                                        <p:cNvPr id="795" name="Group 794">
                                                                          <a:extLst>
                                                                            <a:ext uri="{FF2B5EF4-FFF2-40B4-BE49-F238E27FC236}">
                                                                              <a16:creationId xmlns:a16="http://schemas.microsoft.com/office/drawing/2014/main" id="{CBDA2101-5450-42E5-80B6-E2C2598CA3C8}"/>
                                                                            </a:ext>
                                                                          </a:extLst>
                                                                        </p:cNvPr>
                                                                        <p:cNvGrpSpPr>
                                                                          <a:grpSpLocks/>
                                                                        </p:cNvGrpSpPr>
                                                                        <p:nvPr/>
                                                                      </p:nvGrpSpPr>
                                                                      <p:grpSpPr bwMode="auto">
                                                                        <a:xfrm>
                                                                          <a:off x="0" y="67"/>
                                                                          <a:ext cx="618" cy="410"/>
                                                                          <a:chOff x="0" y="67"/>
                                                                          <a:chExt cx="618" cy="410"/>
                                                                        </a:xfrm>
                                                                      </p:grpSpPr>
                                                                      <p:grpSp>
                                                                        <p:nvGrpSpPr>
                                                                          <p:cNvPr id="797" name="Group 796">
                                                                            <a:extLst>
                                                                              <a:ext uri="{FF2B5EF4-FFF2-40B4-BE49-F238E27FC236}">
                                                                                <a16:creationId xmlns:a16="http://schemas.microsoft.com/office/drawing/2014/main" id="{E3E51577-8571-4E4E-B626-B9321D764FD5}"/>
                                                                              </a:ext>
                                                                            </a:extLst>
                                                                          </p:cNvPr>
                                                                          <p:cNvGrpSpPr>
                                                                            <a:grpSpLocks/>
                                                                          </p:cNvGrpSpPr>
                                                                          <p:nvPr/>
                                                                        </p:nvGrpSpPr>
                                                                        <p:grpSpPr bwMode="auto">
                                                                          <a:xfrm>
                                                                            <a:off x="0" y="67"/>
                                                                            <a:ext cx="618" cy="410"/>
                                                                            <a:chOff x="0" y="67"/>
                                                                            <a:chExt cx="618" cy="410"/>
                                                                          </a:xfrm>
                                                                        </p:grpSpPr>
                                                                        <p:grpSp>
                                                                          <p:nvGrpSpPr>
                                                                            <p:cNvPr id="799" name="Group 798">
                                                                              <a:extLst>
                                                                                <a:ext uri="{FF2B5EF4-FFF2-40B4-BE49-F238E27FC236}">
                                                                                  <a16:creationId xmlns:a16="http://schemas.microsoft.com/office/drawing/2014/main" id="{0CA77861-90D4-4FBD-81DC-5BAB5C850BBB}"/>
                                                                                </a:ext>
                                                                              </a:extLst>
                                                                            </p:cNvPr>
                                                                            <p:cNvGrpSpPr>
                                                                              <a:grpSpLocks/>
                                                                            </p:cNvGrpSpPr>
                                                                            <p:nvPr/>
                                                                          </p:nvGrpSpPr>
                                                                          <p:grpSpPr bwMode="auto">
                                                                            <a:xfrm>
                                                                              <a:off x="0" y="67"/>
                                                                              <a:ext cx="618" cy="410"/>
                                                                              <a:chOff x="0" y="67"/>
                                                                              <a:chExt cx="618" cy="410"/>
                                                                            </a:xfrm>
                                                                          </p:grpSpPr>
                                                                          <p:grpSp>
                                                                            <p:nvGrpSpPr>
                                                                              <p:cNvPr id="801" name="Group 800">
                                                                                <a:extLst>
                                                                                  <a:ext uri="{FF2B5EF4-FFF2-40B4-BE49-F238E27FC236}">
                                                                                    <a16:creationId xmlns:a16="http://schemas.microsoft.com/office/drawing/2014/main" id="{A15D1ADE-B8F4-48B1-B480-945647B8903E}"/>
                                                                                  </a:ext>
                                                                                </a:extLst>
                                                                              </p:cNvPr>
                                                                              <p:cNvGrpSpPr>
                                                                                <a:grpSpLocks/>
                                                                              </p:cNvGrpSpPr>
                                                                              <p:nvPr/>
                                                                            </p:nvGrpSpPr>
                                                                            <p:grpSpPr bwMode="auto">
                                                                              <a:xfrm>
                                                                                <a:off x="0" y="67"/>
                                                                                <a:ext cx="618" cy="410"/>
                                                                                <a:chOff x="0" y="67"/>
                                                                                <a:chExt cx="618" cy="410"/>
                                                                              </a:xfrm>
                                                                            </p:grpSpPr>
                                                                            <p:grpSp>
                                                                              <p:nvGrpSpPr>
                                                                                <p:cNvPr id="803" name="Group 802">
                                                                                  <a:extLst>
                                                                                    <a:ext uri="{FF2B5EF4-FFF2-40B4-BE49-F238E27FC236}">
                                                                                      <a16:creationId xmlns:a16="http://schemas.microsoft.com/office/drawing/2014/main" id="{CBC85E88-C826-4794-ABC3-C233390A1FB9}"/>
                                                                                    </a:ext>
                                                                                  </a:extLst>
                                                                                </p:cNvPr>
                                                                                <p:cNvGrpSpPr>
                                                                                  <a:grpSpLocks/>
                                                                                </p:cNvGrpSpPr>
                                                                                <p:nvPr/>
                                                                              </p:nvGrpSpPr>
                                                                              <p:grpSpPr bwMode="auto">
                                                                                <a:xfrm>
                                                                                  <a:off x="0" y="67"/>
                                                                                  <a:ext cx="618" cy="410"/>
                                                                                  <a:chOff x="0" y="67"/>
                                                                                  <a:chExt cx="618" cy="410"/>
                                                                                </a:xfrm>
                                                                              </p:grpSpPr>
                                                                              <p:grpSp>
                                                                                <p:nvGrpSpPr>
                                                                                  <p:cNvPr id="805" name="Group 804">
                                                                                    <a:extLst>
                                                                                      <a:ext uri="{FF2B5EF4-FFF2-40B4-BE49-F238E27FC236}">
                                                                                        <a16:creationId xmlns:a16="http://schemas.microsoft.com/office/drawing/2014/main" id="{A643A58B-E747-45D6-BD36-78A79791BCA4}"/>
                                                                                      </a:ext>
                                                                                    </a:extLst>
                                                                                  </p:cNvPr>
                                                                                  <p:cNvGrpSpPr>
                                                                                    <a:grpSpLocks/>
                                                                                  </p:cNvGrpSpPr>
                                                                                  <p:nvPr/>
                                                                                </p:nvGrpSpPr>
                                                                                <p:grpSpPr bwMode="auto">
                                                                                  <a:xfrm>
                                                                                    <a:off x="0" y="67"/>
                                                                                    <a:ext cx="618" cy="410"/>
                                                                                    <a:chOff x="0" y="67"/>
                                                                                    <a:chExt cx="618" cy="410"/>
                                                                                  </a:xfrm>
                                                                                </p:grpSpPr>
                                                                                <p:grpSp>
                                                                                  <p:nvGrpSpPr>
                                                                                    <p:cNvPr id="807" name="Group 806">
                                                                                      <a:extLst>
                                                                                        <a:ext uri="{FF2B5EF4-FFF2-40B4-BE49-F238E27FC236}">
                                                                                          <a16:creationId xmlns:a16="http://schemas.microsoft.com/office/drawing/2014/main" id="{9379BB7A-2D5C-4F08-A338-5D5C8AA95BA0}"/>
                                                                                        </a:ext>
                                                                                      </a:extLst>
                                                                                    </p:cNvPr>
                                                                                    <p:cNvGrpSpPr>
                                                                                      <a:grpSpLocks/>
                                                                                    </p:cNvGrpSpPr>
                                                                                    <p:nvPr/>
                                                                                  </p:nvGrpSpPr>
                                                                                  <p:grpSpPr bwMode="auto">
                                                                                    <a:xfrm>
                                                                                      <a:off x="0" y="67"/>
                                                                                      <a:ext cx="618" cy="410"/>
                                                                                      <a:chOff x="0" y="67"/>
                                                                                      <a:chExt cx="618" cy="410"/>
                                                                                    </a:xfrm>
                                                                                  </p:grpSpPr>
                                                                                  <p:grpSp>
                                                                                    <p:nvGrpSpPr>
                                                                                      <p:cNvPr id="809" name="Group 808">
                                                                                        <a:extLst>
                                                                                          <a:ext uri="{FF2B5EF4-FFF2-40B4-BE49-F238E27FC236}">
                                                                                            <a16:creationId xmlns:a16="http://schemas.microsoft.com/office/drawing/2014/main" id="{98E6262C-F3E9-4029-93CC-B107B2FB1D95}"/>
                                                                                          </a:ext>
                                                                                        </a:extLst>
                                                                                      </p:cNvPr>
                                                                                      <p:cNvGrpSpPr>
                                                                                        <a:grpSpLocks/>
                                                                                      </p:cNvGrpSpPr>
                                                                                      <p:nvPr/>
                                                                                    </p:nvGrpSpPr>
                                                                                    <p:grpSpPr bwMode="auto">
                                                                                      <a:xfrm>
                                                                                        <a:off x="0" y="67"/>
                                                                                        <a:ext cx="616" cy="410"/>
                                                                                        <a:chOff x="0" y="67"/>
                                                                                        <a:chExt cx="616" cy="410"/>
                                                                                      </a:xfrm>
                                                                                    </p:grpSpPr>
                                                                                    <p:grpSp>
                                                                                      <p:nvGrpSpPr>
                                                                                        <p:cNvPr id="811" name="Group 810">
                                                                                          <a:extLst>
                                                                                            <a:ext uri="{FF2B5EF4-FFF2-40B4-BE49-F238E27FC236}">
                                                                                              <a16:creationId xmlns:a16="http://schemas.microsoft.com/office/drawing/2014/main" id="{BE56B481-D2D8-4A42-81CC-7B0B325014E3}"/>
                                                                                            </a:ext>
                                                                                          </a:extLst>
                                                                                        </p:cNvPr>
                                                                                        <p:cNvGrpSpPr>
                                                                                          <a:grpSpLocks/>
                                                                                        </p:cNvGrpSpPr>
                                                                                        <p:nvPr/>
                                                                                      </p:nvGrpSpPr>
                                                                                      <p:grpSpPr bwMode="auto">
                                                                                        <a:xfrm>
                                                                                          <a:off x="0" y="67"/>
                                                                                          <a:ext cx="616" cy="410"/>
                                                                                          <a:chOff x="0" y="67"/>
                                                                                          <a:chExt cx="616" cy="410"/>
                                                                                        </a:xfrm>
                                                                                      </p:grpSpPr>
                                                                                      <p:grpSp>
                                                                                        <p:nvGrpSpPr>
                                                                                          <p:cNvPr id="813" name="Group 812">
                                                                                            <a:extLst>
                                                                                              <a:ext uri="{FF2B5EF4-FFF2-40B4-BE49-F238E27FC236}">
                                                                                                <a16:creationId xmlns:a16="http://schemas.microsoft.com/office/drawing/2014/main" id="{CFC2D5E7-B635-435A-ADE0-26C98972CACC}"/>
                                                                                              </a:ext>
                                                                                            </a:extLst>
                                                                                          </p:cNvPr>
                                                                                          <p:cNvGrpSpPr>
                                                                                            <a:grpSpLocks/>
                                                                                          </p:cNvGrpSpPr>
                                                                                          <p:nvPr/>
                                                                                        </p:nvGrpSpPr>
                                                                                        <p:grpSpPr bwMode="auto">
                                                                                          <a:xfrm>
                                                                                            <a:off x="0" y="67"/>
                                                                                            <a:ext cx="616" cy="410"/>
                                                                                            <a:chOff x="0" y="67"/>
                                                                                            <a:chExt cx="616" cy="410"/>
                                                                                          </a:xfrm>
                                                                                        </p:grpSpPr>
                                                                                        <p:grpSp>
                                                                                          <p:nvGrpSpPr>
                                                                                            <p:cNvPr id="815" name="Group 814">
                                                                                              <a:extLst>
                                                                                                <a:ext uri="{FF2B5EF4-FFF2-40B4-BE49-F238E27FC236}">
                                                                                                  <a16:creationId xmlns:a16="http://schemas.microsoft.com/office/drawing/2014/main" id="{68B30533-9AF8-434B-9FB1-6EE9193146D4}"/>
                                                                                                </a:ext>
                                                                                              </a:extLst>
                                                                                            </p:cNvPr>
                                                                                            <p:cNvGrpSpPr>
                                                                                              <a:grpSpLocks/>
                                                                                            </p:cNvGrpSpPr>
                                                                                            <p:nvPr/>
                                                                                          </p:nvGrpSpPr>
                                                                                          <p:grpSpPr bwMode="auto">
                                                                                            <a:xfrm>
                                                                                              <a:off x="0" y="67"/>
                                                                                              <a:ext cx="616" cy="410"/>
                                                                                              <a:chOff x="0" y="67"/>
                                                                                              <a:chExt cx="616" cy="410"/>
                                                                                            </a:xfrm>
                                                                                          </p:grpSpPr>
                                                                                          <p:grpSp>
                                                                                            <p:nvGrpSpPr>
                                                                                              <p:cNvPr id="817" name="Group 816">
                                                                                                <a:extLst>
                                                                                                  <a:ext uri="{FF2B5EF4-FFF2-40B4-BE49-F238E27FC236}">
                                                                                                    <a16:creationId xmlns:a16="http://schemas.microsoft.com/office/drawing/2014/main" id="{39C1C2F0-AADF-4652-A228-4696FBE3B0EE}"/>
                                                                                                  </a:ext>
                                                                                                </a:extLst>
                                                                                              </p:cNvPr>
                                                                                              <p:cNvGrpSpPr>
                                                                                                <a:grpSpLocks/>
                                                                                              </p:cNvGrpSpPr>
                                                                                              <p:nvPr/>
                                                                                            </p:nvGrpSpPr>
                                                                                            <p:grpSpPr bwMode="auto">
                                                                                              <a:xfrm>
                                                                                                <a:off x="0" y="67"/>
                                                                                                <a:ext cx="616" cy="410"/>
                                                                                                <a:chOff x="0" y="67"/>
                                                                                                <a:chExt cx="616" cy="410"/>
                                                                                              </a:xfrm>
                                                                                            </p:grpSpPr>
                                                                                            <p:grpSp>
                                                                                              <p:nvGrpSpPr>
                                                                                                <p:cNvPr id="819" name="Group 818">
                                                                                                  <a:extLst>
                                                                                                    <a:ext uri="{FF2B5EF4-FFF2-40B4-BE49-F238E27FC236}">
                                                                                                      <a16:creationId xmlns:a16="http://schemas.microsoft.com/office/drawing/2014/main" id="{F173B738-0E2F-411D-AF92-655999F589E2}"/>
                                                                                                    </a:ext>
                                                                                                  </a:extLst>
                                                                                                </p:cNvPr>
                                                                                                <p:cNvGrpSpPr>
                                                                                                  <a:grpSpLocks/>
                                                                                                </p:cNvGrpSpPr>
                                                                                                <p:nvPr/>
                                                                                              </p:nvGrpSpPr>
                                                                                              <p:grpSpPr bwMode="auto">
                                                                                                <a:xfrm>
                                                                                                  <a:off x="0" y="67"/>
                                                                                                  <a:ext cx="616" cy="410"/>
                                                                                                  <a:chOff x="0" y="67"/>
                                                                                                  <a:chExt cx="616" cy="410"/>
                                                                                                </a:xfrm>
                                                                                              </p:grpSpPr>
                                                                                              <p:grpSp>
                                                                                                <p:nvGrpSpPr>
                                                                                                  <p:cNvPr id="821" name="Group 820">
                                                                                                    <a:extLst>
                                                                                                      <a:ext uri="{FF2B5EF4-FFF2-40B4-BE49-F238E27FC236}">
                                                                                                        <a16:creationId xmlns:a16="http://schemas.microsoft.com/office/drawing/2014/main" id="{6129715D-D602-4DB0-A81F-6E95FF57D096}"/>
                                                                                                      </a:ext>
                                                                                                    </a:extLst>
                                                                                                  </p:cNvPr>
                                                                                                  <p:cNvGrpSpPr>
                                                                                                    <a:grpSpLocks/>
                                                                                                  </p:cNvGrpSpPr>
                                                                                                  <p:nvPr/>
                                                                                                </p:nvGrpSpPr>
                                                                                                <p:grpSpPr bwMode="auto">
                                                                                                  <a:xfrm>
                                                                                                    <a:off x="0" y="67"/>
                                                                                                    <a:ext cx="616" cy="410"/>
                                                                                                    <a:chOff x="0" y="67"/>
                                                                                                    <a:chExt cx="616" cy="410"/>
                                                                                                  </a:xfrm>
                                                                                                </p:grpSpPr>
                                                                                                <p:grpSp>
                                                                                                  <p:nvGrpSpPr>
                                                                                                    <p:cNvPr id="823" name="Group 822">
                                                                                                      <a:extLst>
                                                                                                        <a:ext uri="{FF2B5EF4-FFF2-40B4-BE49-F238E27FC236}">
                                                                                                          <a16:creationId xmlns:a16="http://schemas.microsoft.com/office/drawing/2014/main" id="{D972CBE1-C152-46DF-992A-57CB8252C04D}"/>
                                                                                                        </a:ext>
                                                                                                      </a:extLst>
                                                                                                    </p:cNvPr>
                                                                                                    <p:cNvGrpSpPr>
                                                                                                      <a:grpSpLocks/>
                                                                                                    </p:cNvGrpSpPr>
                                                                                                    <p:nvPr/>
                                                                                                  </p:nvGrpSpPr>
                                                                                                  <p:grpSpPr bwMode="auto">
                                                                                                    <a:xfrm>
                                                                                                      <a:off x="0" y="67"/>
                                                                                                      <a:ext cx="616" cy="410"/>
                                                                                                      <a:chOff x="0" y="67"/>
                                                                                                      <a:chExt cx="616" cy="410"/>
                                                                                                    </a:xfrm>
                                                                                                  </p:grpSpPr>
                                                                                                  <p:grpSp>
                                                                                                    <p:nvGrpSpPr>
                                                                                                      <p:cNvPr id="825" name="Group 824">
                                                                                                        <a:extLst>
                                                                                                          <a:ext uri="{FF2B5EF4-FFF2-40B4-BE49-F238E27FC236}">
                                                                                                            <a16:creationId xmlns:a16="http://schemas.microsoft.com/office/drawing/2014/main" id="{0FDB41DE-9F8E-46DE-AAE5-18681F2EFA4E}"/>
                                                                                                          </a:ext>
                                                                                                        </a:extLst>
                                                                                                      </p:cNvPr>
                                                                                                      <p:cNvGrpSpPr>
                                                                                                        <a:grpSpLocks/>
                                                                                                      </p:cNvGrpSpPr>
                                                                                                      <p:nvPr/>
                                                                                                    </p:nvGrpSpPr>
                                                                                                    <p:grpSpPr bwMode="auto">
                                                                                                      <a:xfrm>
                                                                                                        <a:off x="0" y="67"/>
                                                                                                        <a:ext cx="616" cy="410"/>
                                                                                                        <a:chOff x="0" y="67"/>
                                                                                                        <a:chExt cx="616" cy="410"/>
                                                                                                      </a:xfrm>
                                                                                                    </p:grpSpPr>
                                                                                                    <p:grpSp>
                                                                                                      <p:nvGrpSpPr>
                                                                                                        <p:cNvPr id="827" name="Group 826">
                                                                                                          <a:extLst>
                                                                                                            <a:ext uri="{FF2B5EF4-FFF2-40B4-BE49-F238E27FC236}">
                                                                                                              <a16:creationId xmlns:a16="http://schemas.microsoft.com/office/drawing/2014/main" id="{6ECC3CB3-CBAA-499A-AB33-4C2C85CCBB2C}"/>
                                                                                                            </a:ext>
                                                                                                          </a:extLst>
                                                                                                        </p:cNvPr>
                                                                                                        <p:cNvGrpSpPr>
                                                                                                          <a:grpSpLocks/>
                                                                                                        </p:cNvGrpSpPr>
                                                                                                        <p:nvPr/>
                                                                                                      </p:nvGrpSpPr>
                                                                                                      <p:grpSpPr bwMode="auto">
                                                                                                        <a:xfrm>
                                                                                                          <a:off x="0" y="67"/>
                                                                                                          <a:ext cx="616" cy="410"/>
                                                                                                          <a:chOff x="0" y="67"/>
                                                                                                          <a:chExt cx="616" cy="410"/>
                                                                                                        </a:xfrm>
                                                                                                      </p:grpSpPr>
                                                                                                      <p:grpSp>
                                                                                                        <p:nvGrpSpPr>
                                                                                                          <p:cNvPr id="829" name="Group 828">
                                                                                                            <a:extLst>
                                                                                                              <a:ext uri="{FF2B5EF4-FFF2-40B4-BE49-F238E27FC236}">
                                                                                                                <a16:creationId xmlns:a16="http://schemas.microsoft.com/office/drawing/2014/main" id="{30A8DD76-EFC7-4D20-BB38-32B5D75533C0}"/>
                                                                                                              </a:ext>
                                                                                                            </a:extLst>
                                                                                                          </p:cNvPr>
                                                                                                          <p:cNvGrpSpPr>
                                                                                                            <a:grpSpLocks/>
                                                                                                          </p:cNvGrpSpPr>
                                                                                                          <p:nvPr/>
                                                                                                        </p:nvGrpSpPr>
                                                                                                        <p:grpSpPr bwMode="auto">
                                                                                                          <a:xfrm>
                                                                                                            <a:off x="0" y="67"/>
                                                                                                            <a:ext cx="616" cy="410"/>
                                                                                                            <a:chOff x="0" y="67"/>
                                                                                                            <a:chExt cx="616" cy="410"/>
                                                                                                          </a:xfrm>
                                                                                                        </p:grpSpPr>
                                                                                                        <p:grpSp>
                                                                                                          <p:nvGrpSpPr>
                                                                                                            <p:cNvPr id="831" name="Group 830">
                                                                                                              <a:extLst>
                                                                                                                <a:ext uri="{FF2B5EF4-FFF2-40B4-BE49-F238E27FC236}">
                                                                                                                  <a16:creationId xmlns:a16="http://schemas.microsoft.com/office/drawing/2014/main" id="{3A90A915-5633-4D26-9B34-3A8409308905}"/>
                                                                                                                </a:ext>
                                                                                                              </a:extLst>
                                                                                                            </p:cNvPr>
                                                                                                            <p:cNvGrpSpPr>
                                                                                                              <a:grpSpLocks/>
                                                                                                            </p:cNvGrpSpPr>
                                                                                                            <p:nvPr/>
                                                                                                          </p:nvGrpSpPr>
                                                                                                          <p:grpSpPr bwMode="auto">
                                                                                                            <a:xfrm>
                                                                                                              <a:off x="0" y="67"/>
                                                                                                              <a:ext cx="616" cy="410"/>
                                                                                                              <a:chOff x="0" y="67"/>
                                                                                                              <a:chExt cx="616" cy="410"/>
                                                                                                            </a:xfrm>
                                                                                                          </p:grpSpPr>
                                                                                                          <p:grpSp>
                                                                                                            <p:nvGrpSpPr>
                                                                                                              <p:cNvPr id="833" name="Group 832">
                                                                                                                <a:extLst>
                                                                                                                  <a:ext uri="{FF2B5EF4-FFF2-40B4-BE49-F238E27FC236}">
                                                                                                                    <a16:creationId xmlns:a16="http://schemas.microsoft.com/office/drawing/2014/main" id="{E3D37911-CE69-4AFC-9F44-0AB17E0732EA}"/>
                                                                                                                  </a:ext>
                                                                                                                </a:extLst>
                                                                                                              </p:cNvPr>
                                                                                                              <p:cNvGrpSpPr>
                                                                                                                <a:grpSpLocks/>
                                                                                                              </p:cNvGrpSpPr>
                                                                                                              <p:nvPr/>
                                                                                                            </p:nvGrpSpPr>
                                                                                                            <p:grpSpPr bwMode="auto">
                                                                                                              <a:xfrm>
                                                                                                                <a:off x="0" y="67"/>
                                                                                                                <a:ext cx="616" cy="410"/>
                                                                                                                <a:chOff x="0" y="67"/>
                                                                                                                <a:chExt cx="616" cy="410"/>
                                                                                                              </a:xfrm>
                                                                                                            </p:grpSpPr>
                                                                                                            <p:grpSp>
                                                                                                              <p:nvGrpSpPr>
                                                                                                                <p:cNvPr id="835" name="Group 834">
                                                                                                                  <a:extLst>
                                                                                                                    <a:ext uri="{FF2B5EF4-FFF2-40B4-BE49-F238E27FC236}">
                                                                                                                      <a16:creationId xmlns:a16="http://schemas.microsoft.com/office/drawing/2014/main" id="{190D475D-6CD4-495A-9BB1-FEC31C484725}"/>
                                                                                                                    </a:ext>
                                                                                                                  </a:extLst>
                                                                                                                </p:cNvPr>
                                                                                                                <p:cNvGrpSpPr>
                                                                                                                  <a:grpSpLocks/>
                                                                                                                </p:cNvGrpSpPr>
                                                                                                                <p:nvPr/>
                                                                                                              </p:nvGrpSpPr>
                                                                                                              <p:grpSpPr bwMode="auto">
                                                                                                                <a:xfrm>
                                                                                                                  <a:off x="0" y="67"/>
                                                                                                                  <a:ext cx="616" cy="410"/>
                                                                                                                  <a:chOff x="0" y="67"/>
                                                                                                                  <a:chExt cx="616" cy="410"/>
                                                                                                                </a:xfrm>
                                                                                                              </p:grpSpPr>
                                                                                                              <p:grpSp>
                                                                                                                <p:nvGrpSpPr>
                                                                                                                  <p:cNvPr id="837" name="Group 836">
                                                                                                                    <a:extLst>
                                                                                                                      <a:ext uri="{FF2B5EF4-FFF2-40B4-BE49-F238E27FC236}">
                                                                                                                        <a16:creationId xmlns:a16="http://schemas.microsoft.com/office/drawing/2014/main" id="{42B31261-EA0D-4542-968B-E928FBC093C1}"/>
                                                                                                                      </a:ext>
                                                                                                                    </a:extLst>
                                                                                                                  </p:cNvPr>
                                                                                                                  <p:cNvGrpSpPr>
                                                                                                                    <a:grpSpLocks/>
                                                                                                                  </p:cNvGrpSpPr>
                                                                                                                  <p:nvPr/>
                                                                                                                </p:nvGrpSpPr>
                                                                                                                <p:grpSpPr bwMode="auto">
                                                                                                                  <a:xfrm>
                                                                                                                    <a:off x="0" y="67"/>
                                                                                                                    <a:ext cx="616" cy="410"/>
                                                                                                                    <a:chOff x="0" y="67"/>
                                                                                                                    <a:chExt cx="616" cy="410"/>
                                                                                                                  </a:xfrm>
                                                                                                                </p:grpSpPr>
                                                                                                                <p:grpSp>
                                                                                                                  <p:nvGrpSpPr>
                                                                                                                    <p:cNvPr id="839" name="Group 838">
                                                                                                                      <a:extLst>
                                                                                                                        <a:ext uri="{FF2B5EF4-FFF2-40B4-BE49-F238E27FC236}">
                                                                                                                          <a16:creationId xmlns:a16="http://schemas.microsoft.com/office/drawing/2014/main" id="{E54031B6-3BDD-4774-A490-09761B3712CB}"/>
                                                                                                                        </a:ext>
                                                                                                                      </a:extLst>
                                                                                                                    </p:cNvPr>
                                                                                                                    <p:cNvGrpSpPr>
                                                                                                                      <a:grpSpLocks/>
                                                                                                                    </p:cNvGrpSpPr>
                                                                                                                    <p:nvPr/>
                                                                                                                  </p:nvGrpSpPr>
                                                                                                                  <p:grpSpPr bwMode="auto">
                                                                                                                    <a:xfrm>
                                                                                                                      <a:off x="0" y="67"/>
                                                                                                                      <a:ext cx="616" cy="410"/>
                                                                                                                      <a:chOff x="0" y="67"/>
                                                                                                                      <a:chExt cx="616" cy="410"/>
                                                                                                                    </a:xfrm>
                                                                                                                  </p:grpSpPr>
                                                                                                                  <p:grpSp>
                                                                                                                    <p:nvGrpSpPr>
                                                                                                                      <p:cNvPr id="841" name="Group 840">
                                                                                                                        <a:extLst>
                                                                                                                          <a:ext uri="{FF2B5EF4-FFF2-40B4-BE49-F238E27FC236}">
                                                                                                                            <a16:creationId xmlns:a16="http://schemas.microsoft.com/office/drawing/2014/main" id="{AE3D0A9B-3E6B-413D-BD07-D1B5F53EF134}"/>
                                                                                                                          </a:ext>
                                                                                                                        </a:extLst>
                                                                                                                      </p:cNvPr>
                                                                                                                      <p:cNvGrpSpPr>
                                                                                                                        <a:grpSpLocks/>
                                                                                                                      </p:cNvGrpSpPr>
                                                                                                                      <p:nvPr/>
                                                                                                                    </p:nvGrpSpPr>
                                                                                                                    <p:grpSpPr bwMode="auto">
                                                                                                                      <a:xfrm>
                                                                                                                        <a:off x="0" y="67"/>
                                                                                                                        <a:ext cx="616" cy="410"/>
                                                                                                                        <a:chOff x="0" y="67"/>
                                                                                                                        <a:chExt cx="616" cy="410"/>
                                                                                                                      </a:xfrm>
                                                                                                                    </p:grpSpPr>
                                                                                                                    <p:grpSp>
                                                                                                                      <p:nvGrpSpPr>
                                                                                                                        <p:cNvPr id="843" name="Group 842">
                                                                                                                          <a:extLst>
                                                                                                                            <a:ext uri="{FF2B5EF4-FFF2-40B4-BE49-F238E27FC236}">
                                                                                                                              <a16:creationId xmlns:a16="http://schemas.microsoft.com/office/drawing/2014/main" id="{2B8A7BB0-DFEC-4E8A-8D60-BF46EC6D3887}"/>
                                                                                                                            </a:ext>
                                                                                                                          </a:extLst>
                                                                                                                        </p:cNvPr>
                                                                                                                        <p:cNvGrpSpPr>
                                                                                                                          <a:grpSpLocks/>
                                                                                                                        </p:cNvGrpSpPr>
                                                                                                                        <p:nvPr/>
                                                                                                                      </p:nvGrpSpPr>
                                                                                                                      <p:grpSpPr bwMode="auto">
                                                                                                                        <a:xfrm>
                                                                                                                          <a:off x="0" y="67"/>
                                                                                                                          <a:ext cx="616" cy="410"/>
                                                                                                                          <a:chOff x="0" y="67"/>
                                                                                                                          <a:chExt cx="616" cy="410"/>
                                                                                                                        </a:xfrm>
                                                                                                                      </p:grpSpPr>
                                                                                                                      <p:grpSp>
                                                                                                                        <p:nvGrpSpPr>
                                                                                                                          <p:cNvPr id="845" name="Group 844">
                                                                                                                            <a:extLst>
                                                                                                                              <a:ext uri="{FF2B5EF4-FFF2-40B4-BE49-F238E27FC236}">
                                                                                                                                <a16:creationId xmlns:a16="http://schemas.microsoft.com/office/drawing/2014/main" id="{D246F662-E20F-4675-9667-4ACF6FAC5F2F}"/>
                                                                                                                              </a:ext>
                                                                                                                            </a:extLst>
                                                                                                                          </p:cNvPr>
                                                                                                                          <p:cNvGrpSpPr>
                                                                                                                            <a:grpSpLocks/>
                                                                                                                          </p:cNvGrpSpPr>
                                                                                                                          <p:nvPr/>
                                                                                                                        </p:nvGrpSpPr>
                                                                                                                        <p:grpSpPr bwMode="auto">
                                                                                                                          <a:xfrm>
                                                                                                                            <a:off x="0" y="67"/>
                                                                                                                            <a:ext cx="616" cy="410"/>
                                                                                                                            <a:chOff x="0" y="67"/>
                                                                                                                            <a:chExt cx="616" cy="410"/>
                                                                                                                          </a:xfrm>
                                                                                                                        </p:grpSpPr>
                                                                                                                        <p:grpSp>
                                                                                                                          <p:nvGrpSpPr>
                                                                                                                            <p:cNvPr id="847" name="Group 846">
                                                                                                                              <a:extLst>
                                                                                                                                <a:ext uri="{FF2B5EF4-FFF2-40B4-BE49-F238E27FC236}">
                                                                                                                                  <a16:creationId xmlns:a16="http://schemas.microsoft.com/office/drawing/2014/main" id="{BB3E098C-7C2A-4166-A1F0-40AE81FF03A7}"/>
                                                                                                                                </a:ext>
                                                                                                                              </a:extLst>
                                                                                                                            </p:cNvPr>
                                                                                                                            <p:cNvGrpSpPr>
                                                                                                                              <a:grpSpLocks/>
                                                                                                                            </p:cNvGrpSpPr>
                                                                                                                            <p:nvPr/>
                                                                                                                          </p:nvGrpSpPr>
                                                                                                                          <p:grpSpPr bwMode="auto">
                                                                                                                            <a:xfrm>
                                                                                                                              <a:off x="0" y="67"/>
                                                                                                                              <a:ext cx="616" cy="410"/>
                                                                                                                              <a:chOff x="0" y="67"/>
                                                                                                                              <a:chExt cx="616" cy="410"/>
                                                                                                                            </a:xfrm>
                                                                                                                          </p:grpSpPr>
                                                                                                                          <p:grpSp>
                                                                                                                            <p:nvGrpSpPr>
                                                                                                                              <p:cNvPr id="849" name="Group 848">
                                                                                                                                <a:extLst>
                                                                                                                                  <a:ext uri="{FF2B5EF4-FFF2-40B4-BE49-F238E27FC236}">
                                                                                                                                    <a16:creationId xmlns:a16="http://schemas.microsoft.com/office/drawing/2014/main" id="{5DDC6D35-1A04-480A-8ADA-342D44CBD9D4}"/>
                                                                                                                                  </a:ext>
                                                                                                                                </a:extLst>
                                                                                                                              </p:cNvPr>
                                                                                                                              <p:cNvGrpSpPr>
                                                                                                                                <a:grpSpLocks/>
                                                                                                                              </p:cNvGrpSpPr>
                                                                                                                              <p:nvPr/>
                                                                                                                            </p:nvGrpSpPr>
                                                                                                                            <p:grpSpPr bwMode="auto">
                                                                                                                              <a:xfrm>
                                                                                                                                <a:off x="0" y="67"/>
                                                                                                                                <a:ext cx="616" cy="410"/>
                                                                                                                                <a:chOff x="0" y="67"/>
                                                                                                                                <a:chExt cx="616" cy="410"/>
                                                                                                                              </a:xfrm>
                                                                                                                            </p:grpSpPr>
                                                                                                                            <p:grpSp>
                                                                                                                              <p:nvGrpSpPr>
                                                                                                                                <p:cNvPr id="851" name="Group 850">
                                                                                                                                  <a:extLst>
                                                                                                                                    <a:ext uri="{FF2B5EF4-FFF2-40B4-BE49-F238E27FC236}">
                                                                                                                                      <a16:creationId xmlns:a16="http://schemas.microsoft.com/office/drawing/2014/main" id="{63BA0FE1-06AD-4906-A5F8-86D46D5143B0}"/>
                                                                                                                                    </a:ext>
                                                                                                                                  </a:extLst>
                                                                                                                                </p:cNvPr>
                                                                                                                                <p:cNvGrpSpPr>
                                                                                                                                  <a:grpSpLocks/>
                                                                                                                                </p:cNvGrpSpPr>
                                                                                                                                <p:nvPr/>
                                                                                                                              </p:nvGrpSpPr>
                                                                                                                              <p:grpSpPr bwMode="auto">
                                                                                                                                <a:xfrm>
                                                                                                                                  <a:off x="0" y="67"/>
                                                                                                                                  <a:ext cx="616" cy="410"/>
                                                                                                                                  <a:chOff x="0" y="67"/>
                                                                                                                                  <a:chExt cx="616" cy="410"/>
                                                                                                                                </a:xfrm>
                                                                                                                              </p:grpSpPr>
                                                                                                                              <p:grpSp>
                                                                                                                                <p:nvGrpSpPr>
                                                                                                                                  <p:cNvPr id="853" name="Group 852">
                                                                                                                                    <a:extLst>
                                                                                                                                      <a:ext uri="{FF2B5EF4-FFF2-40B4-BE49-F238E27FC236}">
                                                                                                                                        <a16:creationId xmlns:a16="http://schemas.microsoft.com/office/drawing/2014/main" id="{6EB2EE0D-00C6-4563-BF80-7CC52ED25723}"/>
                                                                                                                                      </a:ext>
                                                                                                                                    </a:extLst>
                                                                                                                                  </p:cNvPr>
                                                                                                                                  <p:cNvGrpSpPr>
                                                                                                                                    <a:grpSpLocks/>
                                                                                                                                  </p:cNvGrpSpPr>
                                                                                                                                  <p:nvPr/>
                                                                                                                                </p:nvGrpSpPr>
                                                                                                                                <p:grpSpPr bwMode="auto">
                                                                                                                                  <a:xfrm>
                                                                                                                                    <a:off x="0" y="67"/>
                                                                                                                                    <a:ext cx="616" cy="410"/>
                                                                                                                                    <a:chOff x="0" y="67"/>
                                                                                                                                    <a:chExt cx="616" cy="410"/>
                                                                                                                                  </a:xfrm>
                                                                                                                                </p:grpSpPr>
                                                                                                                                <p:grpSp>
                                                                                                                                  <p:nvGrpSpPr>
                                                                                                                                    <p:cNvPr id="855" name="Group 854">
                                                                                                                                      <a:extLst>
                                                                                                                                        <a:ext uri="{FF2B5EF4-FFF2-40B4-BE49-F238E27FC236}">
                                                                                                                                          <a16:creationId xmlns:a16="http://schemas.microsoft.com/office/drawing/2014/main" id="{301D47C3-69B6-4185-B431-4FD2E731091C}"/>
                                                                                                                                        </a:ext>
                                                                                                                                      </a:extLst>
                                                                                                                                    </p:cNvPr>
                                                                                                                                    <p:cNvGrpSpPr>
                                                                                                                                      <a:grpSpLocks/>
                                                                                                                                    </p:cNvGrpSpPr>
                                                                                                                                    <p:nvPr/>
                                                                                                                                  </p:nvGrpSpPr>
                                                                                                                                  <p:grpSpPr bwMode="auto">
                                                                                                                                    <a:xfrm>
                                                                                                                                      <a:off x="0" y="67"/>
                                                                                                                                      <a:ext cx="616" cy="410"/>
                                                                                                                                      <a:chOff x="0" y="67"/>
                                                                                                                                      <a:chExt cx="616" cy="410"/>
                                                                                                                                    </a:xfrm>
                                                                                                                                  </p:grpSpPr>
                                                                                                                                  <p:grpSp>
                                                                                                                                    <p:nvGrpSpPr>
                                                                                                                                      <p:cNvPr id="857" name="Group 856">
                                                                                                                                        <a:extLst>
                                                                                                                                          <a:ext uri="{FF2B5EF4-FFF2-40B4-BE49-F238E27FC236}">
                                                                                                                                            <a16:creationId xmlns:a16="http://schemas.microsoft.com/office/drawing/2014/main" id="{E7942ACF-147A-48B5-B9AA-FE32CE6B3216}"/>
                                                                                                                                          </a:ext>
                                                                                                                                        </a:extLst>
                                                                                                                                      </p:cNvPr>
                                                                                                                                      <p:cNvGrpSpPr>
                                                                                                                                        <a:grpSpLocks/>
                                                                                                                                      </p:cNvGrpSpPr>
                                                                                                                                      <p:nvPr/>
                                                                                                                                    </p:nvGrpSpPr>
                                                                                                                                    <p:grpSpPr bwMode="auto">
                                                                                                                                      <a:xfrm>
                                                                                                                                        <a:off x="0" y="67"/>
                                                                                                                                        <a:ext cx="616" cy="410"/>
                                                                                                                                        <a:chOff x="0" y="67"/>
                                                                                                                                        <a:chExt cx="616" cy="410"/>
                                                                                                                                      </a:xfrm>
                                                                                                                                    </p:grpSpPr>
                                                                                                                                    <p:grpSp>
                                                                                                                                      <p:nvGrpSpPr>
                                                                                                                                        <p:cNvPr id="859" name="Group 858">
                                                                                                                                          <a:extLst>
                                                                                                                                            <a:ext uri="{FF2B5EF4-FFF2-40B4-BE49-F238E27FC236}">
                                                                                                                                              <a16:creationId xmlns:a16="http://schemas.microsoft.com/office/drawing/2014/main" id="{A074C658-E443-41A2-8535-890850C96C1D}"/>
                                                                                                                                            </a:ext>
                                                                                                                                          </a:extLst>
                                                                                                                                        </p:cNvPr>
                                                                                                                                        <p:cNvGrpSpPr>
                                                                                                                                          <a:grpSpLocks/>
                                                                                                                                        </p:cNvGrpSpPr>
                                                                                                                                        <p:nvPr/>
                                                                                                                                      </p:nvGrpSpPr>
                                                                                                                                      <p:grpSpPr bwMode="auto">
                                                                                                                                        <a:xfrm>
                                                                                                                                          <a:off x="0" y="67"/>
                                                                                                                                          <a:ext cx="616" cy="410"/>
                                                                                                                                          <a:chOff x="0" y="67"/>
                                                                                                                                          <a:chExt cx="616" cy="410"/>
                                                                                                                                        </a:xfrm>
                                                                                                                                      </p:grpSpPr>
                                                                                                                                      <p:grpSp>
                                                                                                                                        <p:nvGrpSpPr>
                                                                                                                                          <p:cNvPr id="861" name="Group 860">
                                                                                                                                            <a:extLst>
                                                                                                                                              <a:ext uri="{FF2B5EF4-FFF2-40B4-BE49-F238E27FC236}">
                                                                                                                                                <a16:creationId xmlns:a16="http://schemas.microsoft.com/office/drawing/2014/main" id="{24EFB059-BD56-4429-8176-1C7691C032E0}"/>
                                                                                                                                              </a:ext>
                                                                                                                                            </a:extLst>
                                                                                                                                          </p:cNvPr>
                                                                                                                                          <p:cNvGrpSpPr>
                                                                                                                                            <a:grpSpLocks/>
                                                                                                                                          </p:cNvGrpSpPr>
                                                                                                                                          <p:nvPr/>
                                                                                                                                        </p:nvGrpSpPr>
                                                                                                                                        <p:grpSpPr bwMode="auto">
                                                                                                                                          <a:xfrm>
                                                                                                                                            <a:off x="0" y="67"/>
                                                                                                                                            <a:ext cx="616" cy="410"/>
                                                                                                                                            <a:chOff x="0" y="67"/>
                                                                                                                                            <a:chExt cx="616" cy="410"/>
                                                                                                                                          </a:xfrm>
                                                                                                                                        </p:grpSpPr>
                                                                                                                                        <p:grpSp>
                                                                                                                                          <p:nvGrpSpPr>
                                                                                                                                            <p:cNvPr id="863" name="Group 862">
                                                                                                                                              <a:extLst>
                                                                                                                                                <a:ext uri="{FF2B5EF4-FFF2-40B4-BE49-F238E27FC236}">
                                                                                                                                                  <a16:creationId xmlns:a16="http://schemas.microsoft.com/office/drawing/2014/main" id="{99DD813B-CC82-44D1-9E05-6B1BDE92C30D}"/>
                                                                                                                                                </a:ext>
                                                                                                                                              </a:extLst>
                                                                                                                                            </p:cNvPr>
                                                                                                                                            <p:cNvGrpSpPr>
                                                                                                                                              <a:grpSpLocks/>
                                                                                                                                            </p:cNvGrpSpPr>
                                                                                                                                            <p:nvPr/>
                                                                                                                                          </p:nvGrpSpPr>
                                                                                                                                          <p:grpSpPr bwMode="auto">
                                                                                                                                            <a:xfrm>
                                                                                                                                              <a:off x="0" y="67"/>
                                                                                                                                              <a:ext cx="616" cy="410"/>
                                                                                                                                              <a:chOff x="0" y="67"/>
                                                                                                                                              <a:chExt cx="616" cy="410"/>
                                                                                                                                            </a:xfrm>
                                                                                                                                          </p:grpSpPr>
                                                                                                                                          <p:grpSp>
                                                                                                                                            <p:nvGrpSpPr>
                                                                                                                                              <p:cNvPr id="865" name="Group 864">
                                                                                                                                                <a:extLst>
                                                                                                                                                  <a:ext uri="{FF2B5EF4-FFF2-40B4-BE49-F238E27FC236}">
                                                                                                                                                    <a16:creationId xmlns:a16="http://schemas.microsoft.com/office/drawing/2014/main" id="{7A219995-1311-41A6-8A33-DE1E61F0233A}"/>
                                                                                                                                                  </a:ext>
                                                                                                                                                </a:extLst>
                                                                                                                                              </p:cNvPr>
                                                                                                                                              <p:cNvGrpSpPr>
                                                                                                                                                <a:grpSpLocks/>
                                                                                                                                              </p:cNvGrpSpPr>
                                                                                                                                              <p:nvPr/>
                                                                                                                                            </p:nvGrpSpPr>
                                                                                                                                            <p:grpSpPr bwMode="auto">
                                                                                                                                              <a:xfrm>
                                                                                                                                                <a:off x="0" y="67"/>
                                                                                                                                                <a:ext cx="616" cy="410"/>
                                                                                                                                                <a:chOff x="0" y="67"/>
                                                                                                                                                <a:chExt cx="616" cy="410"/>
                                                                                                                                              </a:xfrm>
                                                                                                                                            </p:grpSpPr>
                                                                                                                                            <p:grpSp>
                                                                                                                                              <p:nvGrpSpPr>
                                                                                                                                                <p:cNvPr id="867" name="Group 866">
                                                                                                                                                  <a:extLst>
                                                                                                                                                    <a:ext uri="{FF2B5EF4-FFF2-40B4-BE49-F238E27FC236}">
                                                                                                                                                      <a16:creationId xmlns:a16="http://schemas.microsoft.com/office/drawing/2014/main" id="{B9111FC6-0675-4CFE-BD8F-CB4515AA77FF}"/>
                                                                                                                                                    </a:ext>
                                                                                                                                                  </a:extLst>
                                                                                                                                                </p:cNvPr>
                                                                                                                                                <p:cNvGrpSpPr>
                                                                                                                                                  <a:grpSpLocks/>
                                                                                                                                                </p:cNvGrpSpPr>
                                                                                                                                                <p:nvPr/>
                                                                                                                                              </p:nvGrpSpPr>
                                                                                                                                              <p:grpSpPr bwMode="auto">
                                                                                                                                                <a:xfrm>
                                                                                                                                                  <a:off x="0" y="67"/>
                                                                                                                                                  <a:ext cx="616" cy="410"/>
                                                                                                                                                  <a:chOff x="0" y="67"/>
                                                                                                                                                  <a:chExt cx="616" cy="410"/>
                                                                                                                                                </a:xfrm>
                                                                                                                                              </p:grpSpPr>
                                                                                                                                              <p:grpSp>
                                                                                                                                                <p:nvGrpSpPr>
                                                                                                                                                  <p:cNvPr id="870" name="Group 869">
                                                                                                                                                    <a:extLst>
                                                                                                                                                      <a:ext uri="{FF2B5EF4-FFF2-40B4-BE49-F238E27FC236}">
                                                                                                                                                        <a16:creationId xmlns:a16="http://schemas.microsoft.com/office/drawing/2014/main" id="{52E62F0E-E5D1-407A-9FFA-0A239551EC52}"/>
                                                                                                                                                      </a:ext>
                                                                                                                                                    </a:extLst>
                                                                                                                                                  </p:cNvPr>
                                                                                                                                                  <p:cNvGrpSpPr>
                                                                                                                                                    <a:grpSpLocks/>
                                                                                                                                                  </p:cNvGrpSpPr>
                                                                                                                                                  <p:nvPr/>
                                                                                                                                                </p:nvGrpSpPr>
                                                                                                                                                <p:grpSpPr bwMode="auto">
                                                                                                                                                  <a:xfrm>
                                                                                                                                                    <a:off x="0" y="67"/>
                                                                                                                                                    <a:ext cx="616" cy="410"/>
                                                                                                                                                    <a:chOff x="0" y="67"/>
                                                                                                                                                    <a:chExt cx="616" cy="410"/>
                                                                                                                                                  </a:xfrm>
                                                                                                                                                </p:grpSpPr>
                                                                                                                                                <p:grpSp>
                                                                                                                                                  <p:nvGrpSpPr>
                                                                                                                                                    <p:cNvPr id="872" name="Group 871">
                                                                                                                                                      <a:extLst>
                                                                                                                                                        <a:ext uri="{FF2B5EF4-FFF2-40B4-BE49-F238E27FC236}">
                                                                                                                                                          <a16:creationId xmlns:a16="http://schemas.microsoft.com/office/drawing/2014/main" id="{A275B2AE-EA43-4FC4-84A3-0327894890BE}"/>
                                                                                                                                                        </a:ext>
                                                                                                                                                      </a:extLst>
                                                                                                                                                    </p:cNvPr>
                                                                                                                                                    <p:cNvGrpSpPr>
                                                                                                                                                      <a:grpSpLocks/>
                                                                                                                                                    </p:cNvGrpSpPr>
                                                                                                                                                    <p:nvPr/>
                                                                                                                                                  </p:nvGrpSpPr>
                                                                                                                                                  <p:grpSpPr bwMode="auto">
                                                                                                                                                    <a:xfrm>
                                                                                                                                                      <a:off x="0" y="67"/>
                                                                                                                                                      <a:ext cx="616" cy="410"/>
                                                                                                                                                      <a:chOff x="0" y="67"/>
                                                                                                                                                      <a:chExt cx="616" cy="410"/>
                                                                                                                                                    </a:xfrm>
                                                                                                                                                  </p:grpSpPr>
                                                                                                                                                  <p:grpSp>
                                                                                                                                                    <p:nvGrpSpPr>
                                                                                                                                                      <p:cNvPr id="875" name="Group 874">
                                                                                                                                                        <a:extLst>
                                                                                                                                                          <a:ext uri="{FF2B5EF4-FFF2-40B4-BE49-F238E27FC236}">
                                                                                                                                                            <a16:creationId xmlns:a16="http://schemas.microsoft.com/office/drawing/2014/main" id="{E78EDF43-820E-4DA4-A148-4F40CB26E06B}"/>
                                                                                                                                                          </a:ext>
                                                                                                                                                        </a:extLst>
                                                                                                                                                      </p:cNvPr>
                                                                                                                                                      <p:cNvGrpSpPr>
                                                                                                                                                        <a:grpSpLocks/>
                                                                                                                                                      </p:cNvGrpSpPr>
                                                                                                                                                      <p:nvPr/>
                                                                                                                                                    </p:nvGrpSpPr>
                                                                                                                                                    <p:grpSpPr bwMode="auto">
                                                                                                                                                      <a:xfrm>
                                                                                                                                                        <a:off x="0" y="67"/>
                                                                                                                                                        <a:ext cx="616" cy="410"/>
                                                                                                                                                        <a:chOff x="0" y="67"/>
                                                                                                                                                        <a:chExt cx="616" cy="410"/>
                                                                                                                                                      </a:xfrm>
                                                                                                                                                    </p:grpSpPr>
                                                                                                                                                    <p:grpSp>
                                                                                                                                                      <p:nvGrpSpPr>
                                                                                                                                                        <p:cNvPr id="877" name="Group 876">
                                                                                                                                                          <a:extLst>
                                                                                                                                                            <a:ext uri="{FF2B5EF4-FFF2-40B4-BE49-F238E27FC236}">
                                                                                                                                                              <a16:creationId xmlns:a16="http://schemas.microsoft.com/office/drawing/2014/main" id="{BF3F2F8A-94F4-4C5E-94B6-5240879DAFB7}"/>
                                                                                                                                                            </a:ext>
                                                                                                                                                          </a:extLst>
                                                                                                                                                        </p:cNvPr>
                                                                                                                                                        <p:cNvGrpSpPr>
                                                                                                                                                          <a:grpSpLocks/>
                                                                                                                                                        </p:cNvGrpSpPr>
                                                                                                                                                        <p:nvPr/>
                                                                                                                                                      </p:nvGrpSpPr>
                                                                                                                                                      <p:grpSpPr bwMode="auto">
                                                                                                                                                        <a:xfrm>
                                                                                                                                                          <a:off x="0" y="67"/>
                                                                                                                                                          <a:ext cx="616" cy="410"/>
                                                                                                                                                          <a:chOff x="0" y="67"/>
                                                                                                                                                          <a:chExt cx="616" cy="410"/>
                                                                                                                                                        </a:xfrm>
                                                                                                                                                      </p:grpSpPr>
                                                                                                                                                      <p:grpSp>
                                                                                                                                                        <p:nvGrpSpPr>
                                                                                                                                                          <p:cNvPr id="879" name="Group 878">
                                                                                                                                                            <a:extLst>
                                                                                                                                                              <a:ext uri="{FF2B5EF4-FFF2-40B4-BE49-F238E27FC236}">
                                                                                                                                                                <a16:creationId xmlns:a16="http://schemas.microsoft.com/office/drawing/2014/main" id="{79F0FA50-BA0E-4EA2-8D6D-9EA83F7FFD81}"/>
                                                                                                                                                              </a:ext>
                                                                                                                                                            </a:extLst>
                                                                                                                                                          </p:cNvPr>
                                                                                                                                                          <p:cNvGrpSpPr>
                                                                                                                                                            <a:grpSpLocks/>
                                                                                                                                                          </p:cNvGrpSpPr>
                                                                                                                                                          <p:nvPr/>
                                                                                                                                                        </p:nvGrpSpPr>
                                                                                                                                                        <p:grpSpPr bwMode="auto">
                                                                                                                                                          <a:xfrm>
                                                                                                                                                            <a:off x="0" y="67"/>
                                                                                                                                                            <a:ext cx="616" cy="410"/>
                                                                                                                                                            <a:chOff x="0" y="67"/>
                                                                                                                                                            <a:chExt cx="616" cy="410"/>
                                                                                                                                                          </a:xfrm>
                                                                                                                                                        </p:grpSpPr>
                                                                                                                                                        <p:grpSp>
                                                                                                                                                          <p:nvGrpSpPr>
                                                                                                                                                            <p:cNvPr id="881" name="Group 880">
                                                                                                                                                              <a:extLst>
                                                                                                                                                                <a:ext uri="{FF2B5EF4-FFF2-40B4-BE49-F238E27FC236}">
                                                                                                                                                                  <a16:creationId xmlns:a16="http://schemas.microsoft.com/office/drawing/2014/main" id="{FF883511-C318-4B5B-B06C-3A0417F21CF0}"/>
                                                                                                                                                                </a:ext>
                                                                                                                                                              </a:extLst>
                                                                                                                                                            </p:cNvPr>
                                                                                                                                                            <p:cNvGrpSpPr>
                                                                                                                                                              <a:grpSpLocks/>
                                                                                                                                                            </p:cNvGrpSpPr>
                                                                                                                                                            <p:nvPr/>
                                                                                                                                                          </p:nvGrpSpPr>
                                                                                                                                                          <p:grpSpPr bwMode="auto">
                                                                                                                                                            <a:xfrm>
                                                                                                                                                              <a:off x="0" y="67"/>
                                                                                                                                                              <a:ext cx="616" cy="410"/>
                                                                                                                                                              <a:chOff x="0" y="67"/>
                                                                                                                                                              <a:chExt cx="616" cy="410"/>
                                                                                                                                                            </a:xfrm>
                                                                                                                                                          </p:grpSpPr>
                                                                                                                                                          <p:grpSp>
                                                                                                                                                            <p:nvGrpSpPr>
                                                                                                                                                              <p:cNvPr id="883" name="Group 882">
                                                                                                                                                                <a:extLst>
                                                                                                                                                                  <a:ext uri="{FF2B5EF4-FFF2-40B4-BE49-F238E27FC236}">
                                                                                                                                                                    <a16:creationId xmlns:a16="http://schemas.microsoft.com/office/drawing/2014/main" id="{267723F4-AD33-4982-AC14-7CC23892D507}"/>
                                                                                                                                                                  </a:ext>
                                                                                                                                                                </a:extLst>
                                                                                                                                                              </p:cNvPr>
                                                                                                                                                              <p:cNvGrpSpPr>
                                                                                                                                                                <a:grpSpLocks/>
                                                                                                                                                              </p:cNvGrpSpPr>
                                                                                                                                                              <p:nvPr/>
                                                                                                                                                            </p:nvGrpSpPr>
                                                                                                                                                            <p:grpSpPr bwMode="auto">
                                                                                                                                                              <a:xfrm>
                                                                                                                                                                <a:off x="0" y="67"/>
                                                                                                                                                                <a:ext cx="616" cy="410"/>
                                                                                                                                                                <a:chOff x="0" y="67"/>
                                                                                                                                                                <a:chExt cx="616" cy="410"/>
                                                                                                                                                              </a:xfrm>
                                                                                                                                                            </p:grpSpPr>
                                                                                                                                                            <p:grpSp>
                                                                                                                                                              <p:nvGrpSpPr>
                                                                                                                                                                <p:cNvPr id="885" name="Group 884">
                                                                                                                                                                  <a:extLst>
                                                                                                                                                                    <a:ext uri="{FF2B5EF4-FFF2-40B4-BE49-F238E27FC236}">
                                                                                                                                                                      <a16:creationId xmlns:a16="http://schemas.microsoft.com/office/drawing/2014/main" id="{D179D8A5-75CE-4FF8-89B2-DFFF8737890D}"/>
                                                                                                                                                                    </a:ext>
                                                                                                                                                                  </a:extLst>
                                                                                                                                                                </p:cNvPr>
                                                                                                                                                                <p:cNvGrpSpPr>
                                                                                                                                                                  <a:grpSpLocks/>
                                                                                                                                                                </p:cNvGrpSpPr>
                                                                                                                                                                <p:nvPr/>
                                                                                                                                                              </p:nvGrpSpPr>
                                                                                                                                                              <p:grpSpPr bwMode="auto">
                                                                                                                                                                <a:xfrm>
                                                                                                                                                                  <a:off x="0" y="67"/>
                                                                                                                                                                  <a:ext cx="616" cy="410"/>
                                                                                                                                                                  <a:chOff x="0" y="67"/>
                                                                                                                                                                  <a:chExt cx="616" cy="410"/>
                                                                                                                                                                </a:xfrm>
                                                                                                                                                              </p:grpSpPr>
                                                                                                                                                              <p:grpSp>
                                                                                                                                                                <p:nvGrpSpPr>
                                                                                                                                                                  <p:cNvPr id="887" name="Group 886">
                                                                                                                                                                    <a:extLst>
                                                                                                                                                                      <a:ext uri="{FF2B5EF4-FFF2-40B4-BE49-F238E27FC236}">
                                                                                                                                                                        <a16:creationId xmlns:a16="http://schemas.microsoft.com/office/drawing/2014/main" id="{B9CDB68E-8D9C-425F-9686-AC5B932A74EE}"/>
                                                                                                                                                                      </a:ext>
                                                                                                                                                                    </a:extLst>
                                                                                                                                                                  </p:cNvPr>
                                                                                                                                                                  <p:cNvGrpSpPr>
                                                                                                                                                                    <a:grpSpLocks/>
                                                                                                                                                                  </p:cNvGrpSpPr>
                                                                                                                                                                  <p:nvPr/>
                                                                                                                                                                </p:nvGrpSpPr>
                                                                                                                                                                <p:grpSpPr bwMode="auto">
                                                                                                                                                                  <a:xfrm>
                                                                                                                                                                    <a:off x="0" y="67"/>
                                                                                                                                                                    <a:ext cx="616" cy="410"/>
                                                                                                                                                                    <a:chOff x="0" y="67"/>
                                                                                                                                                                    <a:chExt cx="616" cy="410"/>
                                                                                                                                                                  </a:xfrm>
                                                                                                                                                                </p:grpSpPr>
                                                                                                                                                                <p:grpSp>
                                                                                                                                                                  <p:nvGrpSpPr>
                                                                                                                                                                    <p:cNvPr id="889" name="Group 888">
                                                                                                                                                                      <a:extLst>
                                                                                                                                                                        <a:ext uri="{FF2B5EF4-FFF2-40B4-BE49-F238E27FC236}">
                                                                                                                                                                          <a16:creationId xmlns:a16="http://schemas.microsoft.com/office/drawing/2014/main" id="{C0984593-F44B-4E4D-9C3D-7AAC74EC2333}"/>
                                                                                                                                                                        </a:ext>
                                                                                                                                                                      </a:extLst>
                                                                                                                                                                    </p:cNvPr>
                                                                                                                                                                    <p:cNvGrpSpPr>
                                                                                                                                                                      <a:grpSpLocks/>
                                                                                                                                                                    </p:cNvGrpSpPr>
                                                                                                                                                                    <p:nvPr/>
                                                                                                                                                                  </p:nvGrpSpPr>
                                                                                                                                                                  <p:grpSpPr bwMode="auto">
                                                                                                                                                                    <a:xfrm>
                                                                                                                                                                      <a:off x="0" y="67"/>
                                                                                                                                                                      <a:ext cx="616" cy="410"/>
                                                                                                                                                                      <a:chOff x="0" y="67"/>
                                                                                                                                                                      <a:chExt cx="616" cy="410"/>
                                                                                                                                                                    </a:xfrm>
                                                                                                                                                                  </p:grpSpPr>
                                                                                                                                                                  <p:grpSp>
                                                                                                                                                                    <p:nvGrpSpPr>
                                                                                                                                                                      <p:cNvPr id="891" name="Group 890">
                                                                                                                                                                        <a:extLst>
                                                                                                                                                                          <a:ext uri="{FF2B5EF4-FFF2-40B4-BE49-F238E27FC236}">
                                                                                                                                                                            <a16:creationId xmlns:a16="http://schemas.microsoft.com/office/drawing/2014/main" id="{A937868B-90EC-4C8D-907F-EE9323C004F9}"/>
                                                                                                                                                                          </a:ext>
                                                                                                                                                                        </a:extLst>
                                                                                                                                                                      </p:cNvPr>
                                                                                                                                                                      <p:cNvGrpSpPr>
                                                                                                                                                                        <a:grpSpLocks/>
                                                                                                                                                                      </p:cNvGrpSpPr>
                                                                                                                                                                      <p:nvPr/>
                                                                                                                                                                    </p:nvGrpSpPr>
                                                                                                                                                                    <p:grpSpPr bwMode="auto">
                                                                                                                                                                      <a:xfrm>
                                                                                                                                                                        <a:off x="0" y="67"/>
                                                                                                                                                                        <a:ext cx="616" cy="410"/>
                                                                                                                                                                        <a:chOff x="0" y="67"/>
                                                                                                                                                                        <a:chExt cx="616" cy="410"/>
                                                                                                                                                                      </a:xfrm>
                                                                                                                                                                    </p:grpSpPr>
                                                                                                                                                                    <p:grpSp>
                                                                                                                                                                      <p:nvGrpSpPr>
                                                                                                                                                                        <p:cNvPr id="893" name="Group 892">
                                                                                                                                                                          <a:extLst>
                                                                                                                                                                            <a:ext uri="{FF2B5EF4-FFF2-40B4-BE49-F238E27FC236}">
                                                                                                                                                                              <a16:creationId xmlns:a16="http://schemas.microsoft.com/office/drawing/2014/main" id="{CC7018C8-CAD0-4ECC-BBDE-9E66CA8DF81D}"/>
                                                                                                                                                                            </a:ext>
                                                                                                                                                                          </a:extLst>
                                                                                                                                                                        </p:cNvPr>
                                                                                                                                                                        <p:cNvGrpSpPr>
                                                                                                                                                                          <a:grpSpLocks/>
                                                                                                                                                                        </p:cNvGrpSpPr>
                                                                                                                                                                        <p:nvPr/>
                                                                                                                                                                      </p:nvGrpSpPr>
                                                                                                                                                                      <p:grpSpPr bwMode="auto">
                                                                                                                                                                        <a:xfrm>
                                                                                                                                                                          <a:off x="0" y="67"/>
                                                                                                                                                                          <a:ext cx="616" cy="410"/>
                                                                                                                                                                          <a:chOff x="0" y="67"/>
                                                                                                                                                                          <a:chExt cx="616" cy="410"/>
                                                                                                                                                                        </a:xfrm>
                                                                                                                                                                      </p:grpSpPr>
                                                                                                                                                                      <p:grpSp>
                                                                                                                                                                        <p:nvGrpSpPr>
                                                                                                                                                                          <p:cNvPr id="895" name="Group 894">
                                                                                                                                                                            <a:extLst>
                                                                                                                                                                              <a:ext uri="{FF2B5EF4-FFF2-40B4-BE49-F238E27FC236}">
                                                                                                                                                                                <a16:creationId xmlns:a16="http://schemas.microsoft.com/office/drawing/2014/main" id="{C24A7042-B691-4E68-9600-8389EB428C0C}"/>
                                                                                                                                                                              </a:ext>
                                                                                                                                                                            </a:extLst>
                                                                                                                                                                          </p:cNvPr>
                                                                                                                                                                          <p:cNvGrpSpPr>
                                                                                                                                                                            <a:grpSpLocks/>
                                                                                                                                                                          </p:cNvGrpSpPr>
                                                                                                                                                                          <p:nvPr/>
                                                                                                                                                                        </p:nvGrpSpPr>
                                                                                                                                                                        <p:grpSpPr bwMode="auto">
                                                                                                                                                                          <a:xfrm>
                                                                                                                                                                            <a:off x="0" y="67"/>
                                                                                                                                                                            <a:ext cx="616" cy="339"/>
                                                                                                                                                                            <a:chOff x="0" y="67"/>
                                                                                                                                                                            <a:chExt cx="616" cy="339"/>
                                                                                                                                                                          </a:xfrm>
                                                                                                                                                                        </p:grpSpPr>
                                                                                                                                                                        <p:grpSp>
                                                                                                                                                                          <p:nvGrpSpPr>
                                                                                                                                                                            <p:cNvPr id="897" name="Group 896">
                                                                                                                                                                              <a:extLst>
                                                                                                                                                                                <a:ext uri="{FF2B5EF4-FFF2-40B4-BE49-F238E27FC236}">
                                                                                                                                                                                  <a16:creationId xmlns:a16="http://schemas.microsoft.com/office/drawing/2014/main" id="{84FF5C9A-C8C1-4E32-81DD-AB692D97A1A2}"/>
                                                                                                                                                                                </a:ext>
                                                                                                                                                                              </a:extLst>
                                                                                                                                                                            </p:cNvPr>
                                                                                                                                                                            <p:cNvGrpSpPr>
                                                                                                                                                                              <a:grpSpLocks/>
                                                                                                                                                                            </p:cNvGrpSpPr>
                                                                                                                                                                            <p:nvPr/>
                                                                                                                                                                          </p:nvGrpSpPr>
                                                                                                                                                                          <p:grpSpPr bwMode="auto">
                                                                                                                                                                            <a:xfrm>
                                                                                                                                                                              <a:off x="0" y="67"/>
                                                                                                                                                                              <a:ext cx="616" cy="338"/>
                                                                                                                                                                              <a:chOff x="0" y="67"/>
                                                                                                                                                                              <a:chExt cx="616" cy="338"/>
                                                                                                                                                                            </a:xfrm>
                                                                                                                                                                          </p:grpSpPr>
                                                                                                                                                                          <p:grpSp>
                                                                                                                                                                            <p:nvGrpSpPr>
                                                                                                                                                                              <p:cNvPr id="899" name="Group 898">
                                                                                                                                                                                <a:extLst>
                                                                                                                                                                                  <a:ext uri="{FF2B5EF4-FFF2-40B4-BE49-F238E27FC236}">
                                                                                                                                                                                    <a16:creationId xmlns:a16="http://schemas.microsoft.com/office/drawing/2014/main" id="{6AE1F280-0A04-4E87-82D4-6F22AF2E7A18}"/>
                                                                                                                                                                                  </a:ext>
                                                                                                                                                                                </a:extLst>
                                                                                                                                                                              </p:cNvPr>
                                                                                                                                                                              <p:cNvGrpSpPr>
                                                                                                                                                                                <a:grpSpLocks/>
                                                                                                                                                                              </p:cNvGrpSpPr>
                                                                                                                                                                              <p:nvPr/>
                                                                                                                                                                            </p:nvGrpSpPr>
                                                                                                                                                                            <p:grpSpPr bwMode="auto">
                                                                                                                                                                              <a:xfrm>
                                                                                                                                                                                <a:off x="0" y="67"/>
                                                                                                                                                                                <a:ext cx="616" cy="338"/>
                                                                                                                                                                                <a:chOff x="0" y="67"/>
                                                                                                                                                                                <a:chExt cx="616" cy="338"/>
                                                                                                                                                                              </a:xfrm>
                                                                                                                                                                            </p:grpSpPr>
                                                                                                                                                                            <p:grpSp>
                                                                                                                                                                              <p:nvGrpSpPr>
                                                                                                                                                                                <p:cNvPr id="901" name="Group 900">
                                                                                                                                                                                  <a:extLst>
                                                                                                                                                                                    <a:ext uri="{FF2B5EF4-FFF2-40B4-BE49-F238E27FC236}">
                                                                                                                                                                                      <a16:creationId xmlns:a16="http://schemas.microsoft.com/office/drawing/2014/main" id="{307086F0-AB85-4D7B-A654-1816FB95898D}"/>
                                                                                                                                                                                    </a:ext>
                                                                                                                                                                                  </a:extLst>
                                                                                                                                                                                </p:cNvPr>
                                                                                                                                                                                <p:cNvGrpSpPr>
                                                                                                                                                                                  <a:grpSpLocks/>
                                                                                                                                                                                </p:cNvGrpSpPr>
                                                                                                                                                                                <p:nvPr/>
                                                                                                                                                                              </p:nvGrpSpPr>
                                                                                                                                                                              <p:grpSpPr bwMode="auto">
                                                                                                                                                                                <a:xfrm>
                                                                                                                                                                                  <a:off x="0" y="67"/>
                                                                                                                                                                                  <a:ext cx="616" cy="311"/>
                                                                                                                                                                                  <a:chOff x="0" y="67"/>
                                                                                                                                                                                  <a:chExt cx="616" cy="311"/>
                                                                                                                                                                                </a:xfrm>
                                                                                                                                                                              </p:grpSpPr>
                                                                                                                                                                              <p:grpSp>
                                                                                                                                                                                <p:nvGrpSpPr>
                                                                                                                                                                                  <p:cNvPr id="903" name="Group 902">
                                                                                                                                                                                    <a:extLst>
                                                                                                                                                                                      <a:ext uri="{FF2B5EF4-FFF2-40B4-BE49-F238E27FC236}">
                                                                                                                                                                                        <a16:creationId xmlns:a16="http://schemas.microsoft.com/office/drawing/2014/main" id="{40E50FED-4BFD-451E-B46B-B943250A8BB8}"/>
                                                                                                                                                                                      </a:ext>
                                                                                                                                                                                    </a:extLst>
                                                                                                                                                                                  </p:cNvPr>
                                                                                                                                                                                  <p:cNvGrpSpPr>
                                                                                                                                                                                    <a:grpSpLocks/>
                                                                                                                                                                                  </p:cNvGrpSpPr>
                                                                                                                                                                                  <p:nvPr/>
                                                                                                                                                                                </p:nvGrpSpPr>
                                                                                                                                                                                <p:grpSpPr bwMode="auto">
                                                                                                                                                                                  <a:xfrm>
                                                                                                                                                                                    <a:off x="0" y="67"/>
                                                                                                                                                                                    <a:ext cx="616" cy="311"/>
                                                                                                                                                                                    <a:chOff x="0" y="67"/>
                                                                                                                                                                                    <a:chExt cx="616" cy="311"/>
                                                                                                                                                                                  </a:xfrm>
                                                                                                                                                                                </p:grpSpPr>
                                                                                                                                                                                <p:grpSp>
                                                                                                                                                                                  <p:nvGrpSpPr>
                                                                                                                                                                                    <p:cNvPr id="905" name="Group 904">
                                                                                                                                                                                      <a:extLst>
                                                                                                                                                                                        <a:ext uri="{FF2B5EF4-FFF2-40B4-BE49-F238E27FC236}">
                                                                                                                                                                                          <a16:creationId xmlns:a16="http://schemas.microsoft.com/office/drawing/2014/main" id="{4F488800-2ABC-4B69-A651-100695FED0B0}"/>
                                                                                                                                                                                        </a:ext>
                                                                                                                                                                                      </a:extLst>
                                                                                                                                                                                    </p:cNvPr>
                                                                                                                                                                                    <p:cNvGrpSpPr>
                                                                                                                                                                                      <a:grpSpLocks/>
                                                                                                                                                                                    </p:cNvGrpSpPr>
                                                                                                                                                                                    <p:nvPr/>
                                                                                                                                                                                  </p:nvGrpSpPr>
                                                                                                                                                                                  <p:grpSpPr bwMode="auto">
                                                                                                                                                                                    <a:xfrm>
                                                                                                                                                                                      <a:off x="0" y="67"/>
                                                                                                                                                                                      <a:ext cx="616" cy="311"/>
                                                                                                                                                                                      <a:chOff x="0" y="67"/>
                                                                                                                                                                                      <a:chExt cx="616" cy="311"/>
                                                                                                                                                                                    </a:xfrm>
                                                                                                                                                                                  </p:grpSpPr>
                                                                                                                                                                                  <p:grpSp>
                                                                                                                                                                                    <p:nvGrpSpPr>
                                                                                                                                                                                      <p:cNvPr id="907" name="Group 906">
                                                                                                                                                                                        <a:extLst>
                                                                                                                                                                                          <a:ext uri="{FF2B5EF4-FFF2-40B4-BE49-F238E27FC236}">
                                                                                                                                                                                            <a16:creationId xmlns:a16="http://schemas.microsoft.com/office/drawing/2014/main" id="{22BF31C6-9316-424D-9359-92F382287389}"/>
                                                                                                                                                                                          </a:ext>
                                                                                                                                                                                        </a:extLst>
                                                                                                                                                                                      </p:cNvPr>
                                                                                                                                                                                      <p:cNvGrpSpPr>
                                                                                                                                                                                        <a:grpSpLocks/>
                                                                                                                                                                                      </p:cNvGrpSpPr>
                                                                                                                                                                                      <p:nvPr/>
                                                                                                                                                                                    </p:nvGrpSpPr>
                                                                                                                                                                                    <p:grpSpPr bwMode="auto">
                                                                                                                                                                                      <a:xfrm>
                                                                                                                                                                                        <a:off x="0" y="67"/>
                                                                                                                                                                                        <a:ext cx="616" cy="311"/>
                                                                                                                                                                                        <a:chOff x="0" y="67"/>
                                                                                                                                                                                        <a:chExt cx="616" cy="311"/>
                                                                                                                                                                                      </a:xfrm>
                                                                                                                                                                                    </p:grpSpPr>
                                                                                                                                                                                    <p:grpSp>
                                                                                                                                                                                      <p:nvGrpSpPr>
                                                                                                                                                                                        <p:cNvPr id="909" name="Group 908">
                                                                                                                                                                                          <a:extLst>
                                                                                                                                                                                            <a:ext uri="{FF2B5EF4-FFF2-40B4-BE49-F238E27FC236}">
                                                                                                                                                                                              <a16:creationId xmlns:a16="http://schemas.microsoft.com/office/drawing/2014/main" id="{938A9871-5871-4893-9E05-FD44AB7CB250}"/>
                                                                                                                                                                                            </a:ext>
                                                                                                                                                                                          </a:extLst>
                                                                                                                                                                                        </p:cNvPr>
                                                                                                                                                                                        <p:cNvGrpSpPr>
                                                                                                                                                                                          <a:grpSpLocks/>
                                                                                                                                                                                        </p:cNvGrpSpPr>
                                                                                                                                                                                        <p:nvPr/>
                                                                                                                                                                                      </p:nvGrpSpPr>
                                                                                                                                                                                      <p:grpSpPr bwMode="auto">
                                                                                                                                                                                        <a:xfrm>
                                                                                                                                                                                          <a:off x="0" y="67"/>
                                                                                                                                                                                          <a:ext cx="616" cy="311"/>
                                                                                                                                                                                          <a:chOff x="0" y="67"/>
                                                                                                                                                                                          <a:chExt cx="616" cy="311"/>
                                                                                                                                                                                        </a:xfrm>
                                                                                                                                                                                      </p:grpSpPr>
                                                                                                                                                                                      <p:grpSp>
                                                                                                                                                                                        <p:nvGrpSpPr>
                                                                                                                                                                                          <p:cNvPr id="911" name="Group 910">
                                                                                                                                                                                            <a:extLst>
                                                                                                                                                                                              <a:ext uri="{FF2B5EF4-FFF2-40B4-BE49-F238E27FC236}">
                                                                                                                                                                                                <a16:creationId xmlns:a16="http://schemas.microsoft.com/office/drawing/2014/main" id="{846ADE6F-0191-4573-B5C0-A400E5BD981E}"/>
                                                                                                                                                                                              </a:ext>
                                                                                                                                                                                            </a:extLst>
                                                                                                                                                                                          </p:cNvPr>
                                                                                                                                                                                          <p:cNvGrpSpPr>
                                                                                                                                                                                            <a:grpSpLocks/>
                                                                                                                                                                                          </p:cNvGrpSpPr>
                                                                                                                                                                                          <p:nvPr/>
                                                                                                                                                                                        </p:nvGrpSpPr>
                                                                                                                                                                                        <p:grpSpPr bwMode="auto">
                                                                                                                                                                                          <a:xfrm>
                                                                                                                                                                                            <a:off x="0" y="67"/>
                                                                                                                                                                                            <a:ext cx="616" cy="311"/>
                                                                                                                                                                                            <a:chOff x="0" y="67"/>
                                                                                                                                                                                            <a:chExt cx="616" cy="311"/>
                                                                                                                                                                                          </a:xfrm>
                                                                                                                                                                                        </p:grpSpPr>
                                                                                                                                                                                        <p:grpSp>
                                                                                                                                                                                          <p:nvGrpSpPr>
                                                                                                                                                                                            <p:cNvPr id="913" name="Group 912">
                                                                                                                                                                                              <a:extLst>
                                                                                                                                                                                                <a:ext uri="{FF2B5EF4-FFF2-40B4-BE49-F238E27FC236}">
                                                                                                                                                                                                  <a16:creationId xmlns:a16="http://schemas.microsoft.com/office/drawing/2014/main" id="{7234CFB9-D234-4F86-8460-D942F3CCD028}"/>
                                                                                                                                                                                                </a:ext>
                                                                                                                                                                                              </a:extLst>
                                                                                                                                                                                            </p:cNvPr>
                                                                                                                                                                                            <p:cNvGrpSpPr>
                                                                                                                                                                                              <a:grpSpLocks/>
                                                                                                                                                                                            </p:cNvGrpSpPr>
                                                                                                                                                                                            <p:nvPr/>
                                                                                                                                                                                          </p:nvGrpSpPr>
                                                                                                                                                                                          <p:grpSpPr bwMode="auto">
                                                                                                                                                                                            <a:xfrm>
                                                                                                                                                                                              <a:off x="0" y="67"/>
                                                                                                                                                                                              <a:ext cx="616" cy="311"/>
                                                                                                                                                                                              <a:chOff x="0" y="67"/>
                                                                                                                                                                                              <a:chExt cx="616" cy="311"/>
                                                                                                                                                                                            </a:xfrm>
                                                                                                                                                                                          </p:grpSpPr>
                                                                                                                                                                                          <p:grpSp>
                                                                                                                                                                                            <p:nvGrpSpPr>
                                                                                                                                                                                              <p:cNvPr id="915" name="Group 914">
                                                                                                                                                                                                <a:extLst>
                                                                                                                                                                                                  <a:ext uri="{FF2B5EF4-FFF2-40B4-BE49-F238E27FC236}">
                                                                                                                                                                                                    <a16:creationId xmlns:a16="http://schemas.microsoft.com/office/drawing/2014/main" id="{7501B2D6-D482-4C54-9D3C-56D1D7D91D8E}"/>
                                                                                                                                                                                                  </a:ext>
                                                                                                                                                                                                </a:extLst>
                                                                                                                                                                                              </p:cNvPr>
                                                                                                                                                                                              <p:cNvGrpSpPr>
                                                                                                                                                                                                <a:grpSpLocks/>
                                                                                                                                                                                              </p:cNvGrpSpPr>
                                                                                                                                                                                              <p:nvPr/>
                                                                                                                                                                                            </p:nvGrpSpPr>
                                                                                                                                                                                            <p:grpSpPr bwMode="auto">
                                                                                                                                                                                              <a:xfrm>
                                                                                                                                                                                                <a:off x="0" y="67"/>
                                                                                                                                                                                                <a:ext cx="616" cy="311"/>
                                                                                                                                                                                                <a:chOff x="0" y="67"/>
                                                                                                                                                                                                <a:chExt cx="616" cy="311"/>
                                                                                                                                                                                              </a:xfrm>
                                                                                                                                                                                            </p:grpSpPr>
                                                                                                                                                                                            <p:grpSp>
                                                                                                                                                                                              <p:nvGrpSpPr>
                                                                                                                                                                                                <p:cNvPr id="917" name="Group 916">
                                                                                                                                                                                                  <a:extLst>
                                                                                                                                                                                                    <a:ext uri="{FF2B5EF4-FFF2-40B4-BE49-F238E27FC236}">
                                                                                                                                                                                                      <a16:creationId xmlns:a16="http://schemas.microsoft.com/office/drawing/2014/main" id="{1CA80F98-27ED-42EF-A491-A79C7D73BA6C}"/>
                                                                                                                                                                                                    </a:ext>
                                                                                                                                                                                                  </a:extLst>
                                                                                                                                                                                                </p:cNvPr>
                                                                                                                                                                                                <p:cNvGrpSpPr>
                                                                                                                                                                                                  <a:grpSpLocks/>
                                                                                                                                                                                                </p:cNvGrpSpPr>
                                                                                                                                                                                                <p:nvPr/>
                                                                                                                                                                                              </p:nvGrpSpPr>
                                                                                                                                                                                              <p:grpSpPr bwMode="auto">
                                                                                                                                                                                                <a:xfrm>
                                                                                                                                                                                                  <a:off x="0" y="67"/>
                                                                                                                                                                                                  <a:ext cx="616" cy="158"/>
                                                                                                                                                                                                  <a:chOff x="0" y="67"/>
                                                                                                                                                                                                  <a:chExt cx="616" cy="158"/>
                                                                                                                                                                                                </a:xfrm>
                                                                                                                                                                                              </p:grpSpPr>
                                                                                                                                                                                              <p:grpSp>
                                                                                                                                                                                                <p:nvGrpSpPr>
                                                                                                                                                                                                  <p:cNvPr id="919" name="Group 918">
                                                                                                                                                                                                    <a:extLst>
                                                                                                                                                                                                      <a:ext uri="{FF2B5EF4-FFF2-40B4-BE49-F238E27FC236}">
                                                                                                                                                                                                        <a16:creationId xmlns:a16="http://schemas.microsoft.com/office/drawing/2014/main" id="{87DF7729-D809-4F46-9F4C-5C21AD788F54}"/>
                                                                                                                                                                                                      </a:ext>
                                                                                                                                                                                                    </a:extLst>
                                                                                                                                                                                                  </p:cNvPr>
                                                                                                                                                                                                  <p:cNvGrpSpPr>
                                                                                                                                                                                                    <a:grpSpLocks/>
                                                                                                                                                                                                  </p:cNvGrpSpPr>
                                                                                                                                                                                                  <p:nvPr/>
                                                                                                                                                                                                </p:nvGrpSpPr>
                                                                                                                                                                                                <p:grpSpPr bwMode="auto">
                                                                                                                                                                                                  <a:xfrm>
                                                                                                                                                                                                    <a:off x="0" y="67"/>
                                                                                                                                                                                                    <a:ext cx="616" cy="158"/>
                                                                                                                                                                                                    <a:chOff x="0" y="67"/>
                                                                                                                                                                                                    <a:chExt cx="616" cy="158"/>
                                                                                                                                                                                                  </a:xfrm>
                                                                                                                                                                                                </p:grpSpPr>
                                                                                                                                                                                                <p:grpSp>
                                                                                                                                                                                                  <p:nvGrpSpPr>
                                                                                                                                                                                                    <p:cNvPr id="921" name="Group 920">
                                                                                                                                                                                                      <a:extLst>
                                                                                                                                                                                                        <a:ext uri="{FF2B5EF4-FFF2-40B4-BE49-F238E27FC236}">
                                                                                                                                                                                                          <a16:creationId xmlns:a16="http://schemas.microsoft.com/office/drawing/2014/main" id="{5B06C365-F0B3-4801-8421-63AAD316B775}"/>
                                                                                                                                                                                                        </a:ext>
                                                                                                                                                                                                      </a:extLst>
                                                                                                                                                                                                    </p:cNvPr>
                                                                                                                                                                                                    <p:cNvGrpSpPr>
                                                                                                                                                                                                      <a:grpSpLocks/>
                                                                                                                                                                                                    </p:cNvGrpSpPr>
                                                                                                                                                                                                    <p:nvPr/>
                                                                                                                                                                                                  </p:nvGrpSpPr>
                                                                                                                                                                                                  <p:grpSpPr bwMode="auto">
                                                                                                                                                                                                    <a:xfrm>
                                                                                                                                                                                                      <a:off x="0" y="67"/>
                                                                                                                                                                                                      <a:ext cx="616" cy="137"/>
                                                                                                                                                                                                      <a:chOff x="0" y="67"/>
                                                                                                                                                                                                      <a:chExt cx="616" cy="137"/>
                                                                                                                                                                                                    </a:xfrm>
                                                                                                                                                                                                  </p:grpSpPr>
                                                                                                                                                                                                  <p:grpSp>
                                                                                                                                                                                                    <p:nvGrpSpPr>
                                                                                                                                                                                                      <p:cNvPr id="923" name="Group 922">
                                                                                                                                                                                                        <a:extLst>
                                                                                                                                                                                                          <a:ext uri="{FF2B5EF4-FFF2-40B4-BE49-F238E27FC236}">
                                                                                                                                                                                                            <a16:creationId xmlns:a16="http://schemas.microsoft.com/office/drawing/2014/main" id="{65D9C0AA-CFE3-49B9-A870-8B324915A994}"/>
                                                                                                                                                                                                          </a:ext>
                                                                                                                                                                                                        </a:extLst>
                                                                                                                                                                                                      </p:cNvPr>
                                                                                                                                                                                                      <p:cNvGrpSpPr>
                                                                                                                                                                                                        <a:grpSpLocks/>
                                                                                                                                                                                                      </p:cNvGrpSpPr>
                                                                                                                                                                                                      <p:nvPr/>
                                                                                                                                                                                                    </p:nvGrpSpPr>
                                                                                                                                                                                                    <p:grpSpPr bwMode="auto">
                                                                                                                                                                                                      <a:xfrm>
                                                                                                                                                                                                        <a:off x="0" y="67"/>
                                                                                                                                                                                                        <a:ext cx="616" cy="137"/>
                                                                                                                                                                                                        <a:chOff x="0" y="67"/>
                                                                                                                                                                                                        <a:chExt cx="616" cy="137"/>
                                                                                                                                                                                                      </a:xfrm>
                                                                                                                                                                                                    </p:grpSpPr>
                                                                                                                                                                                                    <p:grpSp>
                                                                                                                                                                                                      <p:nvGrpSpPr>
                                                                                                                                                                                                        <p:cNvPr id="925" name="Group 924">
                                                                                                                                                                                                          <a:extLst>
                                                                                                                                                                                                            <a:ext uri="{FF2B5EF4-FFF2-40B4-BE49-F238E27FC236}">
                                                                                                                                                                                                              <a16:creationId xmlns:a16="http://schemas.microsoft.com/office/drawing/2014/main" id="{66F1A49A-754D-4F75-9AC4-117FA914410B}"/>
                                                                                                                                                                                                            </a:ext>
                                                                                                                                                                                                          </a:extLst>
                                                                                                                                                                                                        </p:cNvPr>
                                                                                                                                                                                                        <p:cNvGrpSpPr>
                                                                                                                                                                                                          <a:grpSpLocks/>
                                                                                                                                                                                                        </p:cNvGrpSpPr>
                                                                                                                                                                                                        <p:nvPr/>
                                                                                                                                                                                                      </p:nvGrpSpPr>
                                                                                                                                                                                                      <p:grpSpPr bwMode="auto">
                                                                                                                                                                                                        <a:xfrm>
                                                                                                                                                                                                          <a:off x="0" y="67"/>
                                                                                                                                                                                                          <a:ext cx="616" cy="137"/>
                                                                                                                                                                                                          <a:chOff x="0" y="67"/>
                                                                                                                                                                                                          <a:chExt cx="616" cy="137"/>
                                                                                                                                                                                                        </a:xfrm>
                                                                                                                                                                                                      </p:grpSpPr>
                                                                                                                                                                                                      <p:grpSp>
                                                                                                                                                                                                        <p:nvGrpSpPr>
                                                                                                                                                                                                          <p:cNvPr id="928" name="Group 927">
                                                                                                                                                                                                            <a:extLst>
                                                                                                                                                                                                              <a:ext uri="{FF2B5EF4-FFF2-40B4-BE49-F238E27FC236}">
                                                                                                                                                                                                                <a16:creationId xmlns:a16="http://schemas.microsoft.com/office/drawing/2014/main" id="{77F13C42-5A26-4854-8FBC-F3E9968F85EA}"/>
                                                                                                                                                                                                              </a:ext>
                                                                                                                                                                                                            </a:extLst>
                                                                                                                                                                                                          </p:cNvPr>
                                                                                                                                                                                                          <p:cNvGrpSpPr>
                                                                                                                                                                                                            <a:grpSpLocks/>
                                                                                                                                                                                                          </p:cNvGrpSpPr>
                                                                                                                                                                                                          <p:nvPr/>
                                                                                                                                                                                                        </p:nvGrpSpPr>
                                                                                                                                                                                                        <p:grpSpPr bwMode="auto">
                                                                                                                                                                                                          <a:xfrm>
                                                                                                                                                                                                            <a:off x="0" y="67"/>
                                                                                                                                                                                                            <a:ext cx="616" cy="137"/>
                                                                                                                                                                                                            <a:chOff x="0" y="67"/>
                                                                                                                                                                                                            <a:chExt cx="616" cy="137"/>
                                                                                                                                                                                                          </a:xfrm>
                                                                                                                                                                                                        </p:grpSpPr>
                                                                                                                                                                                                        <p:grpSp>
                                                                                                                                                                                                          <p:nvGrpSpPr>
                                                                                                                                                                                                            <p:cNvPr id="930" name="Group 929">
                                                                                                                                                                                                              <a:extLst>
                                                                                                                                                                                                                <a:ext uri="{FF2B5EF4-FFF2-40B4-BE49-F238E27FC236}">
                                                                                                                                                                                                                  <a16:creationId xmlns:a16="http://schemas.microsoft.com/office/drawing/2014/main" id="{6338C4D0-61DE-4A0F-849C-792E76AD34A0}"/>
                                                                                                                                                                                                                </a:ext>
                                                                                                                                                                                                              </a:extLst>
                                                                                                                                                                                                            </p:cNvPr>
                                                                                                                                                                                                            <p:cNvGrpSpPr>
                                                                                                                                                                                                              <a:grpSpLocks/>
                                                                                                                                                                                                            </p:cNvGrpSpPr>
                                                                                                                                                                                                            <p:nvPr/>
                                                                                                                                                                                                          </p:nvGrpSpPr>
                                                                                                                                                                                                          <p:grpSpPr bwMode="auto">
                                                                                                                                                                                                            <a:xfrm>
                                                                                                                                                                                                              <a:off x="0" y="67"/>
                                                                                                                                                                                                              <a:ext cx="616" cy="137"/>
                                                                                                                                                                                                              <a:chOff x="0" y="67"/>
                                                                                                                                                                                                              <a:chExt cx="616" cy="137"/>
                                                                                                                                                                                                            </a:xfrm>
                                                                                                                                                                                                          </p:grpSpPr>
                                                                                                                                                                                                          <p:grpSp>
                                                                                                                                                                                                            <p:nvGrpSpPr>
                                                                                                                                                                                                              <p:cNvPr id="932" name="Group 931">
                                                                                                                                                                                                                <a:extLst>
                                                                                                                                                                                                                  <a:ext uri="{FF2B5EF4-FFF2-40B4-BE49-F238E27FC236}">
                                                                                                                                                                                                                    <a16:creationId xmlns:a16="http://schemas.microsoft.com/office/drawing/2014/main" id="{D6156028-75C1-4E0C-85D5-6D4E05304B61}"/>
                                                                                                                                                                                                                  </a:ext>
                                                                                                                                                                                                                </a:extLst>
                                                                                                                                                                                                              </p:cNvPr>
                                                                                                                                                                                                              <p:cNvGrpSpPr>
                                                                                                                                                                                                                <a:grpSpLocks/>
                                                                                                                                                                                                              </p:cNvGrpSpPr>
                                                                                                                                                                                                              <p:nvPr/>
                                                                                                                                                                                                            </p:nvGrpSpPr>
                                                                                                                                                                                                            <p:grpSpPr bwMode="auto">
                                                                                                                                                                                                              <a:xfrm>
                                                                                                                                                                                                                <a:off x="0" y="67"/>
                                                                                                                                                                                                                <a:ext cx="616" cy="137"/>
                                                                                                                                                                                                                <a:chOff x="0" y="67"/>
                                                                                                                                                                                                                <a:chExt cx="616" cy="137"/>
                                                                                                                                                                                                              </a:xfrm>
                                                                                                                                                                                                            </p:grpSpPr>
                                                                                                                                                                                                            <p:grpSp>
                                                                                                                                                                                                              <p:nvGrpSpPr>
                                                                                                                                                                                                                <p:cNvPr id="934" name="Group 933">
                                                                                                                                                                                                                  <a:extLst>
                                                                                                                                                                                                                    <a:ext uri="{FF2B5EF4-FFF2-40B4-BE49-F238E27FC236}">
                                                                                                                                                                                                                      <a16:creationId xmlns:a16="http://schemas.microsoft.com/office/drawing/2014/main" id="{553887B3-799E-4BFE-9BD2-FB44AE4A5581}"/>
                                                                                                                                                                                                                    </a:ext>
                                                                                                                                                                                                                  </a:extLst>
                                                                                                                                                                                                                </p:cNvPr>
                                                                                                                                                                                                                <p:cNvGrpSpPr>
                                                                                                                                                                                                                  <a:grpSpLocks/>
                                                                                                                                                                                                                </p:cNvGrpSpPr>
                                                                                                                                                                                                                <p:nvPr/>
                                                                                                                                                                                                              </p:nvGrpSpPr>
                                                                                                                                                                                                              <p:grpSpPr bwMode="auto">
                                                                                                                                                                                                                <a:xfrm>
                                                                                                                                                                                                                  <a:off x="0" y="67"/>
                                                                                                                                                                                                                  <a:ext cx="310" cy="127"/>
                                                                                                                                                                                                                  <a:chOff x="0" y="67"/>
                                                                                                                                                                                                                  <a:chExt cx="310" cy="127"/>
                                                                                                                                                                                                                </a:xfrm>
                                                                                                                                                                                                              </p:grpSpPr>
                                                                                                                                                                                                              <p:grpSp>
                                                                                                                                                                                                                <p:nvGrpSpPr>
                                                                                                                                                                                                                  <p:cNvPr id="994" name="Group 993">
                                                                                                                                                                                                                    <a:extLst>
                                                                                                                                                                                                                      <a:ext uri="{FF2B5EF4-FFF2-40B4-BE49-F238E27FC236}">
                                                                                                                                                                                                                        <a16:creationId xmlns:a16="http://schemas.microsoft.com/office/drawing/2014/main" id="{AFD53615-5CA7-40B8-9EAA-812EFB3FD869}"/>
                                                                                                                                                                                                                      </a:ext>
                                                                                                                                                                                                                    </a:extLst>
                                                                                                                                                                                                                  </p:cNvPr>
                                                                                                                                                                                                                  <p:cNvGrpSpPr>
                                                                                                                                                                                                                    <a:grpSpLocks/>
                                                                                                                                                                                                                  </p:cNvGrpSpPr>
                                                                                                                                                                                                                  <p:nvPr/>
                                                                                                                                                                                                                </p:nvGrpSpPr>
                                                                                                                                                                                                                <p:grpSpPr bwMode="auto">
                                                                                                                                                                                                                  <a:xfrm>
                                                                                                                                                                                                                    <a:off x="0" y="67"/>
                                                                                                                                                                                                                    <a:ext cx="310" cy="127"/>
                                                                                                                                                                                                                    <a:chOff x="0" y="67"/>
                                                                                                                                                                                                                    <a:chExt cx="310" cy="127"/>
                                                                                                                                                                                                                  </a:xfrm>
                                                                                                                                                                                                                </p:grpSpPr>
                                                                                                                                                                                                                <p:grpSp>
                                                                                                                                                                                                                  <p:nvGrpSpPr>
                                                                                                                                                                                                                    <p:cNvPr id="996" name="Group 995">
                                                                                                                                                                                                                      <a:extLst>
                                                                                                                                                                                                                        <a:ext uri="{FF2B5EF4-FFF2-40B4-BE49-F238E27FC236}">
                                                                                                                                                                                                                          <a16:creationId xmlns:a16="http://schemas.microsoft.com/office/drawing/2014/main" id="{81DD91B4-F88F-4F8B-8922-83874ECAD762}"/>
                                                                                                                                                                                                                        </a:ext>
                                                                                                                                                                                                                      </a:extLst>
                                                                                                                                                                                                                    </p:cNvPr>
                                                                                                                                                                                                                    <p:cNvGrpSpPr>
                                                                                                                                                                                                                      <a:grpSpLocks/>
                                                                                                                                                                                                                    </p:cNvGrpSpPr>
                                                                                                                                                                                                                    <p:nvPr/>
                                                                                                                                                                                                                  </p:nvGrpSpPr>
                                                                                                                                                                                                                  <p:grpSpPr bwMode="auto">
                                                                                                                                                                                                                    <a:xfrm>
                                                                                                                                                                                                                      <a:off x="0" y="67"/>
                                                                                                                                                                                                                      <a:ext cx="310" cy="127"/>
                                                                                                                                                                                                                      <a:chOff x="0" y="67"/>
                                                                                                                                                                                                                      <a:chExt cx="310" cy="127"/>
                                                                                                                                                                                                                    </a:xfrm>
                                                                                                                                                                                                                  </p:grpSpPr>
                                                                                                                                                                                                                  <p:grpSp>
                                                                                                                                                                                                                    <p:nvGrpSpPr>
                                                                                                                                                                                                                      <p:cNvPr id="998" name="Group 997">
                                                                                                                                                                                                                        <a:extLst>
                                                                                                                                                                                                                          <a:ext uri="{FF2B5EF4-FFF2-40B4-BE49-F238E27FC236}">
                                                                                                                                                                                                                            <a16:creationId xmlns:a16="http://schemas.microsoft.com/office/drawing/2014/main" id="{DD39739E-B3DC-47BE-86D1-7DCCEF0B9B86}"/>
                                                                                                                                                                                                                          </a:ext>
                                                                                                                                                                                                                        </a:extLst>
                                                                                                                                                                                                                      </p:cNvPr>
                                                                                                                                                                                                                      <p:cNvGrpSpPr>
                                                                                                                                                                                                                        <a:grpSpLocks/>
                                                                                                                                                                                                                      </p:cNvGrpSpPr>
                                                                                                                                                                                                                      <p:nvPr/>
                                                                                                                                                                                                                    </p:nvGrpSpPr>
                                                                                                                                                                                                                    <p:grpSpPr bwMode="auto">
                                                                                                                                                                                                                      <a:xfrm>
                                                                                                                                                                                                                        <a:off x="0" y="67"/>
                                                                                                                                                                                                                        <a:ext cx="310" cy="127"/>
                                                                                                                                                                                                                        <a:chOff x="0" y="67"/>
                                                                                                                                                                                                                        <a:chExt cx="310" cy="127"/>
                                                                                                                                                                                                                      </a:xfrm>
                                                                                                                                                                                                                    </p:grpSpPr>
                                                                                                                                                                                                                    <p:grpSp>
                                                                                                                                                                                                                      <p:nvGrpSpPr>
                                                                                                                                                                                                                        <p:cNvPr id="1000" name="Group 999">
                                                                                                                                                                                                                          <a:extLst>
                                                                                                                                                                                                                            <a:ext uri="{FF2B5EF4-FFF2-40B4-BE49-F238E27FC236}">
                                                                                                                                                                                                                              <a16:creationId xmlns:a16="http://schemas.microsoft.com/office/drawing/2014/main" id="{EE13E9A0-5CC9-4FA8-8D54-4FAC6F53A80B}"/>
                                                                                                                                                                                                                            </a:ext>
                                                                                                                                                                                                                          </a:extLst>
                                                                                                                                                                                                                        </p:cNvPr>
                                                                                                                                                                                                                        <p:cNvGrpSpPr>
                                                                                                                                                                                                                          <a:grpSpLocks/>
                                                                                                                                                                                                                        </p:cNvGrpSpPr>
                                                                                                                                                                                                                        <p:nvPr/>
                                                                                                                                                                                                                      </p:nvGrpSpPr>
                                                                                                                                                                                                                      <p:grpSpPr bwMode="auto">
                                                                                                                                                                                                                        <a:xfrm>
                                                                                                                                                                                                                          <a:off x="0" y="67"/>
                                                                                                                                                                                                                          <a:ext cx="310" cy="127"/>
                                                                                                                                                                                                                          <a:chOff x="0" y="67"/>
                                                                                                                                                                                                                          <a:chExt cx="310" cy="127"/>
                                                                                                                                                                                                                        </a:xfrm>
                                                                                                                                                                                                                      </p:grpSpPr>
                                                                                                                                                                                                                      <p:grpSp>
                                                                                                                                                                                                                        <p:nvGrpSpPr>
                                                                                                                                                                                                                          <p:cNvPr id="1002" name="Group 1001">
                                                                                                                                                                                                                            <a:extLst>
                                                                                                                                                                                                                              <a:ext uri="{FF2B5EF4-FFF2-40B4-BE49-F238E27FC236}">
                                                                                                                                                                                                                                <a16:creationId xmlns:a16="http://schemas.microsoft.com/office/drawing/2014/main" id="{75114F8D-FBB2-471A-9F0C-106A4BC724A2}"/>
                                                                                                                                                                                                                              </a:ext>
                                                                                                                                                                                                                            </a:extLst>
                                                                                                                                                                                                                          </p:cNvPr>
                                                                                                                                                                                                                          <p:cNvGrpSpPr>
                                                                                                                                                                                                                            <a:grpSpLocks/>
                                                                                                                                                                                                                          </p:cNvGrpSpPr>
                                                                                                                                                                                                                          <p:nvPr/>
                                                                                                                                                                                                                        </p:nvGrpSpPr>
                                                                                                                                                                                                                        <p:grpSpPr bwMode="auto">
                                                                                                                                                                                                                          <a:xfrm>
                                                                                                                                                                                                                            <a:off x="0" y="67"/>
                                                                                                                                                                                                                            <a:ext cx="310" cy="112"/>
                                                                                                                                                                                                                            <a:chOff x="0" y="67"/>
                                                                                                                                                                                                                            <a:chExt cx="310" cy="112"/>
                                                                                                                                                                                                                          </a:xfrm>
                                                                                                                                                                                                                        </p:grpSpPr>
                                                                                                                                                                                                                        <p:grpSp>
                                                                                                                                                                                                                          <p:nvGrpSpPr>
                                                                                                                                                                                                                            <p:cNvPr id="1004" name="Group 1003">
                                                                                                                                                                                                                              <a:extLst>
                                                                                                                                                                                                                                <a:ext uri="{FF2B5EF4-FFF2-40B4-BE49-F238E27FC236}">
                                                                                                                                                                                                                                  <a16:creationId xmlns:a16="http://schemas.microsoft.com/office/drawing/2014/main" id="{03C6EF5C-D868-4E93-A81C-EF22C40153F6}"/>
                                                                                                                                                                                                                                </a:ext>
                                                                                                                                                                                                                              </a:extLst>
                                                                                                                                                                                                                            </p:cNvPr>
                                                                                                                                                                                                                            <p:cNvGrpSpPr>
                                                                                                                                                                                                                              <a:grpSpLocks/>
                                                                                                                                                                                                                            </p:cNvGrpSpPr>
                                                                                                                                                                                                                            <p:nvPr/>
                                                                                                                                                                                                                          </p:nvGrpSpPr>
                                                                                                                                                                                                                          <p:grpSpPr bwMode="auto">
                                                                                                                                                                                                                            <a:xfrm>
                                                                                                                                                                                                                              <a:off x="0" y="67"/>
                                                                                                                                                                                                                              <a:ext cx="310" cy="109"/>
                                                                                                                                                                                                                              <a:chOff x="0" y="67"/>
                                                                                                                                                                                                                              <a:chExt cx="310" cy="109"/>
                                                                                                                                                                                                                            </a:xfrm>
                                                                                                                                                                                                                          </p:grpSpPr>
                                                                                                                                                                                                                          <p:grpSp>
                                                                                                                                                                                                                            <p:nvGrpSpPr>
                                                                                                                                                                                                                              <p:cNvPr id="1006" name="Group 1005">
                                                                                                                                                                                                                                <a:extLst>
                                                                                                                                                                                                                                  <a:ext uri="{FF2B5EF4-FFF2-40B4-BE49-F238E27FC236}">
                                                                                                                                                                                                                                    <a16:creationId xmlns:a16="http://schemas.microsoft.com/office/drawing/2014/main" id="{F6458D35-C9DB-42BE-84C3-62885349C721}"/>
                                                                                                                                                                                                                                  </a:ext>
                                                                                                                                                                                                                                </a:extLst>
                                                                                                                                                                                                                              </p:cNvPr>
                                                                                                                                                                                                                              <p:cNvGrpSpPr>
                                                                                                                                                                                                                                <a:grpSpLocks/>
                                                                                                                                                                                                                              </p:cNvGrpSpPr>
                                                                                                                                                                                                                              <p:nvPr/>
                                                                                                                                                                                                                            </p:nvGrpSpPr>
                                                                                                                                                                                                                            <p:grpSpPr bwMode="auto">
                                                                                                                                                                                                                              <a:xfrm>
                                                                                                                                                                                                                                <a:off x="0" y="67"/>
                                                                                                                                                                                                                                <a:ext cx="310" cy="94"/>
                                                                                                                                                                                                                                <a:chOff x="0" y="67"/>
                                                                                                                                                                                                                                <a:chExt cx="310" cy="94"/>
                                                                                                                                                                                                                              </a:xfrm>
                                                                                                                                                                                                                            </p:grpSpPr>
                                                                                                                                                                                                                            <p:grpSp>
                                                                                                                                                                                                                              <p:nvGrpSpPr>
                                                                                                                                                                                                                                <p:cNvPr id="1008" name="Group 1007">
                                                                                                                                                                                                                                  <a:extLst>
                                                                                                                                                                                                                                    <a:ext uri="{FF2B5EF4-FFF2-40B4-BE49-F238E27FC236}">
                                                                                                                                                                                                                                      <a16:creationId xmlns:a16="http://schemas.microsoft.com/office/drawing/2014/main" id="{C60748A3-52F3-49A9-83B7-A53E4FEAB097}"/>
                                                                                                                                                                                                                                    </a:ext>
                                                                                                                                                                                                                                  </a:extLst>
                                                                                                                                                                                                                                </p:cNvPr>
                                                                                                                                                                                                                                <p:cNvGrpSpPr>
                                                                                                                                                                                                                                  <a:grpSpLocks/>
                                                                                                                                                                                                                                </p:cNvGrpSpPr>
                                                                                                                                                                                                                                <p:nvPr/>
                                                                                                                                                                                                                              </p:nvGrpSpPr>
                                                                                                                                                                                                                              <p:grpSpPr bwMode="auto">
                                                                                                                                                                                                                                <a:xfrm>
                                                                                                                                                                                                                                  <a:off x="0" y="67"/>
                                                                                                                                                                                                                                  <a:ext cx="310" cy="94"/>
                                                                                                                                                                                                                                  <a:chOff x="0" y="67"/>
                                                                                                                                                                                                                                  <a:chExt cx="310" cy="94"/>
                                                                                                                                                                                                                                </a:xfrm>
                                                                                                                                                                                                                              </p:grpSpPr>
                                                                                                                                                                                                                              <p:grpSp>
                                                                                                                                                                                                                                <p:nvGrpSpPr>
                                                                                                                                                                                                                                  <p:cNvPr id="1010" name="Group 1009">
                                                                                                                                                                                                                                    <a:extLst>
                                                                                                                                                                                                                                      <a:ext uri="{FF2B5EF4-FFF2-40B4-BE49-F238E27FC236}">
                                                                                                                                                                                                                                        <a16:creationId xmlns:a16="http://schemas.microsoft.com/office/drawing/2014/main" id="{C98C9E31-51A4-4C73-B724-B31F91467BEB}"/>
                                                                                                                                                                                                                                      </a:ext>
                                                                                                                                                                                                                                    </a:extLst>
                                                                                                                                                                                                                                  </p:cNvPr>
                                                                                                                                                                                                                                  <p:cNvGrpSpPr>
                                                                                                                                                                                                                                    <a:grpSpLocks/>
                                                                                                                                                                                                                                  </p:cNvGrpSpPr>
                                                                                                                                                                                                                                  <p:nvPr/>
                                                                                                                                                                                                                                </p:nvGrpSpPr>
                                                                                                                                                                                                                                <p:grpSpPr bwMode="auto">
                                                                                                                                                                                                                                  <a:xfrm>
                                                                                                                                                                                                                                    <a:off x="0" y="67"/>
                                                                                                                                                                                                                                    <a:ext cx="310" cy="94"/>
                                                                                                                                                                                                                                    <a:chOff x="0" y="67"/>
                                                                                                                                                                                                                                    <a:chExt cx="310" cy="94"/>
                                                                                                                                                                                                                                  </a:xfrm>
                                                                                                                                                                                                                                </p:grpSpPr>
                                                                                                                                                                                                                                <p:sp>
                                                                                                                                                                                                                                  <p:nvSpPr>
                                                                                                                                                                                                                                    <p:cNvPr id="1012" name="Freeform 1300">
                                                                                                                                                                                                                                      <a:extLst>
                                                                                                                                                                                                                                        <a:ext uri="{FF2B5EF4-FFF2-40B4-BE49-F238E27FC236}">
                                                                                                                                                                                                                                          <a16:creationId xmlns:a16="http://schemas.microsoft.com/office/drawing/2014/main" id="{77F459A2-6079-446F-88B3-A417222F344A}"/>
                                                                                                                                                                                                                                        </a:ext>
                                                                                                                                                                                                                                      </a:extLst>
                                                                                                                                                                                                                                    </p:cNvPr>
                                                                                                                                                                                                                                    <p:cNvSpPr>
                                                                                                                                                                                                                                      <a:spLocks/>
                                                                                                                                                                                                                                    </p:cNvSpPr>
                                                                                                                                                                                                                                    <p:nvPr/>
                                                                                                                                                                                                                                  </p:nvSpPr>
                                                                                                                                                                                                                                  <p:spPr bwMode="auto">
                                                                                                                                                                                                                                    <a:xfrm>
                                                                                                                                                                                                                                      <a:off x="141" y="121"/>
                                                                                                                                                                                                                                      <a:ext cx="108" cy="40"/>
                                                                                                                                                                                                                                    </a:xfrm>
                                                                                                                                                                                                                                    <a:custGeom>
                                                                                                                                                                                                                                      <a:avLst/>
                                                                                                                                                                                                                                      <a:gdLst>
                                                                                                                                                                                                                                        <a:gd name="T0" fmla="*/ 108 w 108"/>
                                                                                                                                                                                                                                        <a:gd name="T1" fmla="*/ 0 h 40"/>
                                                                                                                                                                                                                                        <a:gd name="T2" fmla="*/ 46 w 108"/>
                                                                                                                                                                                                                                        <a:gd name="T3" fmla="*/ 18 h 40"/>
                                                                                                                                                                                                                                        <a:gd name="T4" fmla="*/ 30 w 108"/>
                                                                                                                                                                                                                                        <a:gd name="T5" fmla="*/ 21 h 40"/>
                                                                                                                                                                                                                                        <a:gd name="T6" fmla="*/ 9 w 108"/>
                                                                                                                                                                                                                                        <a:gd name="T7" fmla="*/ 33 h 40"/>
                                                                                                                                                                                                                                        <a:gd name="T8" fmla="*/ 0 w 108"/>
                                                                                                                                                                                                                                        <a:gd name="T9" fmla="*/ 39 h 40"/>
                                                                                                                                                                                                                                        <a:gd name="T10" fmla="*/ 3 w 108"/>
                                                                                                                                                                                                                                        <a:gd name="T11" fmla="*/ 38 h 40"/>
                                                                                                                                                                                                                                        <a:gd name="T12" fmla="*/ 23 w 108"/>
                                                                                                                                                                                                                                        <a:gd name="T13" fmla="*/ 25 h 40"/>
                                                                                                                                                                                                                                        <a:gd name="T14" fmla="*/ 32 w 108"/>
                                                                                                                                                                                                                                        <a:gd name="T15" fmla="*/ 2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 h="40">
                                                                                                                                                                                                                                          <a:moveTo>
                                                                                                                                                                                                                                            <a:pt x="108" y="0"/>
                                                                                                                                                                                                                                          </a:moveTo>
                                                                                                                                                                                                                                          <a:cubicBezTo>
                                                                                                                                                                                                                                            <a:pt x="87" y="5"/>
                                                                                                                                                                                                                                            <a:pt x="68" y="17"/>
                                                                                                                                                                                                                                            <a:pt x="46" y="18"/>
                                                                                                                                                                                                                                          </a:cubicBezTo>
                                                                                                                                                                                                                                          <a:cubicBezTo>
                                                                                                                                                                                                                                            <a:pt x="41" y="19"/>
                                                                                                                                                                                                                                            <a:pt x="35" y="20"/>
                                                                                                                                                                                                                                            <a:pt x="30" y="21"/>
                                                                                                                                                                                                                                          </a:cubicBezTo>
                                                                                                                                                                                                                                          <a:cubicBezTo>
                                                                                                                                                                                                                                            <a:pt x="22" y="24"/>
                                                                                                                                                                                                                                            <a:pt x="16" y="29"/>
                                                                                                                                                                                                                                            <a:pt x="9" y="33"/>
                                                                                                                                                                                                                                          </a:cubicBezTo>
                                                                                                                                                                                                                                          <a:cubicBezTo>
                                                                                                                                                                                                                                            <a:pt x="7" y="34"/>
                                                                                                                                                                                                                                            <a:pt x="0" y="36"/>
                                                                                                                                                                                                                                            <a:pt x="0" y="39"/>
                                                                                                                                                                                                                                          </a:cubicBezTo>
                                                                                                                                                                                                                                          <a:cubicBezTo>
                                                                                                                                                                                                                                            <a:pt x="0" y="40"/>
                                                                                                                                                                                                                                            <a:pt x="2" y="38"/>
                                                                                                                                                                                                                                            <a:pt x="3" y="38"/>
                                                                                                                                                                                                                                          </a:cubicBezTo>
                                                                                                                                                                                                                                          <a:cubicBezTo>
                                                                                                                                                                                                                                            <a:pt x="7" y="31"/>
                                                                                                                                                                                                                                            <a:pt x="16" y="27"/>
                                                                                                                                                                                                                                            <a:pt x="23" y="25"/>
                                                                                                                                                                                                                                          </a:cubicBezTo>
                                                                                                                                                                                                                                          <a:cubicBezTo>
                                                                                                                                                                                                                                            <a:pt x="25" y="24"/>
                                                                                                                                                                                                                                            <a:pt x="32" y="22"/>
                                                                                                                                                                                                                                            <a:pt x="32"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1013" name="Group 1012">
                                                                                                                                                                                                                                      <a:extLst>
                                                                                                                                                                                                                                        <a:ext uri="{FF2B5EF4-FFF2-40B4-BE49-F238E27FC236}">
                                                                                                                                                                                                                                          <a16:creationId xmlns:a16="http://schemas.microsoft.com/office/drawing/2014/main" id="{1E262790-30FD-45E0-BC78-90ED6DC30BFA}"/>
                                                                                                                                                                                                                                        </a:ext>
                                                                                                                                                                                                                                      </a:extLst>
                                                                                                                                                                                                                                    </p:cNvPr>
                                                                                                                                                                                                                                    <p:cNvGrpSpPr>
                                                                                                                                                                                                                                      <a:grpSpLocks/>
                                                                                                                                                                                                                                    </p:cNvGrpSpPr>
                                                                                                                                                                                                                                    <p:nvPr/>
                                                                                                                                                                                                                                  </p:nvGrpSpPr>
                                                                                                                                                                                                                                  <p:grpSpPr bwMode="auto">
                                                                                                                                                                                                                                    <a:xfrm>
                                                                                                                                                                                                                                      <a:off x="0" y="67"/>
                                                                                                                                                                                                                                      <a:ext cx="310" cy="73"/>
                                                                                                                                                                                                                                      <a:chOff x="0" y="67"/>
                                                                                                                                                                                                                                      <a:chExt cx="310" cy="73"/>
                                                                                                                                                                                                                                    </a:xfrm>
                                                                                                                                                                                                                                  </p:grpSpPr>
                                                                                                                                                                                                                                  <p:grpSp>
                                                                                                                                                                                                                                    <p:nvGrpSpPr>
                                                                                                                                                                                                                                      <p:cNvPr id="1014" name="Group 1013">
                                                                                                                                                                                                                                        <a:extLst>
                                                                                                                                                                                                                                          <a:ext uri="{FF2B5EF4-FFF2-40B4-BE49-F238E27FC236}">
                                                                                                                                                                                                                                            <a16:creationId xmlns:a16="http://schemas.microsoft.com/office/drawing/2014/main" id="{4C487F82-1B8D-4FBE-A1BF-30617424AE4F}"/>
                                                                                                                                                                                                                                          </a:ext>
                                                                                                                                                                                                                                        </a:extLst>
                                                                                                                                                                                                                                      </p:cNvPr>
                                                                                                                                                                                                                                      <p:cNvGrpSpPr>
                                                                                                                                                                                                                                        <a:grpSpLocks/>
                                                                                                                                                                                                                                      </p:cNvGrpSpPr>
                                                                                                                                                                                                                                      <p:nvPr/>
                                                                                                                                                                                                                                    </p:nvGrpSpPr>
                                                                                                                                                                                                                                    <p:grpSpPr bwMode="auto">
                                                                                                                                                                                                                                      <a:xfrm>
                                                                                                                                                                                                                                        <a:off x="0" y="67"/>
                                                                                                                                                                                                                                        <a:ext cx="310" cy="73"/>
                                                                                                                                                                                                                                        <a:chOff x="0" y="67"/>
                                                                                                                                                                                                                                        <a:chExt cx="310" cy="73"/>
                                                                                                                                                                                                                                      </a:xfrm>
                                                                                                                                                                                                                                    </p:grpSpPr>
                                                                                                                                                                                                                                    <p:grpSp>
                                                                                                                                                                                                                                      <p:nvGrpSpPr>
                                                                                                                                                                                                                                        <p:cNvPr id="1016" name="Group 1015">
                                                                                                                                                                                                                                          <a:extLst>
                                                                                                                                                                                                                                            <a:ext uri="{FF2B5EF4-FFF2-40B4-BE49-F238E27FC236}">
                                                                                                                                                                                                                                              <a16:creationId xmlns:a16="http://schemas.microsoft.com/office/drawing/2014/main" id="{A0B9D03B-3062-448E-B410-557AFC009B9F}"/>
                                                                                                                                                                                                                                            </a:ext>
                                                                                                                                                                                                                                          </a:extLst>
                                                                                                                                                                                                                                        </p:cNvPr>
                                                                                                                                                                                                                                        <p:cNvGrpSpPr>
                                                                                                                                                                                                                                          <a:grpSpLocks/>
                                                                                                                                                                                                                                        </p:cNvGrpSpPr>
                                                                                                                                                                                                                                        <p:nvPr/>
                                                                                                                                                                                                                                      </p:nvGrpSpPr>
                                                                                                                                                                                                                                      <p:grpSpPr bwMode="auto">
                                                                                                                                                                                                                                        <a:xfrm>
                                                                                                                                                                                                                                          <a:off x="0" y="67"/>
                                                                                                                                                                                                                                          <a:ext cx="310" cy="73"/>
                                                                                                                                                                                                                                          <a:chOff x="0" y="67"/>
                                                                                                                                                                                                                                          <a:chExt cx="310" cy="73"/>
                                                                                                                                                                                                                                        </a:xfrm>
                                                                                                                                                                                                                                      </p:grpSpPr>
                                                                                                                                                                                                                                      <p:grpSp>
                                                                                                                                                                                                                                        <p:nvGrpSpPr>
                                                                                                                                                                                                                                          <p:cNvPr id="1018" name="Group 1017">
                                                                                                                                                                                                                                            <a:extLst>
                                                                                                                                                                                                                                              <a:ext uri="{FF2B5EF4-FFF2-40B4-BE49-F238E27FC236}">
                                                                                                                                                                                                                                                <a16:creationId xmlns:a16="http://schemas.microsoft.com/office/drawing/2014/main" id="{4A695F67-35A5-423B-9AAE-7019658DED33}"/>
                                                                                                                                                                                                                                              </a:ext>
                                                                                                                                                                                                                                            </a:extLst>
                                                                                                                                                                                                                                          </p:cNvPr>
                                                                                                                                                                                                                                          <p:cNvGrpSpPr>
                                                                                                                                                                                                                                            <a:grpSpLocks/>
                                                                                                                                                                                                                                          </p:cNvGrpSpPr>
                                                                                                                                                                                                                                          <p:nvPr/>
                                                                                                                                                                                                                                        </p:nvGrpSpPr>
                                                                                                                                                                                                                                        <p:grpSpPr bwMode="auto">
                                                                                                                                                                                                                                          <a:xfrm>
                                                                                                                                                                                                                                            <a:off x="0" y="67"/>
                                                                                                                                                                                                                                            <a:ext cx="310" cy="73"/>
                                                                                                                                                                                                                                            <a:chOff x="0" y="67"/>
                                                                                                                                                                                                                                            <a:chExt cx="310" cy="73"/>
                                                                                                                                                                                                                                          </a:xfrm>
                                                                                                                                                                                                                                        </p:grpSpPr>
                                                                                                                                                                                                                                        <p:grpSp>
                                                                                                                                                                                                                                          <p:nvGrpSpPr>
                                                                                                                                                                                                                                            <p:cNvPr id="1020" name="Group 1019">
                                                                                                                                                                                                                                              <a:extLst>
                                                                                                                                                                                                                                                <a:ext uri="{FF2B5EF4-FFF2-40B4-BE49-F238E27FC236}">
                                                                                                                                                                                                                                                  <a16:creationId xmlns:a16="http://schemas.microsoft.com/office/drawing/2014/main" id="{1E0CE12F-0947-4A9D-AE35-3A41E5113F28}"/>
                                                                                                                                                                                                                                                </a:ext>
                                                                                                                                                                                                                                              </a:extLst>
                                                                                                                                                                                                                                            </p:cNvPr>
                                                                                                                                                                                                                                            <p:cNvGrpSpPr>
                                                                                                                                                                                                                                              <a:grpSpLocks/>
                                                                                                                                                                                                                                            </p:cNvGrpSpPr>
                                                                                                                                                                                                                                            <p:nvPr/>
                                                                                                                                                                                                                                          </p:nvGrpSpPr>
                                                                                                                                                                                                                                          <p:grpSpPr bwMode="auto">
                                                                                                                                                                                                                                            <a:xfrm>
                                                                                                                                                                                                                                              <a:off x="0" y="67"/>
                                                                                                                                                                                                                                              <a:ext cx="310" cy="64"/>
                                                                                                                                                                                                                                              <a:chOff x="0" y="67"/>
                                                                                                                                                                                                                                              <a:chExt cx="310" cy="64"/>
                                                                                                                                                                                                                                            </a:xfrm>
                                                                                                                                                                                                                                          </p:grpSpPr>
                                                                                                                                                                                                                                          <p:sp>
                                                                                                                                                                                                                                            <p:nvSpPr>
                                                                                                                                                                                                                                              <p:cNvPr id="1023" name="Freeform 1311">
                                                                                                                                                                                                                                                <a:extLst>
                                                                                                                                                                                                                                                  <a:ext uri="{FF2B5EF4-FFF2-40B4-BE49-F238E27FC236}">
                                                                                                                                                                                                                                                    <a16:creationId xmlns:a16="http://schemas.microsoft.com/office/drawing/2014/main" id="{3B5F3E5C-CA4A-45DC-B6F1-6AB53A6C0579}"/>
                                                                                                                                                                                                                                                  </a:ext>
                                                                                                                                                                                                                                                </a:extLst>
                                                                                                                                                                                                                                              </p:cNvPr>
                                                                                                                                                                                                                                              <p:cNvSpPr>
                                                                                                                                                                                                                                                <a:spLocks/>
                                                                                                                                                                                                                                              </p:cNvSpPr>
                                                                                                                                                                                                                                              <p:nvPr/>
                                                                                                                                                                                                                                            </p:nvSpPr>
                                                                                                                                                                                                                                            <p:spPr bwMode="auto">
                                                                                                                                                                                                                                              <a:xfrm>
                                                                                                                                                                                                                                                <a:off x="17" y="105"/>
                                                                                                                                                                                                                                                <a:ext cx="195" cy="14"/>
                                                                                                                                                                                                                                              </a:xfrm>
                                                                                                                                                                                                                                              <a:custGeom>
                                                                                                                                                                                                                                                <a:avLst/>
                                                                                                                                                                                                                                                <a:gdLst>
                                                                                                                                                                                                                                                  <a:gd name="T0" fmla="*/ 195 w 195"/>
                                                                                                                                                                                                                                                  <a:gd name="T1" fmla="*/ 0 h 14"/>
                                                                                                                                                                                                                                                  <a:gd name="T2" fmla="*/ 167 w 195"/>
                                                                                                                                                                                                                                                  <a:gd name="T3" fmla="*/ 7 h 14"/>
                                                                                                                                                                                                                                                  <a:gd name="T4" fmla="*/ 153 w 195"/>
                                                                                                                                                                                                                                                  <a:gd name="T5" fmla="*/ 11 h 14"/>
                                                                                                                                                                                                                                                  <a:gd name="T6" fmla="*/ 147 w 195"/>
                                                                                                                                                                                                                                                  <a:gd name="T7" fmla="*/ 13 h 14"/>
                                                                                                                                                                                                                                                  <a:gd name="T8" fmla="*/ 112 w 195"/>
                                                                                                                                                                                                                                                  <a:gd name="T9" fmla="*/ 7 h 14"/>
                                                                                                                                                                                                                                                  <a:gd name="T10" fmla="*/ 82 w 195"/>
                                                                                                                                                                                                                                                  <a:gd name="T11" fmla="*/ 10 h 14"/>
                                                                                                                                                                                                                                                  <a:gd name="T12" fmla="*/ 45 w 195"/>
                                                                                                                                                                                                                                                  <a:gd name="T13" fmla="*/ 9 h 14"/>
                                                                                                                                                                                                                                                  <a:gd name="T14" fmla="*/ 11 w 195"/>
                                                                                                                                                                                                                                                  <a:gd name="T15" fmla="*/ 13 h 14"/>
                                                                                                                                                                                                                                                  <a:gd name="T16" fmla="*/ 0 w 195"/>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5" h="14">
                                                                                                                                                                                                                                                    <a:moveTo>
                                                                                                                                                                                                                                                      <a:pt x="195" y="0"/>
                                                                                                                                                                                                                                                    </a:moveTo>
                                                                                                                                                                                                                                                    <a:cubicBezTo>
                                                                                                                                                                                                                                                      <a:pt x="184" y="2"/>
                                                                                                                                                                                                                                                      <a:pt x="179" y="6"/>
                                                                                                                                                                                                                                                      <a:pt x="167" y="7"/>
                                                                                                                                                                                                                                                    </a:cubicBezTo>
                                                                                                                                                                                                                                                    <a:cubicBezTo>
                                                                                                                                                                                                                                                      <a:pt x="162" y="8"/>
                                                                                                                                                                                                                                                      <a:pt x="158" y="9"/>
                                                                                                                                                                                                                                                      <a:pt x="153" y="11"/>
                                                                                                                                                                                                                                                    </a:cubicBezTo>
                                                                                                                                                                                                                                                    <a:cubicBezTo>
                                                                                                                                                                                                                                                      <a:pt x="151" y="12"/>
                                                                                                                                                                                                                                                      <a:pt x="147" y="13"/>
                                                                                                                                                                                                                                                      <a:pt x="147" y="13"/>
                                                                                                                                                                                                                                                    </a:cubicBezTo>
                                                                                                                                                                                                                                                    <a:cubicBezTo>
                                                                                                                                                                                                                                                      <a:pt x="135" y="12"/>
                                                                                                                                                                                                                                                      <a:pt x="124" y="9"/>
                                                                                                                                                                                                                                                      <a:pt x="112" y="7"/>
                                                                                                                                                                                                                                                    </a:cubicBezTo>
                                                                                                                                                                                                                                                    <a:cubicBezTo>
                                                                                                                                                                                                                                                      <a:pt x="101" y="8"/>
                                                                                                                                                                                                                                                      <a:pt x="92" y="7"/>
                                                                                                                                                                                                                                                      <a:pt x="82" y="10"/>
                                                                                                                                                                                                                                                    </a:cubicBezTo>
                                                                                                                                                                                                                                                    <a:cubicBezTo>
                                                                                                                                                                                                                                                      <a:pt x="68" y="9"/>
                                                                                                                                                                                                                                                      <a:pt x="61" y="8"/>
                                                                                                                                                                                                                                                      <a:pt x="45" y="9"/>
                                                                                                                                                                                                                                                    </a:cubicBezTo>
                                                                                                                                                                                                                                                    <a:cubicBezTo>
                                                                                                                                                                                                                                                      <a:pt x="30" y="14"/>
                                                                                                                                                                                                                                                      <a:pt x="34" y="12"/>
                                                                                                                                                                                                                                                      <a:pt x="11" y="13"/>
                                                                                                                                                                                                                                                    </a:cubicBezTo>
                                                                                                                                                                                                                                                    <a:cubicBezTo>
                                                                                                                                                                                                                                                      <a:pt x="6" y="11"/>
                                                                                                                                                                                                                                                      <a:pt x="4" y="10"/>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1024" name="Group 1023">
                                                                                                                                                                                                                                                <a:extLst>
                                                                                                                                                                                                                                                  <a:ext uri="{FF2B5EF4-FFF2-40B4-BE49-F238E27FC236}">
                                                                                                                                                                                                                                                    <a16:creationId xmlns:a16="http://schemas.microsoft.com/office/drawing/2014/main" id="{C73CEFBC-9DED-483C-AA4E-388DAC83C725}"/>
                                                                                                                                                                                                                                                  </a:ext>
                                                                                                                                                                                                                                                </a:extLst>
                                                                                                                                                                                                                                              </p:cNvPr>
                                                                                                                                                                                                                                              <p:cNvGrpSpPr>
                                                                                                                                                                                                                                                <a:grpSpLocks/>
                                                                                                                                                                                                                                              </p:cNvGrpSpPr>
                                                                                                                                                                                                                                              <p:nvPr/>
                                                                                                                                                                                                                                            </p:nvGrpSpPr>
                                                                                                                                                                                                                                            <p:grpSpPr bwMode="auto">
                                                                                                                                                                                                                                              <a:xfrm>
                                                                                                                                                                                                                                                <a:off x="0" y="67"/>
                                                                                                                                                                                                                                                <a:ext cx="310" cy="64"/>
                                                                                                                                                                                                                                                <a:chOff x="0" y="67"/>
                                                                                                                                                                                                                                                <a:chExt cx="310" cy="64"/>
                                                                                                                                                                                                                                              </a:xfrm>
                                                                                                                                                                                                                                            </p:grpSpPr>
                                                                                                                                                                                                                                            <p:grpSp>
                                                                                                                                                                                                                                              <p:nvGrpSpPr>
                                                                                                                                                                                                                                                <p:cNvPr id="1025" name="Group 1024">
                                                                                                                                                                                                                                                  <a:extLst>
                                                                                                                                                                                                                                                    <a:ext uri="{FF2B5EF4-FFF2-40B4-BE49-F238E27FC236}">
                                                                                                                                                                                                                                                      <a16:creationId xmlns:a16="http://schemas.microsoft.com/office/drawing/2014/main" id="{313AC407-9890-42B4-A272-0663D1D1DAA7}"/>
                                                                                                                                                                                                                                                    </a:ext>
                                                                                                                                                                                                                                                  </a:extLst>
                                                                                                                                                                                                                                                </p:cNvPr>
                                                                                                                                                                                                                                                <p:cNvGrpSpPr>
                                                                                                                                                                                                                                                  <a:grpSpLocks/>
                                                                                                                                                                                                                                                </p:cNvGrpSpPr>
                                                                                                                                                                                                                                                <p:nvPr/>
                                                                                                                                                                                                                                              </p:nvGrpSpPr>
                                                                                                                                                                                                                                              <p:grpSpPr bwMode="auto">
                                                                                                                                                                                                                                                <a:xfrm>
                                                                                                                                                                                                                                                  <a:off x="0" y="67"/>
                                                                                                                                                                                                                                                  <a:ext cx="310" cy="51"/>
                                                                                                                                                                                                                                                  <a:chOff x="0" y="67"/>
                                                                                                                                                                                                                                                  <a:chExt cx="310" cy="51"/>
                                                                                                                                                                                                                                                </a:xfrm>
                                                                                                                                                                                                                                              </p:grpSpPr>
                                                                                                                                                                                                                                              <p:grpSp>
                                                                                                                                                                                                                                                <p:nvGrpSpPr>
                                                                                                                                                                                                                                                  <p:cNvPr id="1029" name="Group 1028">
                                                                                                                                                                                                                                                    <a:extLst>
                                                                                                                                                                                                                                                      <a:ext uri="{FF2B5EF4-FFF2-40B4-BE49-F238E27FC236}">
                                                                                                                                                                                                                                                        <a16:creationId xmlns:a16="http://schemas.microsoft.com/office/drawing/2014/main" id="{1884533E-3896-4C13-912B-C4C431509182}"/>
                                                                                                                                                                                                                                                      </a:ext>
                                                                                                                                                                                                                                                    </a:extLst>
                                                                                                                                                                                                                                                  </p:cNvPr>
                                                                                                                                                                                                                                                  <p:cNvGrpSpPr>
                                                                                                                                                                                                                                                    <a:grpSpLocks/>
                                                                                                                                                                                                                                                  </p:cNvGrpSpPr>
                                                                                                                                                                                                                                                  <p:nvPr/>
                                                                                                                                                                                                                                                </p:nvGrpSpPr>
                                                                                                                                                                                                                                                <p:grpSpPr bwMode="auto">
                                                                                                                                                                                                                                                  <a:xfrm>
                                                                                                                                                                                                                                                    <a:off x="0" y="67"/>
                                                                                                                                                                                                                                                    <a:ext cx="310" cy="51"/>
                                                                                                                                                                                                                                                    <a:chOff x="0" y="67"/>
                                                                                                                                                                                                                                                    <a:chExt cx="310" cy="51"/>
                                                                                                                                                                                                                                                  </a:xfrm>
                                                                                                                                                                                                                                                </p:grpSpPr>
                                                                                                                                                                                                                                                <p:grpSp>
                                                                                                                                                                                                                                                  <p:nvGrpSpPr>
                                                                                                                                                                                                                                                    <p:cNvPr id="1031" name="Group 1030">
                                                                                                                                                                                                                                                      <a:extLst>
                                                                                                                                                                                                                                                        <a:ext uri="{FF2B5EF4-FFF2-40B4-BE49-F238E27FC236}">
                                                                                                                                                                                                                                                          <a16:creationId xmlns:a16="http://schemas.microsoft.com/office/drawing/2014/main" id="{73BCFEB5-1582-4135-B453-B3525CCE86C8}"/>
                                                                                                                                                                                                                                                        </a:ext>
                                                                                                                                                                                                                                                      </a:extLst>
                                                                                                                                                                                                                                                    </p:cNvPr>
                                                                                                                                                                                                                                                    <p:cNvGrpSpPr>
                                                                                                                                                                                                                                                      <a:grpSpLocks/>
                                                                                                                                                                                                                                                    </p:cNvGrpSpPr>
                                                                                                                                                                                                                                                    <p:nvPr/>
                                                                                                                                                                                                                                                  </p:nvGrpSpPr>
                                                                                                                                                                                                                                                  <p:grpSpPr bwMode="auto">
                                                                                                                                                                                                                                                    <a:xfrm>
                                                                                                                                                                                                                                                      <a:off x="25" y="67"/>
                                                                                                                                                                                                                                                      <a:ext cx="285" cy="51"/>
                                                                                                                                                                                                                                                      <a:chOff x="25" y="67"/>
                                                                                                                                                                                                                                                      <a:chExt cx="285" cy="51"/>
                                                                                                                                                                                                                                                    </a:xfrm>
                                                                                                                                                                                                                                                  </p:grpSpPr>
                                                                                                                                                                                                                                                  <p:grpSp>
                                                                                                                                                                                                                                                    <p:nvGrpSpPr>
                                                                                                                                                                                                                                                      <p:cNvPr id="1033" name="Group 1032">
                                                                                                                                                                                                                                                        <a:extLst>
                                                                                                                                                                                                                                                          <a:ext uri="{FF2B5EF4-FFF2-40B4-BE49-F238E27FC236}">
                                                                                                                                                                                                                                                            <a16:creationId xmlns:a16="http://schemas.microsoft.com/office/drawing/2014/main" id="{CC6DCE27-ACB8-423E-AF98-67B7319F4D9E}"/>
                                                                                                                                                                                                                                                          </a:ext>
                                                                                                                                                                                                                                                        </a:extLst>
                                                                                                                                                                                                                                                      </p:cNvPr>
                                                                                                                                                                                                                                                      <p:cNvGrpSpPr>
                                                                                                                                                                                                                                                        <a:grpSpLocks/>
                                                                                                                                                                                                                                                      </p:cNvGrpSpPr>
                                                                                                                                                                                                                                                      <p:nvPr/>
                                                                                                                                                                                                                                                    </p:nvGrpSpPr>
                                                                                                                                                                                                                                                    <p:grpSpPr bwMode="auto">
                                                                                                                                                                                                                                                      <a:xfrm>
                                                                                                                                                                                                                                                        <a:off x="25" y="67"/>
                                                                                                                                                                                                                                                        <a:ext cx="285" cy="51"/>
                                                                                                                                                                                                                                                        <a:chOff x="25" y="67"/>
                                                                                                                                                                                                                                                        <a:chExt cx="285" cy="51"/>
                                                                                                                                                                                                                                                      </a:xfrm>
                                                                                                                                                                                                                                                    </p:grpSpPr>
                                                                                                                                                                                                                                                    <p:grpSp>
                                                                                                                                                                                                                                                      <p:nvGrpSpPr>
                                                                                                                                                                                                                                                        <p:cNvPr id="1035" name="Group 1034">
                                                                                                                                                                                                                                                          <a:extLst>
                                                                                                                                                                                                                                                            <a:ext uri="{FF2B5EF4-FFF2-40B4-BE49-F238E27FC236}">
                                                                                                                                                                                                                                                              <a16:creationId xmlns:a16="http://schemas.microsoft.com/office/drawing/2014/main" id="{C938696D-94E3-4AB2-8643-0D7B59585FF6}"/>
                                                                                                                                                                                                                                                            </a:ext>
                                                                                                                                                                                                                                                          </a:extLst>
                                                                                                                                                                                                                                                        </p:cNvPr>
                                                                                                                                                                                                                                                        <p:cNvGrpSpPr>
                                                                                                                                                                                                                                                          <a:grpSpLocks/>
                                                                                                                                                                                                                                                        </p:cNvGrpSpPr>
                                                                                                                                                                                                                                                        <p:nvPr/>
                                                                                                                                                                                                                                                      </p:nvGrpSpPr>
                                                                                                                                                                                                                                                      <p:grpSpPr bwMode="auto">
                                                                                                                                                                                                                                                        <a:xfrm>
                                                                                                                                                                                                                                                          <a:off x="25" y="67"/>
                                                                                                                                                                                                                                                          <a:ext cx="285" cy="51"/>
                                                                                                                                                                                                                                                          <a:chOff x="25" y="67"/>
                                                                                                                                                                                                                                                          <a:chExt cx="285" cy="51"/>
                                                                                                                                                                                                                                                        </a:xfrm>
                                                                                                                                                                                                                                                      </p:grpSpPr>
                                                                                                                                                                                                                                                      <p:grpSp>
                                                                                                                                                                                                                                                        <p:nvGrpSpPr>
                                                                                                                                                                                                                                                          <p:cNvPr id="1037" name="Group 1036">
                                                                                                                                                                                                                                                            <a:extLst>
                                                                                                                                                                                                                                                              <a:ext uri="{FF2B5EF4-FFF2-40B4-BE49-F238E27FC236}">
                                                                                                                                                                                                                                                                <a16:creationId xmlns:a16="http://schemas.microsoft.com/office/drawing/2014/main" id="{5D3924CA-09DE-4C1D-A89E-A7B58CF9EC34}"/>
                                                                                                                                                                                                                                                              </a:ext>
                                                                                                                                                                                                                                                            </a:extLst>
                                                                                                                                                                                                                                                          </p:cNvPr>
                                                                                                                                                                                                                                                          <p:cNvGrpSpPr>
                                                                                                                                                                                                                                                            <a:grpSpLocks/>
                                                                                                                                                                                                                                                          </p:cNvGrpSpPr>
                                                                                                                                                                                                                                                          <p:nvPr/>
                                                                                                                                                                                                                                                        </p:nvGrpSpPr>
                                                                                                                                                                                                                                                        <p:grpSpPr bwMode="auto">
                                                                                                                                                                                                                                                          <a:xfrm>
                                                                                                                                                                                                                                                            <a:off x="25" y="67"/>
                                                                                                                                                                                                                                                            <a:ext cx="285" cy="51"/>
                                                                                                                                                                                                                                                            <a:chOff x="25" y="67"/>
                                                                                                                                                                                                                                                            <a:chExt cx="285" cy="51"/>
                                                                                                                                                                                                                                                          </a:xfrm>
                                                                                                                                                                                                                                                        </p:grpSpPr>
                                                                                                                                                                                                                                                        <p:grpSp>
                                                                                                                                                                                                                                                          <p:nvGrpSpPr>
                                                                                                                                                                                                                                                            <p:cNvPr id="1039" name="Group 1038">
                                                                                                                                                                                                                                                              <a:extLst>
                                                                                                                                                                                                                                                                <a:ext uri="{FF2B5EF4-FFF2-40B4-BE49-F238E27FC236}">
                                                                                                                                                                                                                                                                  <a16:creationId xmlns:a16="http://schemas.microsoft.com/office/drawing/2014/main" id="{2D54F68E-AD99-4B7C-BA0A-D80216303732}"/>
                                                                                                                                                                                                                                                                </a:ext>
                                                                                                                                                                                                                                                              </a:extLst>
                                                                                                                                                                                                                                                            </p:cNvPr>
                                                                                                                                                                                                                                                            <p:cNvGrpSpPr>
                                                                                                                                                                                                                                                              <a:grpSpLocks/>
                                                                                                                                                                                                                                                            </p:cNvGrpSpPr>
                                                                                                                                                                                                                                                            <p:nvPr/>
                                                                                                                                                                                                                                                          </p:nvGrpSpPr>
                                                                                                                                                                                                                                                          <p:grpSpPr bwMode="auto">
                                                                                                                                                                                                                                                            <a:xfrm>
                                                                                                                                                                                                                                                              <a:off x="25" y="73"/>
                                                                                                                                                                                                                                                              <a:ext cx="285" cy="45"/>
                                                                                                                                                                                                                                                              <a:chOff x="25" y="73"/>
                                                                                                                                                                                                                                                              <a:chExt cx="285" cy="45"/>
                                                                                                                                                                                                                                                            </a:xfrm>
                                                                                                                                                                                                                                                          </p:grpSpPr>
                                                                                                                                                                                                                                                          <p:grpSp>
                                                                                                                                                                                                                                                            <p:nvGrpSpPr>
                                                                                                                                                                                                                                                              <p:cNvPr id="1041" name="Group 1040">
                                                                                                                                                                                                                                                                <a:extLst>
                                                                                                                                                                                                                                                                  <a:ext uri="{FF2B5EF4-FFF2-40B4-BE49-F238E27FC236}">
                                                                                                                                                                                                                                                                    <a16:creationId xmlns:a16="http://schemas.microsoft.com/office/drawing/2014/main" id="{DB91BA0C-3178-4BFB-BEE4-737A45DB44D7}"/>
                                                                                                                                                                                                                                                                  </a:ext>
                                                                                                                                                                                                                                                                </a:extLst>
                                                                                                                                                                                                                                                              </p:cNvPr>
                                                                                                                                                                                                                                                              <p:cNvGrpSpPr>
                                                                                                                                                                                                                                                                <a:grpSpLocks/>
                                                                                                                                                                                                                                                              </p:cNvGrpSpPr>
                                                                                                                                                                                                                                                              <p:nvPr/>
                                                                                                                                                                                                                                                            </p:nvGrpSpPr>
                                                                                                                                                                                                                                                            <p:grpSpPr bwMode="auto">
                                                                                                                                                                                                                                                              <a:xfrm>
                                                                                                                                                                                                                                                                <a:off x="25" y="73"/>
                                                                                                                                                                                                                                                                <a:ext cx="285" cy="45"/>
                                                                                                                                                                                                                                                                <a:chOff x="25" y="73"/>
                                                                                                                                                                                                                                                                <a:chExt cx="285" cy="45"/>
                                                                                                                                                                                                                                                              </a:xfrm>
                                                                                                                                                                                                                                                            </p:grpSpPr>
                                                                                                                                                                                                                                                            <p:grpSp>
                                                                                                                                                                                                                                                              <p:nvGrpSpPr>
                                                                                                                                                                                                                                                                <p:cNvPr id="1043" name="Group 1042">
                                                                                                                                                                                                                                                                  <a:extLst>
                                                                                                                                                                                                                                                                    <a:ext uri="{FF2B5EF4-FFF2-40B4-BE49-F238E27FC236}">
                                                                                                                                                                                                                                                                      <a16:creationId xmlns:a16="http://schemas.microsoft.com/office/drawing/2014/main" id="{56969139-671C-490F-A919-12238DD655BB}"/>
                                                                                                                                                                                                                                                                    </a:ext>
                                                                                                                                                                                                                                                                  </a:extLst>
                                                                                                                                                                                                                                                                </p:cNvPr>
                                                                                                                                                                                                                                                                <p:cNvGrpSpPr>
                                                                                                                                                                                                                                                                  <a:grpSpLocks/>
                                                                                                                                                                                                                                                                </p:cNvGrpSpPr>
                                                                                                                                                                                                                                                                <p:nvPr/>
                                                                                                                                                                                                                                                              </p:nvGrpSpPr>
                                                                                                                                                                                                                                                              <p:grpSpPr bwMode="auto">
                                                                                                                                                                                                                                                                <a:xfrm>
                                                                                                                                                                                                                                                                  <a:off x="25" y="86"/>
                                                                                                                                                                                                                                                                  <a:ext cx="285" cy="32"/>
                                                                                                                                                                                                                                                                  <a:chOff x="25" y="86"/>
                                                                                                                                                                                                                                                                  <a:chExt cx="285" cy="32"/>
                                                                                                                                                                                                                                                                </a:xfrm>
                                                                                                                                                                                                                                                              </p:grpSpPr>
                                                                                                                                                                                                                                                              <p:grpSp>
                                                                                                                                                                                                                                                                <p:nvGrpSpPr>
                                                                                                                                                                                                                                                                  <p:cNvPr id="1045" name="Group 1044">
                                                                                                                                                                                                                                                                    <a:extLst>
                                                                                                                                                                                                                                                                      <a:ext uri="{FF2B5EF4-FFF2-40B4-BE49-F238E27FC236}">
                                                                                                                                                                                                                                                                        <a16:creationId xmlns:a16="http://schemas.microsoft.com/office/drawing/2014/main" id="{10A58558-DE23-4FD4-B9A2-8036EEE25606}"/>
                                                                                                                                                                                                                                                                      </a:ext>
                                                                                                                                                                                                                                                                    </a:extLst>
                                                                                                                                                                                                                                                                  </p:cNvPr>
                                                                                                                                                                                                                                                                  <p:cNvGrpSpPr>
                                                                                                                                                                                                                                                                    <a:grpSpLocks/>
                                                                                                                                                                                                                                                                  </p:cNvGrpSpPr>
                                                                                                                                                                                                                                                                  <p:nvPr/>
                                                                                                                                                                                                                                                                </p:nvGrpSpPr>
                                                                                                                                                                                                                                                                <p:grpSpPr bwMode="auto">
                                                                                                                                                                                                                                                                  <a:xfrm>
                                                                                                                                                                                                                                                                    <a:off x="25" y="86"/>
                                                                                                                                                                                                                                                                    <a:ext cx="268" cy="23"/>
                                                                                                                                                                                                                                                                    <a:chOff x="25" y="86"/>
                                                                                                                                                                                                                                                                    <a:chExt cx="268" cy="23"/>
                                                                                                                                                                                                                                                                  </a:xfrm>
                                                                                                                                                                                                                                                                </p:grpSpPr>
                                                                                                                                                                                                                                                                <p:grpSp>
                                                                                                                                                                                                                                                                  <p:nvGrpSpPr>
                                                                                                                                                                                                                                                                    <p:cNvPr id="1048" name="Group 1047">
                                                                                                                                                                                                                                                                      <a:extLst>
                                                                                                                                                                                                                                                                        <a:ext uri="{FF2B5EF4-FFF2-40B4-BE49-F238E27FC236}">
                                                                                                                                                                                                                                                                          <a16:creationId xmlns:a16="http://schemas.microsoft.com/office/drawing/2014/main" id="{8341C529-4F33-4A5E-9740-C8FFE03A5AE2}"/>
                                                                                                                                                                                                                                                                        </a:ext>
                                                                                                                                                                                                                                                                      </a:extLst>
                                                                                                                                                                                                                                                                    </p:cNvPr>
                                                                                                                                                                                                                                                                    <p:cNvGrpSpPr>
                                                                                                                                                                                                                                                                      <a:grpSpLocks/>
                                                                                                                                                                                                                                                                    </p:cNvGrpSpPr>
                                                                                                                                                                                                                                                                    <p:nvPr/>
                                                                                                                                                                                                                                                                  </p:nvGrpSpPr>
                                                                                                                                                                                                                                                                  <p:grpSpPr bwMode="auto">
                                                                                                                                                                                                                                                                    <a:xfrm>
                                                                                                                                                                                                                                                                      <a:off x="78" y="86"/>
                                                                                                                                                                                                                                                                      <a:ext cx="215" cy="23"/>
                                                                                                                                                                                                                                                                      <a:chOff x="78" y="86"/>
                                                                                                                                                                                                                                                                      <a:chExt cx="215" cy="23"/>
                                                                                                                                                                                                                                                                    </a:xfrm>
                                                                                                                                                                                                                                                                  </p:grpSpPr>
                                                                                                                                                                                                                                                                  <p:sp>
                                                                                                                                                                                                                                                                    <p:nvSpPr>
                                                                                                                                                                                                                                                                      <p:cNvPr id="1050" name="Freeform 1338">
                                                                                                                                                                                                                                                                        <a:extLst>
                                                                                                                                                                                                                                                                          <a:ext uri="{FF2B5EF4-FFF2-40B4-BE49-F238E27FC236}">
                                                                                                                                                                                                                                                                            <a16:creationId xmlns:a16="http://schemas.microsoft.com/office/drawing/2014/main" id="{85DB2DA8-C2C2-4A2F-A7CE-B8EB7E5D6EB2}"/>
                                                                                                                                                                                                                                                                          </a:ext>
                                                                                                                                                                                                                                                                        </a:extLst>
                                                                                                                                                                                                                                                                      </p:cNvPr>
                                                                                                                                                                                                                                                                      <p:cNvSpPr>
                                                                                                                                                                                                                                                                        <a:spLocks/>
                                                                                                                                                                                                                                                                      </p:cNvSpPr>
                                                                                                                                                                                                                                                                      <p:nvPr/>
                                                                                                                                                                                                                                                                    </p:nvSpPr>
                                                                                                                                                                                                                                                                    <p:spPr bwMode="auto">
                                                                                                                                                                                                                                                                      <a:xfrm>
                                                                                                                                                                                                                                                                        <a:off x="78" y="86"/>
                                                                                                                                                                                                                                                                        <a:ext cx="215" cy="10"/>
                                                                                                                                                                                                                                                                      </a:xfrm>
                                                                                                                                                                                                                                                                      <a:custGeom>
                                                                                                                                                                                                                                                                        <a:avLst/>
                                                                                                                                                                                                                                                                        <a:gdLst>
                                                                                                                                                                                                                                                                          <a:gd name="T0" fmla="*/ 215 w 215"/>
                                                                                                                                                                                                                                                                          <a:gd name="T1" fmla="*/ 2 h 10"/>
                                                                                                                                                                                                                                                                          <a:gd name="T2" fmla="*/ 187 w 215"/>
                                                                                                                                                                                                                                                                          <a:gd name="T3" fmla="*/ 1 h 10"/>
                                                                                                                                                                                                                                                                          <a:gd name="T4" fmla="*/ 176 w 215"/>
                                                                                                                                                                                                                                                                          <a:gd name="T5" fmla="*/ 4 h 10"/>
                                                                                                                                                                                                                                                                          <a:gd name="T6" fmla="*/ 155 w 215"/>
                                                                                                                                                                                                                                                                          <a:gd name="T7" fmla="*/ 3 h 10"/>
                                                                                                                                                                                                                                                                          <a:gd name="T8" fmla="*/ 141 w 215"/>
                                                                                                                                                                                                                                                                          <a:gd name="T9" fmla="*/ 1 h 10"/>
                                                                                                                                                                                                                                                                          <a:gd name="T10" fmla="*/ 112 w 215"/>
                                                                                                                                                                                                                                                                          <a:gd name="T11" fmla="*/ 6 h 10"/>
                                                                                                                                                                                                                                                                          <a:gd name="T12" fmla="*/ 97 w 215"/>
                                                                                                                                                                                                                                                                          <a:gd name="T13" fmla="*/ 3 h 10"/>
                                                                                                                                                                                                                                                                          <a:gd name="T14" fmla="*/ 94 w 215"/>
                                                                                                                                                                                                                                                                          <a:gd name="T15" fmla="*/ 2 h 10"/>
                                                                                                                                                                                                                                                                          <a:gd name="T16" fmla="*/ 50 w 215"/>
                                                                                                                                                                                                                                                                          <a:gd name="T17" fmla="*/ 10 h 10"/>
                                                                                                                                                                                                                                                                          <a:gd name="T18" fmla="*/ 32 w 215"/>
                                                                                                                                                                                                                                                                          <a:gd name="T19" fmla="*/ 4 h 10"/>
                                                                                                                                                                                                                                                                          <a:gd name="T20" fmla="*/ 6 w 215"/>
                                                                                                                                                                                                                                                                          <a:gd name="T21" fmla="*/ 8 h 10"/>
                                                                                                                                                                                                                                                                          <a:gd name="T22" fmla="*/ 0 w 215"/>
                                                                                                                                                                                                                                                                          <a:gd name="T23" fmla="*/ 9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5" h="10">
                                                                                                                                                                                                                                                                            <a:moveTo>
                                                                                                                                                                                                                                                                              <a:pt x="215" y="2"/>
                                                                                                                                                                                                                                                                            </a:moveTo>
                                                                                                                                                                                                                                                                            <a:cubicBezTo>
                                                                                                                                                                                                                                                                              <a:pt x="204" y="1"/>
                                                                                                                                                                                                                                                                              <a:pt x="198" y="0"/>
                                                                                                                                                                                                                                                                              <a:pt x="187" y="1"/>
                                                                                                                                                                                                                                                                            </a:cubicBezTo>
                                                                                                                                                                                                                                                                            <a:cubicBezTo>
                                                                                                                                                                                                                                                                              <a:pt x="183" y="2"/>
                                                                                                                                                                                                                                                                              <a:pt x="180" y="3"/>
                                                                                                                                                                                                                                                                              <a:pt x="176" y="4"/>
                                                                                                                                                                                                                                                                            </a:cubicBezTo>
                                                                                                                                                                                                                                                                            <a:cubicBezTo>
                                                                                                                                                                                                                                                                              <a:pt x="167" y="3"/>
                                                                                                                                                                                                                                                                              <a:pt x="165" y="2"/>
                                                                                                                                                                                                                                                                              <a:pt x="155" y="3"/>
                                                                                                                                                                                                                                                                            </a:cubicBezTo>
                                                                                                                                                                                                                                                                            <a:cubicBezTo>
                                                                                                                                                                                                                                                                              <a:pt x="151" y="4"/>
                                                                                                                                                                                                                                                                              <a:pt x="141" y="1"/>
                                                                                                                                                                                                                                                                              <a:pt x="141" y="1"/>
                                                                                                                                                                                                                                                                            </a:cubicBezTo>
                                                                                                                                                                                                                                                                            <a:cubicBezTo>
                                                                                                                                                                                                                                                                              <a:pt x="131" y="2"/>
                                                                                                                                                                                                                                                                              <a:pt x="122" y="4"/>
                                                                                                                                                                                                                                                                              <a:pt x="112" y="6"/>
                                                                                                                                                                                                                                                                            </a:cubicBezTo>
                                                                                                                                                                                                                                                                            <a:cubicBezTo>
                                                                                                                                                                                                                                                                              <a:pt x="101" y="5"/>
                                                                                                                                                                                                                                                                              <a:pt x="106" y="6"/>
                                                                                                                                                                                                                                                                              <a:pt x="97" y="3"/>
                                                                                                                                                                                                                                                                            </a:cubicBezTo>
                                                                                                                                                                                                                                                                            <a:cubicBezTo>
                                                                                                                                                                                                                                                                              <a:pt x="96" y="3"/>
                                                                                                                                                                                                                                                                              <a:pt x="94" y="2"/>
                                                                                                                                                                                                                                                                              <a:pt x="94" y="2"/>
                                                                                                                                                                                                                                                                            </a:cubicBezTo>
                                                                                                                                                                                                                                                                            <a:cubicBezTo>
                                                                                                                                                                                                                                                                              <a:pt x="78" y="3"/>
                                                                                                                                                                                                                                                                              <a:pt x="65" y="8"/>
                                                                                                                                                                                                                                                                              <a:pt x="50" y="10"/>
                                                                                                                                                                                                                                                                            </a:cubicBezTo>
                                                                                                                                                                                                                                                                            <a:cubicBezTo>
                                                                                                                                                                                                                                                                              <a:pt x="44" y="9"/>
                                                                                                                                                                                                                                                                              <a:pt x="38" y="6"/>
                                                                                                                                                                                                                                                                              <a:pt x="32" y="4"/>
                                                                                                                                                                                                                                                                            </a:cubicBezTo>
                                                                                                                                                                                                                                                                            <a:cubicBezTo>
                                                                                                                                                                                                                                                                              <a:pt x="23" y="5"/>
                                                                                                                                                                                                                                                                              <a:pt x="15" y="7"/>
                                                                                                                                                                                                                                                                              <a:pt x="6" y="8"/>
                                                                                                                                                                                                                                                                            </a:cubicBezTo>
                                                                                                                                                                                                                                                                            <a:cubicBezTo>
                                                                                                                                                                                                                                                                              <a:pt x="2" y="9"/>
                                                                                                                                                                                                                                                                              <a:pt x="4"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1051" name="Freeform 1339">
                                                                                                                                                                                                                                                                        <a:extLst>
                                                                                                                                                                                                                                                                          <a:ext uri="{FF2B5EF4-FFF2-40B4-BE49-F238E27FC236}">
                                                                                                                                                                                                                                                                            <a16:creationId xmlns:a16="http://schemas.microsoft.com/office/drawing/2014/main" id="{9126B0CD-8BE9-47A7-B81B-D4A02DA25702}"/>
                                                                                                                                                                                                                                                                          </a:ext>
                                                                                                                                                                                                                                                                        </a:extLst>
                                                                                                                                                                                                                                                                      </p:cNvPr>
                                                                                                                                                                                                                                                                      <p:cNvSpPr>
                                                                                                                                                                                                                                                                        <a:spLocks/>
                                                                                                                                                                                                                                                                      </p:cNvSpPr>
                                                                                                                                                                                                                                                                      <p:nvPr/>
                                                                                                                                                                                                                                                                    </p:nvSpPr>
                                                                                                                                                                                                                                                                    <p:spPr bwMode="auto">
                                                                                                                                                                                                                                                                      <a:xfrm>
                                                                                                                                                                                                                                                                        <a:off x="108" y="88"/>
                                                                                                                                                                                                                                                                        <a:ext cx="173" cy="21"/>
                                                                                                                                                                                                                                                                      </a:xfrm>
                                                                                                                                                                                                                                                                      <a:custGeom>
                                                                                                                                                                                                                                                                        <a:avLst/>
                                                                                                                                                                                                                                                                        <a:gdLst>
                                                                                                                                                                                                                                                                          <a:gd name="T0" fmla="*/ 173 w 173"/>
                                                                                                                                                                                                                                                                          <a:gd name="T1" fmla="*/ 0 h 21"/>
                                                                                                                                                                                                                                                                          <a:gd name="T2" fmla="*/ 157 w 173"/>
                                                                                                                                                                                                                                                                          <a:gd name="T3" fmla="*/ 4 h 21"/>
                                                                                                                                                                                                                                                                          <a:gd name="T4" fmla="*/ 120 w 173"/>
                                                                                                                                                                                                                                                                          <a:gd name="T5" fmla="*/ 9 h 21"/>
                                                                                                                                                                                                                                                                          <a:gd name="T6" fmla="*/ 103 w 173"/>
                                                                                                                                                                                                                                                                          <a:gd name="T7" fmla="*/ 7 h 21"/>
                                                                                                                                                                                                                                                                          <a:gd name="T8" fmla="*/ 80 w 173"/>
                                                                                                                                                                                                                                                                          <a:gd name="T9" fmla="*/ 12 h 21"/>
                                                                                                                                                                                                                                                                          <a:gd name="T10" fmla="*/ 71 w 173"/>
                                                                                                                                                                                                                                                                          <a:gd name="T11" fmla="*/ 16 h 21"/>
                                                                                                                                                                                                                                                                          <a:gd name="T12" fmla="*/ 60 w 173"/>
                                                                                                                                                                                                                                                                          <a:gd name="T13" fmla="*/ 13 h 21"/>
                                                                                                                                                                                                                                                                          <a:gd name="T14" fmla="*/ 34 w 173"/>
                                                                                                                                                                                                                                                                          <a:gd name="T15" fmla="*/ 18 h 21"/>
                                                                                                                                                                                                                                                                          <a:gd name="T16" fmla="*/ 22 w 173"/>
                                                                                                                                                                                                                                                                          <a:gd name="T17" fmla="*/ 14 h 21"/>
                                                                                                                                                                                                                                                                          <a:gd name="T18" fmla="*/ 0 w 17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21">
                                                                                                                                                                                                                                                                            <a:moveTo>
                                                                                                                                                                                                                                                                              <a:pt x="173" y="0"/>
                                                                                                                                                                                                                                                                            </a:moveTo>
                                                                                                                                                                                                                                                                            <a:cubicBezTo>
                                                                                                                                                                                                                                                                              <a:pt x="167" y="2"/>
                                                                                                                                                                                                                                                                              <a:pt x="163" y="3"/>
                                                                                                                                                                                                                                                                              <a:pt x="157" y="4"/>
                                                                                                                                                                                                                                                                            </a:cubicBezTo>
                                                                                                                                                                                                                                                                            <a:cubicBezTo>
                                                                                                                                                                                                                                                                              <a:pt x="145" y="8"/>
                                                                                                                                                                                                                                                                              <a:pt x="133" y="8"/>
                                                                                                                                                                                                                                                                              <a:pt x="120" y="9"/>
                                                                                                                                                                                                                                                                            </a:cubicBezTo>
                                                                                                                                                                                                                                                                            <a:cubicBezTo>
                                                                                                                                                                                                                                                                              <a:pt x="115" y="11"/>
                                                                                                                                                                                                                                                                              <a:pt x="103" y="7"/>
                                                                                                                                                                                                                                                                              <a:pt x="103" y="7"/>
                                                                                                                                                                                                                                                                            </a:cubicBezTo>
                                                                                                                                                                                                                                                                            <a:cubicBezTo>
                                                                                                                                                                                                                                                                              <a:pt x="96" y="8"/>
                                                                                                                                                                                                                                                                              <a:pt x="86" y="9"/>
                                                                                                                                                                                                                                                                              <a:pt x="80" y="12"/>
                                                                                                                                                                                                                                                                            </a:cubicBezTo>
                                                                                                                                                                                                                                                                            <a:cubicBezTo>
                                                                                                                                                                                                                                                                              <a:pt x="77" y="13"/>
                                                                                                                                                                                                                                                                              <a:pt x="71" y="16"/>
                                                                                                                                                                                                                                                                              <a:pt x="71" y="16"/>
                                                                                                                                                                                                                                                                            </a:cubicBezTo>
                                                                                                                                                                                                                                                                            <a:cubicBezTo>
                                                                                                                                                                                                                                                                              <a:pt x="67" y="15"/>
                                                                                                                                                                                                                                                                              <a:pt x="64" y="14"/>
                                                                                                                                                                                                                                                                              <a:pt x="60" y="13"/>
                                                                                                                                                                                                                                                                            </a:cubicBezTo>
                                                                                                                                                                                                                                                                            <a:cubicBezTo>
                                                                                                                                                                                                                                                                              <a:pt x="50" y="14"/>
                                                                                                                                                                                                                                                                              <a:pt x="43" y="16"/>
                                                                                                                                                                                                                                                                              <a:pt x="34" y="18"/>
                                                                                                                                                                                                                                                                            </a:cubicBezTo>
                                                                                                                                                                                                                                                                            <a:cubicBezTo>
                                                                                                                                                                                                                                                                              <a:pt x="30" y="17"/>
                                                                                                                                                                                                                                                                              <a:pt x="22" y="14"/>
                                                                                                                                                                                                                                                                              <a:pt x="22" y="14"/>
                                                                                                                                                                                                                                                                            </a:cubicBezTo>
                                                                                                                                                                                                                                                                            <a:cubicBezTo>
                                                                                                                                                                                                                                                                              <a:pt x="17" y="15"/>
                                                                                                                                                                                                                                                                              <a:pt x="3" y="16"/>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49" name="Freeform 1337">
                                                                                                                                                                                                                                                                      <a:extLst>
                                                                                                                                                                                                                                                                        <a:ext uri="{FF2B5EF4-FFF2-40B4-BE49-F238E27FC236}">
                                                                                                                                                                                                                                                                          <a16:creationId xmlns:a16="http://schemas.microsoft.com/office/drawing/2014/main" id="{A8DE0F1A-8EC1-4FB1-9178-2F5C1E1B607D}"/>
                                                                                                                                                                                                                                                                        </a:ext>
                                                                                                                                                                                                                                                                      </a:extLst>
                                                                                                                                                                                                                                                                    </p:cNvPr>
                                                                                                                                                                                                                                                                    <p:cNvSpPr>
                                                                                                                                                                                                                                                                      <a:spLocks/>
                                                                                                                                                                                                                                                                    </p:cNvSpPr>
                                                                                                                                                                                                                                                                    <p:nvPr/>
                                                                                                                                                                                                                                                                  </p:nvSpPr>
                                                                                                                                                                                                                                                                  <p:spPr bwMode="auto">
                                                                                                                                                                                                                                                                    <a:xfrm>
                                                                                                                                                                                                                                                                      <a:off x="25" y="86"/>
                                                                                                                                                                                                                                                                      <a:ext cx="71" cy="8"/>
                                                                                                                                                                                                                                                                    </a:xfrm>
                                                                                                                                                                                                                                                                    <a:custGeom>
                                                                                                                                                                                                                                                                      <a:avLst/>
                                                                                                                                                                                                                                                                      <a:gdLst>
                                                                                                                                                                                                                                                                        <a:gd name="T0" fmla="*/ 71 w 71"/>
                                                                                                                                                                                                                                                                        <a:gd name="T1" fmla="*/ 6 h 8"/>
                                                                                                                                                                                                                                                                        <a:gd name="T2" fmla="*/ 58 w 71"/>
                                                                                                                                                                                                                                                                        <a:gd name="T3" fmla="*/ 1 h 8"/>
                                                                                                                                                                                                                                                                        <a:gd name="T4" fmla="*/ 40 w 71"/>
                                                                                                                                                                                                                                                                        <a:gd name="T5" fmla="*/ 4 h 8"/>
                                                                                                                                                                                                                                                                        <a:gd name="T6" fmla="*/ 12 w 71"/>
                                                                                                                                                                                                                                                                        <a:gd name="T7" fmla="*/ 1 h 8"/>
                                                                                                                                                                                                                                                                        <a:gd name="T8" fmla="*/ 0 w 71"/>
                                                                                                                                                                                                                                                                        <a:gd name="T9" fmla="*/ 5 h 8"/>
                                                                                                                                                                                                                                                                        <a:gd name="T10" fmla="*/ 12 w 71"/>
                                                                                                                                                                                                                                                                        <a:gd name="T11" fmla="*/ 0 h 8"/>
                                                                                                                                                                                                                                                                        <a:gd name="T12" fmla="*/ 40 w 71"/>
                                                                                                                                                                                                                                                                        <a:gd name="T13" fmla="*/ 5 h 8"/>
                                                                                                                                                                                                                                                                        <a:gd name="T14" fmla="*/ 60 w 71"/>
                                                                                                                                                                                                                                                                        <a:gd name="T15" fmla="*/ 1 h 8"/>
                                                                                                                                                                                                                                                                        <a:gd name="T16" fmla="*/ 65 w 71"/>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8">
                                                                                                                                                                                                                                                                          <a:moveTo>
                                                                                                                                                                                                                                                                            <a:pt x="71" y="6"/>
                                                                                                                                                                                                                                                                          </a:moveTo>
                                                                                                                                                                                                                                                                          <a:cubicBezTo>
                                                                                                                                                                                                                                                                            <a:pt x="66" y="5"/>
                                                                                                                                                                                                                                                                            <a:pt x="63" y="3"/>
                                                                                                                                                                                                                                                                            <a:pt x="58" y="1"/>
                                                                                                                                                                                                                                                                          </a:cubicBezTo>
                                                                                                                                                                                                                                                                          <a:cubicBezTo>
                                                                                                                                                                                                                                                                            <a:pt x="52" y="2"/>
                                                                                                                                                                                                                                                                            <a:pt x="46" y="3"/>
                                                                                                                                                                                                                                                                            <a:pt x="40" y="4"/>
                                                                                                                                                                                                                                                                          </a:cubicBezTo>
                                                                                                                                                                                                                                                                          <a:cubicBezTo>
                                                                                                                                                                                                                                                                            <a:pt x="31" y="3"/>
                                                                                                                                                                                                                                                                            <a:pt x="22" y="2"/>
                                                                                                                                                                                                                                                                            <a:pt x="12" y="1"/>
                                                                                                                                                                                                                                                                          </a:cubicBezTo>
                                                                                                                                                                                                                                                                          <a:lnTo>
                                                                                                                                                                                                                                                                            <a:pt x="0" y="5"/>
                                                                                                                                                                                                                                                                          </a:lnTo>
                                                                                                                                                                                                                                                                          <a:cubicBezTo>
                                                                                                                                                                                                                                                                            <a:pt x="0" y="5"/>
                                                                                                                                                                                                                                                                            <a:pt x="12" y="0"/>
                                                                                                                                                                                                                                                                            <a:pt x="12" y="0"/>
                                                                                                                                                                                                                                                                          </a:cubicBezTo>
                                                                                                                                                                                                                                                                          <a:cubicBezTo>
                                                                                                                                                                                                                                                                            <a:pt x="21" y="1"/>
                                                                                                                                                                                                                                                                            <a:pt x="31" y="3"/>
                                                                                                                                                                                                                                                                            <a:pt x="40" y="5"/>
                                                                                                                                                                                                                                                                          </a:cubicBezTo>
                                                                                                                                                                                                                                                                          <a:cubicBezTo>
                                                                                                                                                                                                                                                                            <a:pt x="47" y="4"/>
                                                                                                                                                                                                                                                                            <a:pt x="53" y="3"/>
                                                                                                                                                                                                                                                                            <a:pt x="60" y="1"/>
                                                                                                                                                                                                                                                                          </a:cubicBezTo>
                                                                                                                                                                                                                                                                          <a:cubicBezTo>
                                                                                                                                                                                                                                                                            <a:pt x="63" y="2"/>
                                                                                                                                                                                                                                                                            <a:pt x="71" y="8"/>
                                                                                                                                                                                                                                                                            <a:pt x="65"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46" name="Freeform 1334">
                                                                                                                                                                                                                                                                    <a:extLst>
                                                                                                                                                                                                                                                                      <a:ext uri="{FF2B5EF4-FFF2-40B4-BE49-F238E27FC236}">
                                                                                                                                                                                                                                                                        <a16:creationId xmlns:a16="http://schemas.microsoft.com/office/drawing/2014/main" id="{2DA34771-893F-4670-8C7B-EDCB1AB2687F}"/>
                                                                                                                                                                                                                                                                      </a:ext>
                                                                                                                                                                                                                                                                    </a:extLst>
                                                                                                                                                                                                                                                                  </p:cNvPr>
                                                                                                                                                                                                                                                                  <p:cNvSpPr>
                                                                                                                                                                                                                                                                    <a:spLocks/>
                                                                                                                                                                                                                                                                  </p:cNvSpPr>
                                                                                                                                                                                                                                                                  <p:nvPr/>
                                                                                                                                                                                                                                                                </p:nvSpPr>
                                                                                                                                                                                                                                                                <p:spPr bwMode="auto">
                                                                                                                                                                                                                                                                  <a:xfrm>
                                                                                                                                                                                                                                                                    <a:off x="195" y="86"/>
                                                                                                                                                                                                                                                                    <a:ext cx="115" cy="21"/>
                                                                                                                                                                                                                                                                  </a:xfrm>
                                                                                                                                                                                                                                                                  <a:custGeom>
                                                                                                                                                                                                                                                                    <a:avLst/>
                                                                                                                                                                                                                                                                    <a:gdLst>
                                                                                                                                                                                                                                                                      <a:gd name="T0" fmla="*/ 115 w 115"/>
                                                                                                                                                                                                                                                                      <a:gd name="T1" fmla="*/ 0 h 21"/>
                                                                                                                                                                                                                                                                      <a:gd name="T2" fmla="*/ 95 w 115"/>
                                                                                                                                                                                                                                                                      <a:gd name="T3" fmla="*/ 5 h 21"/>
                                                                                                                                                                                                                                                                      <a:gd name="T4" fmla="*/ 62 w 115"/>
                                                                                                                                                                                                                                                                      <a:gd name="T5" fmla="*/ 18 h 21"/>
                                                                                                                                                                                                                                                                      <a:gd name="T6" fmla="*/ 46 w 115"/>
                                                                                                                                                                                                                                                                      <a:gd name="T7" fmla="*/ 21 h 21"/>
                                                                                                                                                                                                                                                                      <a:gd name="T8" fmla="*/ 20 w 115"/>
                                                                                                                                                                                                                                                                      <a:gd name="T9" fmla="*/ 18 h 21"/>
                                                                                                                                                                                                                                                                      <a:gd name="T10" fmla="*/ 5 w 115"/>
                                                                                                                                                                                                                                                                      <a:gd name="T11" fmla="*/ 17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21">
                                                                                                                                                                                                                                                                        <a:moveTo>
                                                                                                                                                                                                                                                                          <a:pt x="115" y="0"/>
                                                                                                                                                                                                                                                                        </a:moveTo>
                                                                                                                                                                                                                                                                        <a:cubicBezTo>
                                                                                                                                                                                                                                                                          <a:pt x="108" y="2"/>
                                                                                                                                                                                                                                                                          <a:pt x="103" y="4"/>
                                                                                                                                                                                                                                                                          <a:pt x="95" y="5"/>
                                                                                                                                                                                                                                                                        </a:cubicBezTo>
                                                                                                                                                                                                                                                                        <a:cubicBezTo>
                                                                                                                                                                                                                                                                          <a:pt x="89" y="11"/>
                                                                                                                                                                                                                                                                          <a:pt x="70" y="16"/>
                                                                                                                                                                                                                                                                          <a:pt x="62" y="18"/>
                                                                                                                                                                                                                                                                        </a:cubicBezTo>
                                                                                                                                                                                                                                                                        <a:cubicBezTo>
                                                                                                                                                                                                                                                                          <a:pt x="57" y="19"/>
                                                                                                                                                                                                                                                                          <a:pt x="46" y="21"/>
                                                                                                                                                                                                                                                                          <a:pt x="46" y="21"/>
                                                                                                                                                                                                                                                                        </a:cubicBezTo>
                                                                                                                                                                                                                                                                        <a:cubicBezTo>
                                                                                                                                                                                                                                                                          <a:pt x="37" y="20"/>
                                                                                                                                                                                                                                                                          <a:pt x="28" y="21"/>
                                                                                                                                                                                                                                                                          <a:pt x="20" y="18"/>
                                                                                                                                                                                                                                                                        </a:cubicBezTo>
                                                                                                                                                                                                                                                                        <a:cubicBezTo>
                                                                                                                                                                                                                                                                          <a:pt x="0" y="19"/>
                                                                                                                                                                                                                                                                          <a:pt x="8" y="17"/>
                                                                                                                                                                                                                                                                          <a:pt x="5" y="1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1047" name="Freeform 1335">
                                                                                                                                                                                                                                                                    <a:extLst>
                                                                                                                                                                                                                                                                      <a:ext uri="{FF2B5EF4-FFF2-40B4-BE49-F238E27FC236}">
                                                                                                                                                                                                                                                                        <a16:creationId xmlns:a16="http://schemas.microsoft.com/office/drawing/2014/main" id="{026322E6-661D-4832-9FD0-9805EDC526D4}"/>
                                                                                                                                                                                                                                                                      </a:ext>
                                                                                                                                                                                                                                                                    </a:extLst>
                                                                                                                                                                                                                                                                  </p:cNvPr>
                                                                                                                                                                                                                                                                  <p:cNvSpPr>
                                                                                                                                                                                                                                                                    <a:spLocks/>
                                                                                                                                                                                                                                                                  </p:cNvSpPr>
                                                                                                                                                                                                                                                                  <p:nvPr/>
                                                                                                                                                                                                                                                                </p:nvSpPr>
                                                                                                                                                                                                                                                                <p:spPr bwMode="auto">
                                                                                                                                                                                                                                                                  <a:xfrm>
                                                                                                                                                                                                                                                                    <a:off x="187" y="94"/>
                                                                                                                                                                                                                                                                    <a:ext cx="101" cy="24"/>
                                                                                                                                                                                                                                                                  </a:xfrm>
                                                                                                                                                                                                                                                                  <a:custGeom>
                                                                                                                                                                                                                                                                    <a:avLst/>
                                                                                                                                                                                                                                                                    <a:gdLst>
                                                                                                                                                                                                                                                                      <a:gd name="T0" fmla="*/ 101 w 101"/>
                                                                                                                                                                                                                                                                      <a:gd name="T1" fmla="*/ 0 h 24"/>
                                                                                                                                                                                                                                                                      <a:gd name="T2" fmla="*/ 92 w 101"/>
                                                                                                                                                                                                                                                                      <a:gd name="T3" fmla="*/ 7 h 24"/>
                                                                                                                                                                                                                                                                      <a:gd name="T4" fmla="*/ 53 w 101"/>
                                                                                                                                                                                                                                                                      <a:gd name="T5" fmla="*/ 18 h 24"/>
                                                                                                                                                                                                                                                                      <a:gd name="T6" fmla="*/ 37 w 101"/>
                                                                                                                                                                                                                                                                      <a:gd name="T7" fmla="*/ 17 h 24"/>
                                                                                                                                                                                                                                                                      <a:gd name="T8" fmla="*/ 9 w 101"/>
                                                                                                                                                                                                                                                                      <a:gd name="T9" fmla="*/ 24 h 24"/>
                                                                                                                                                                                                                                                                      <a:gd name="T10" fmla="*/ 0 w 101"/>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 h="24">
                                                                                                                                                                                                                                                                        <a:moveTo>
                                                                                                                                                                                                                                                                          <a:pt x="101" y="0"/>
                                                                                                                                                                                                                                                                        </a:moveTo>
                                                                                                                                                                                                                                                                        <a:cubicBezTo>
                                                                                                                                                                                                                                                                          <a:pt x="98" y="4"/>
                                                                                                                                                                                                                                                                          <a:pt x="97" y="6"/>
                                                                                                                                                                                                                                                                          <a:pt x="92" y="7"/>
                                                                                                                                                                                                                                                                        </a:cubicBezTo>
                                                                                                                                                                                                                                                                        <a:cubicBezTo>
                                                                                                                                                                                                                                                                          <a:pt x="81" y="18"/>
                                                                                                                                                                                                                                                                          <a:pt x="69" y="17"/>
                                                                                                                                                                                                                                                                          <a:pt x="53" y="18"/>
                                                                                                                                                                                                                                                                        </a:cubicBezTo>
                                                                                                                                                                                                                                                                        <a:cubicBezTo>
                                                                                                                                                                                                                                                                          <a:pt x="47" y="19"/>
                                                                                                                                                                                                                                                                          <a:pt x="43" y="19"/>
                                                                                                                                                                                                                                                                          <a:pt x="37" y="17"/>
                                                                                                                                                                                                                                                                        </a:cubicBezTo>
                                                                                                                                                                                                                                                                        <a:cubicBezTo>
                                                                                                                                                                                                                                                                          <a:pt x="27" y="18"/>
                                                                                                                                                                                                                                                                          <a:pt x="19" y="22"/>
                                                                                                                                                                                                                                                                          <a:pt x="9" y="24"/>
                                                                                                                                                                                                                                                                        </a:cubicBezTo>
                                                                                                                                                                                                                                                                        <a:cubicBezTo>
                                                                                                                                                                                                                                                                          <a:pt x="6" y="24"/>
                                                                                                                                                                                                                                                                          <a:pt x="0" y="23"/>
                                                                                                                                                                                                                                                                          <a:pt x="0"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44" name="Freeform 1332">
                                                                                                                                                                                                                                                                  <a:extLst>
                                                                                                                                                                                                                                                                    <a:ext uri="{FF2B5EF4-FFF2-40B4-BE49-F238E27FC236}">
                                                                                                                                                                                                                                                                      <a16:creationId xmlns:a16="http://schemas.microsoft.com/office/drawing/2014/main" id="{CA27CBA3-D91B-47E0-9DB8-133B5B77A18B}"/>
                                                                                                                                                                                                                                                                    </a:ext>
                                                                                                                                                                                                                                                                  </a:extLst>
                                                                                                                                                                                                                                                                </p:cNvPr>
                                                                                                                                                                                                                                                                <p:cNvSpPr>
                                                                                                                                                                                                                                                                  <a:spLocks/>
                                                                                                                                                                                                                                                                </p:cNvSpPr>
                                                                                                                                                                                                                                                                <p:nvPr/>
                                                                                                                                                                                                                                                              </p:nvSpPr>
                                                                                                                                                                                                                                                              <p:spPr bwMode="auto">
                                                                                                                                                                                                                                                                <a:xfrm>
                                                                                                                                                                                                                                                                  <a:off x="138" y="73"/>
                                                                                                                                                                                                                                                                  <a:ext cx="135" cy="10"/>
                                                                                                                                                                                                                                                                </a:xfrm>
                                                                                                                                                                                                                                                                <a:custGeom>
                                                                                                                                                                                                                                                                  <a:avLst/>
                                                                                                                                                                                                                                                                  <a:gdLst>
                                                                                                                                                                                                                                                                    <a:gd name="T0" fmla="*/ 135 w 135"/>
                                                                                                                                                                                                                                                                    <a:gd name="T1" fmla="*/ 5 h 10"/>
                                                                                                                                                                                                                                                                    <a:gd name="T2" fmla="*/ 123 w 135"/>
                                                                                                                                                                                                                                                                    <a:gd name="T3" fmla="*/ 1 h 10"/>
                                                                                                                                                                                                                                                                    <a:gd name="T4" fmla="*/ 120 w 135"/>
                                                                                                                                                                                                                                                                    <a:gd name="T5" fmla="*/ 0 h 10"/>
                                                                                                                                                                                                                                                                    <a:gd name="T6" fmla="*/ 25 w 135"/>
                                                                                                                                                                                                                                                                    <a:gd name="T7" fmla="*/ 8 h 10"/>
                                                                                                                                                                                                                                                                    <a:gd name="T8" fmla="*/ 0 w 135"/>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10">
                                                                                                                                                                                                                                                                      <a:moveTo>
                                                                                                                                                                                                                                                                        <a:pt x="135" y="5"/>
                                                                                                                                                                                                                                                                      </a:moveTo>
                                                                                                                                                                                                                                                                      <a:cubicBezTo>
                                                                                                                                                                                                                                                                        <a:pt x="131" y="4"/>
                                                                                                                                                                                                                                                                        <a:pt x="127" y="2"/>
                                                                                                                                                                                                                                                                        <a:pt x="123" y="1"/>
                                                                                                                                                                                                                                                                      </a:cubicBezTo>
                                                                                                                                                                                                                                                                      <a:cubicBezTo>
                                                                                                                                                                                                                                                                        <a:pt x="122" y="1"/>
                                                                                                                                                                                                                                                                        <a:pt x="120" y="0"/>
                                                                                                                                                                                                                                                                        <a:pt x="120" y="0"/>
                                                                                                                                                                                                                                                                      </a:cubicBezTo>
                                                                                                                                                                                                                                                                      <a:cubicBezTo>
                                                                                                                                                                                                                                                                        <a:pt x="87" y="1"/>
                                                                                                                                                                                                                                                                        <a:pt x="59" y="7"/>
                                                                                                                                                                                                                                                                        <a:pt x="25" y="8"/>
                                                                                                                                                                                                                                                                      </a:cubicBezTo>
                                                                                                                                                                                                                                                                      <a:cubicBezTo>
                                                                                                                                                                                                                                                                        <a:pt x="16" y="10"/>
                                                                                                                                                                                                                                                                        <a:pt x="10" y="10"/>
                                                                                                                                                                                                                                                                        <a:pt x="0"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42" name="Freeform 1330">
                                                                                                                                                                                                                                                                <a:extLst>
                                                                                                                                                                                                                                                                  <a:ext uri="{FF2B5EF4-FFF2-40B4-BE49-F238E27FC236}">
                                                                                                                                                                                                                                                                    <a16:creationId xmlns:a16="http://schemas.microsoft.com/office/drawing/2014/main" id="{7096B070-78DA-4873-B1DF-A2790DD9A638}"/>
                                                                                                                                                                                                                                                                  </a:ext>
                                                                                                                                                                                                                                                                </a:extLst>
                                                                                                                                                                                                                                                              </p:cNvPr>
                                                                                                                                                                                                                                                              <p:cNvSpPr>
                                                                                                                                                                                                                                                                <a:spLocks/>
                                                                                                                                                                                                                                                              </p:cNvSpPr>
                                                                                                                                                                                                                                                              <p:nvPr/>
                                                                                                                                                                                                                                                            </p:nvSpPr>
                                                                                                                                                                                                                                                            <p:spPr bwMode="auto">
                                                                                                                                                                                                                                                              <a:xfrm>
                                                                                                                                                                                                                                                                <a:off x="214" y="74"/>
                                                                                                                                                                                                                                                                <a:ext cx="58" cy="9"/>
                                                                                                                                                                                                                                                              </a:xfrm>
                                                                                                                                                                                                                                                              <a:custGeom>
                                                                                                                                                                                                                                                                <a:avLst/>
                                                                                                                                                                                                                                                                <a:gdLst>
                                                                                                                                                                                                                                                                  <a:gd name="T0" fmla="*/ 53 w 58"/>
                                                                                                                                                                                                                                                                  <a:gd name="T1" fmla="*/ 1 h 9"/>
                                                                                                                                                                                                                                                                  <a:gd name="T2" fmla="*/ 38 w 58"/>
                                                                                                                                                                                                                                                                  <a:gd name="T3" fmla="*/ 3 h 9"/>
                                                                                                                                                                                                                                                                  <a:gd name="T4" fmla="*/ 20 w 58"/>
                                                                                                                                                                                                                                                                  <a:gd name="T5" fmla="*/ 9 h 9"/>
                                                                                                                                                                                                                                                                  <a:gd name="T6" fmla="*/ 25 w 58"/>
                                                                                                                                                                                                                                                                  <a:gd name="T7" fmla="*/ 8 h 9"/>
                                                                                                                                                                                                                                                                  <a:gd name="T8" fmla="*/ 37 w 58"/>
                                                                                                                                                                                                                                                                  <a:gd name="T9" fmla="*/ 4 h 9"/>
                                                                                                                                                                                                                                                                  <a:gd name="T10" fmla="*/ 20 w 58"/>
                                                                                                                                                                                                                                                                  <a:gd name="T11" fmla="*/ 9 h 9"/>
                                                                                                                                                                                                                                                                  <a:gd name="T12" fmla="*/ 0 w 58"/>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9">
                                                                                                                                                                                                                                                                    <a:moveTo>
                                                                                                                                                                                                                                                                      <a:pt x="53" y="1"/>
                                                                                                                                                                                                                                                                    </a:moveTo>
                                                                                                                                                                                                                                                                    <a:cubicBezTo>
                                                                                                                                                                                                                                                                      <a:pt x="44" y="4"/>
                                                                                                                                                                                                                                                                      <a:pt x="58" y="0"/>
                                                                                                                                                                                                                                                                      <a:pt x="38" y="3"/>
                                                                                                                                                                                                                                                                    </a:cubicBezTo>
                                                                                                                                                                                                                                                                    <a:cubicBezTo>
                                                                                                                                                                                                                                                                      <a:pt x="31" y="4"/>
                                                                                                                                                                                                                                                                      <a:pt x="27" y="9"/>
                                                                                                                                                                                                                                                                      <a:pt x="20" y="9"/>
                                                                                                                                                                                                                                                                    </a:cubicBezTo>
                                                                                                                                                                                                                                                                    <a:cubicBezTo>
                                                                                                                                                                                                                                                                      <a:pt x="18" y="9"/>
                                                                                                                                                                                                                                                                      <a:pt x="23" y="8"/>
                                                                                                                                                                                                                                                                      <a:pt x="25" y="8"/>
                                                                                                                                                                                                                                                                    </a:cubicBezTo>
                                                                                                                                                                                                                                                                    <a:cubicBezTo>
                                                                                                                                                                                                                                                                      <a:pt x="29" y="7"/>
                                                                                                                                                                                                                                                                      <a:pt x="37" y="4"/>
                                                                                                                                                                                                                                                                      <a:pt x="37" y="4"/>
                                                                                                                                                                                                                                                                    </a:cubicBezTo>
                                                                                                                                                                                                                                                                    <a:cubicBezTo>
                                                                                                                                                                                                                                                                      <a:pt x="30" y="2"/>
                                                                                                                                                                                                                                                                      <a:pt x="27" y="9"/>
                                                                                                                                                                                                                                                                      <a:pt x="20" y="9"/>
                                                                                                                                                                                                                                                                    </a:cubicBezTo>
                                                                                                                                                                                                                                                                    <a:cubicBezTo>
                                                                                                                                                                                                                                                                      <a:pt x="13" y="9"/>
                                                                                                                                                                                                                                                                      <a:pt x="7"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40" name="Freeform 1328">
                                                                                                                                                                                                                                                              <a:extLst>
                                                                                                                                                                                                                                                                <a:ext uri="{FF2B5EF4-FFF2-40B4-BE49-F238E27FC236}">
                                                                                                                                                                                                                                                                  <a16:creationId xmlns:a16="http://schemas.microsoft.com/office/drawing/2014/main" id="{6398BD79-7C1D-4889-956B-93479AD9F8B4}"/>
                                                                                                                                                                                                                                                                </a:ext>
                                                                                                                                                                                                                                                              </a:extLst>
                                                                                                                                                                                                                                                            </p:cNvPr>
                                                                                                                                                                                                                                                            <p:cNvSpPr>
                                                                                                                                                                                                                                                              <a:spLocks/>
                                                                                                                                                                                                                                                            </p:cNvSpPr>
                                                                                                                                                                                                                                                            <p:nvPr/>
                                                                                                                                                                                                                                                          </p:nvSpPr>
                                                                                                                                                                                                                                                          <p:spPr bwMode="auto">
                                                                                                                                                                                                                                                            <a:xfrm>
                                                                                                                                                                                                                                                              <a:off x="137" y="67"/>
                                                                                                                                                                                                                                                              <a:ext cx="130" cy="8"/>
                                                                                                                                                                                                                                                            </a:xfrm>
                                                                                                                                                                                                                                                            <a:custGeom>
                                                                                                                                                                                                                                                              <a:avLst/>
                                                                                                                                                                                                                                                              <a:gdLst>
                                                                                                                                                                                                                                                                <a:gd name="T0" fmla="*/ 130 w 130"/>
                                                                                                                                                                                                                                                                <a:gd name="T1" fmla="*/ 3 h 8"/>
                                                                                                                                                                                                                                                                <a:gd name="T2" fmla="*/ 75 w 130"/>
                                                                                                                                                                                                                                                                <a:gd name="T3" fmla="*/ 7 h 8"/>
                                                                                                                                                                                                                                                                <a:gd name="T4" fmla="*/ 55 w 130"/>
                                                                                                                                                                                                                                                                <a:gd name="T5" fmla="*/ 4 h 8"/>
                                                                                                                                                                                                                                                                <a:gd name="T6" fmla="*/ 0 w 130"/>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 h="8">
                                                                                                                                                                                                                                                                  <a:moveTo>
                                                                                                                                                                                                                                                                    <a:pt x="130" y="3"/>
                                                                                                                                                                                                                                                                  </a:moveTo>
                                                                                                                                                                                                                                                                  <a:cubicBezTo>
                                                                                                                                                                                                                                                                    <a:pt x="117" y="0"/>
                                                                                                                                                                                                                                                                    <a:pt x="87" y="7"/>
                                                                                                                                                                                                                                                                    <a:pt x="75" y="7"/>
                                                                                                                                                                                                                                                                  </a:cubicBezTo>
                                                                                                                                                                                                                                                                  <a:cubicBezTo>
                                                                                                                                                                                                                                                                    <a:pt x="68" y="6"/>
                                                                                                                                                                                                                                                                    <a:pt x="61" y="6"/>
                                                                                                                                                                                                                                                                    <a:pt x="55" y="4"/>
                                                                                                                                                                                                                                                                  </a:cubicBezTo>
                                                                                                                                                                                                                                                                  <a:cubicBezTo>
                                                                                                                                                                                                                                                                    <a:pt x="36" y="5"/>
                                                                                                                                                                                                                                                                    <a:pt x="19" y="8"/>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38" name="Freeform 1326">
                                                                                                                                                                                                                                                            <a:extLst>
                                                                                                                                                                                                                                                              <a:ext uri="{FF2B5EF4-FFF2-40B4-BE49-F238E27FC236}">
                                                                                                                                                                                                                                                                <a16:creationId xmlns:a16="http://schemas.microsoft.com/office/drawing/2014/main" id="{9B034154-8E5E-41DD-B2FE-3496218A6084}"/>
                                                                                                                                                                                                                                                              </a:ext>
                                                                                                                                                                                                                                                            </a:extLst>
                                                                                                                                                                                                                                                          </p:cNvPr>
                                                                                                                                                                                                                                                          <p:cNvSpPr>
                                                                                                                                                                                                                                                            <a:spLocks/>
                                                                                                                                                                                                                                                          </p:cNvSpPr>
                                                                                                                                                                                                                                                          <p:nvPr/>
                                                                                                                                                                                                                                                        </p:nvSpPr>
                                                                                                                                                                                                                                                        <p:spPr bwMode="auto">
                                                                                                                                                                                                                                                          <a:xfrm>
                                                                                                                                                                                                                                                            <a:off x="89" y="75"/>
                                                                                                                                                                                                                                                            <a:ext cx="81" cy="10"/>
                                                                                                                                                                                                                                                          </a:xfrm>
                                                                                                                                                                                                                                                          <a:custGeom>
                                                                                                                                                                                                                                                            <a:avLst/>
                                                                                                                                                                                                                                                            <a:gdLst>
                                                                                                                                                                                                                                                              <a:gd name="T0" fmla="*/ 81 w 81"/>
                                                                                                                                                                                                                                                              <a:gd name="T1" fmla="*/ 6 h 10"/>
                                                                                                                                                                                                                                                              <a:gd name="T2" fmla="*/ 49 w 81"/>
                                                                                                                                                                                                                                                              <a:gd name="T3" fmla="*/ 1 h 10"/>
                                                                                                                                                                                                                                                              <a:gd name="T4" fmla="*/ 21 w 81"/>
                                                                                                                                                                                                                                                              <a:gd name="T5" fmla="*/ 2 h 10"/>
                                                                                                                                                                                                                                                              <a:gd name="T6" fmla="*/ 39 w 81"/>
                                                                                                                                                                                                                                                              <a:gd name="T7" fmla="*/ 1 h 10"/>
                                                                                                                                                                                                                                                              <a:gd name="T8" fmla="*/ 36 w 81"/>
                                                                                                                                                                                                                                                              <a:gd name="T9" fmla="*/ 7 h 10"/>
                                                                                                                                                                                                                                                              <a:gd name="T10" fmla="*/ 23 w 81"/>
                                                                                                                                                                                                                                                              <a:gd name="T11" fmla="*/ 10 h 10"/>
                                                                                                                                                                                                                                                              <a:gd name="T12" fmla="*/ 30 w 81"/>
                                                                                                                                                                                                                                                              <a:gd name="T13" fmla="*/ 9 h 10"/>
                                                                                                                                                                                                                                                              <a:gd name="T14" fmla="*/ 47 w 81"/>
                                                                                                                                                                                                                                                              <a:gd name="T15" fmla="*/ 4 h 10"/>
                                                                                                                                                                                                                                                              <a:gd name="T16" fmla="*/ 29 w 81"/>
                                                                                                                                                                                                                                                              <a:gd name="T17" fmla="*/ 3 h 10"/>
                                                                                                                                                                                                                                                              <a:gd name="T18" fmla="*/ 18 w 81"/>
                                                                                                                                                                                                                                                              <a:gd name="T19" fmla="*/ 7 h 10"/>
                                                                                                                                                                                                                                                              <a:gd name="T20" fmla="*/ 3 w 81"/>
                                                                                                                                                                                                                                                              <a:gd name="T21" fmla="*/ 3 h 10"/>
                                                                                                                                                                                                                                                              <a:gd name="T22" fmla="*/ 13 w 81"/>
                                                                                                                                                                                                                                                              <a:gd name="T23" fmla="*/ 5 h 10"/>
                                                                                                                                                                                                                                                              <a:gd name="T24" fmla="*/ 29 w 81"/>
                                                                                                                                                                                                                                                              <a:gd name="T25" fmla="*/ 4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10">
                                                                                                                                                                                                                                                                <a:moveTo>
                                                                                                                                                                                                                                                                  <a:pt x="81" y="6"/>
                                                                                                                                                                                                                                                                </a:moveTo>
                                                                                                                                                                                                                                                                <a:cubicBezTo>
                                                                                                                                                                                                                                                                  <a:pt x="71" y="3"/>
                                                                                                                                                                                                                                                                  <a:pt x="59" y="3"/>
                                                                                                                                                                                                                                                                  <a:pt x="49" y="1"/>
                                                                                                                                                                                                                                                                </a:cubicBezTo>
                                                                                                                                                                                                                                                                <a:cubicBezTo>
                                                                                                                                                                                                                                                                  <a:pt x="38" y="2"/>
                                                                                                                                                                                                                                                                  <a:pt x="31" y="3"/>
                                                                                                                                                                                                                                                                  <a:pt x="21" y="2"/>
                                                                                                                                                                                                                                                                </a:cubicBezTo>
                                                                                                                                                                                                                                                                <a:cubicBezTo>
                                                                                                                                                                                                                                                                  <a:pt x="27" y="2"/>
                                                                                                                                                                                                                                                                  <a:pt x="33" y="0"/>
                                                                                                                                                                                                                                                                  <a:pt x="39" y="1"/>
                                                                                                                                                                                                                                                                </a:cubicBezTo>
                                                                                                                                                                                                                                                                <a:cubicBezTo>
                                                                                                                                                                                                                                                                  <a:pt x="41" y="1"/>
                                                                                                                                                                                                                                                                  <a:pt x="38" y="6"/>
                                                                                                                                                                                                                                                                  <a:pt x="36" y="7"/>
                                                                                                                                                                                                                                                                </a:cubicBezTo>
                                                                                                                                                                                                                                                                <a:cubicBezTo>
                                                                                                                                                                                                                                                                  <a:pt x="33" y="10"/>
                                                                                                                                                                                                                                                                  <a:pt x="27" y="9"/>
                                                                                                                                                                                                                                                                  <a:pt x="23" y="10"/>
                                                                                                                                                                                                                                                                </a:cubicBezTo>
                                                                                                                                                                                                                                                                <a:cubicBezTo>
                                                                                                                                                                                                                                                                  <a:pt x="21" y="10"/>
                                                                                                                                                                                                                                                                  <a:pt x="28" y="9"/>
                                                                                                                                                                                                                                                                  <a:pt x="30" y="9"/>
                                                                                                                                                                                                                                                                </a:cubicBezTo>
                                                                                                                                                                                                                                                                <a:cubicBezTo>
                                                                                                                                                                                                                                                                  <a:pt x="33" y="9"/>
                                                                                                                                                                                                                                                                  <a:pt x="60" y="1"/>
                                                                                                                                                                                                                                                                  <a:pt x="47" y="4"/>
                                                                                                                                                                                                                                                                </a:cubicBezTo>
                                                                                                                                                                                                                                                                <a:cubicBezTo>
                                                                                                                                                                                                                                                                  <a:pt x="42" y="2"/>
                                                                                                                                                                                                                                                                  <a:pt x="35" y="4"/>
                                                                                                                                                                                                                                                                  <a:pt x="29" y="3"/>
                                                                                                                                                                                                                                                                </a:cubicBezTo>
                                                                                                                                                                                                                                                                <a:cubicBezTo>
                                                                                                                                                                                                                                                                  <a:pt x="24" y="4"/>
                                                                                                                                                                                                                                                                  <a:pt x="22" y="4"/>
                                                                                                                                                                                                                                                                  <a:pt x="18" y="7"/>
                                                                                                                                                                                                                                                                </a:cubicBezTo>
                                                                                                                                                                                                                                                                <a:cubicBezTo>
                                                                                                                                                                                                                                                                  <a:pt x="13" y="6"/>
                                                                                                                                                                                                                                                                  <a:pt x="8" y="5"/>
                                                                                                                                                                                                                                                                  <a:pt x="3" y="3"/>
                                                                                                                                                                                                                                                                </a:cubicBezTo>
                                                                                                                                                                                                                                                                <a:cubicBezTo>
                                                                                                                                                                                                                                                                  <a:pt x="0" y="2"/>
                                                                                                                                                                                                                                                                  <a:pt x="13" y="5"/>
                                                                                                                                                                                                                                                                  <a:pt x="13" y="5"/>
                                                                                                                                                                                                                                                                </a:cubicBezTo>
                                                                                                                                                                                                                                                                <a:cubicBezTo>
                                                                                                                                                                                                                                                                  <a:pt x="28" y="4"/>
                                                                                                                                                                                                                                                                  <a:pt x="23" y="4"/>
                                                                                                                                                                                                                                                                  <a:pt x="29"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36" name="Freeform 1324">
                                                                                                                                                                                                                                                          <a:extLst>
                                                                                                                                                                                                                                                            <a:ext uri="{FF2B5EF4-FFF2-40B4-BE49-F238E27FC236}">
                                                                                                                                                                                                                                                              <a16:creationId xmlns:a16="http://schemas.microsoft.com/office/drawing/2014/main" id="{9B873A64-4E99-4A20-9672-67847091E4A5}"/>
                                                                                                                                                                                                                                                            </a:ext>
                                                                                                                                                                                                                                                          </a:extLst>
                                                                                                                                                                                                                                                        </p:cNvPr>
                                                                                                                                                                                                                                                        <p:cNvSpPr>
                                                                                                                                                                                                                                                          <a:spLocks/>
                                                                                                                                                                                                                                                        </p:cNvSpPr>
                                                                                                                                                                                                                                                        <p:nvPr/>
                                                                                                                                                                                                                                                      </p:nvSpPr>
                                                                                                                                                                                                                                                      <p:spPr bwMode="auto">
                                                                                                                                                                                                                                                        <a:xfrm>
                                                                                                                                                                                                                                                          <a:off x="158" y="92"/>
                                                                                                                                                                                                                                                          <a:ext cx="23" cy="6"/>
                                                                                                                                                                                                                                                        </a:xfrm>
                                                                                                                                                                                                                                                        <a:custGeom>
                                                                                                                                                                                                                                                          <a:avLst/>
                                                                                                                                                                                                                                                          <a:gdLst>
                                                                                                                                                                                                                                                            <a:gd name="T0" fmla="*/ 23 w 23"/>
                                                                                                                                                                                                                                                            <a:gd name="T1" fmla="*/ 0 h 6"/>
                                                                                                                                                                                                                                                            <a:gd name="T2" fmla="*/ 12 w 23"/>
                                                                                                                                                                                                                                                            <a:gd name="T3" fmla="*/ 2 h 6"/>
                                                                                                                                                                                                                                                            <a:gd name="T4" fmla="*/ 0 w 23"/>
                                                                                                                                                                                                                                                            <a:gd name="T5" fmla="*/ 6 h 6"/>
                                                                                                                                                                                                                                                            <a:gd name="T6" fmla="*/ 9 w 23"/>
                                                                                                                                                                                                                                                            <a:gd name="T7" fmla="*/ 3 h 6"/>
                                                                                                                                                                                                                                                            <a:gd name="T8" fmla="*/ 23 w 2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
                                                                                                                                                                                                                                                              <a:moveTo>
                                                                                                                                                                                                                                                                <a:pt x="23" y="0"/>
                                                                                                                                                                                                                                                              </a:moveTo>
                                                                                                                                                                                                                                                              <a:cubicBezTo>
                                                                                                                                                                                                                                                                <a:pt x="17" y="2"/>
                                                                                                                                                                                                                                                                <a:pt x="22" y="1"/>
                                                                                                                                                                                                                                                                <a:pt x="12" y="2"/>
                                                                                                                                                                                                                                                              </a:cubicBezTo>
                                                                                                                                                                                                                                                              <a:cubicBezTo>
                                                                                                                                                                                                                                                                <a:pt x="7" y="3"/>
                                                                                                                                                                                                                                                                <a:pt x="4" y="3"/>
                                                                                                                                                                                                                                                                <a:pt x="0" y="6"/>
                                                                                                                                                                                                                                                              </a:cubicBezTo>
                                                                                                                                                                                                                                                              <a:cubicBezTo>
                                                                                                                                                                                                                                                                <a:pt x="0" y="6"/>
                                                                                                                                                                                                                                                                <a:pt x="8" y="3"/>
                                                                                                                                                                                                                                                                <a:pt x="9" y="3"/>
                                                                                                                                                                                                                                                              </a:cubicBezTo>
                                                                                                                                                                                                                                                              <a:cubicBezTo>
                                                                                                                                                                                                                                                                <a:pt x="14" y="1"/>
                                                                                                                                                                                                                                                                <a:pt x="18" y="1"/>
                                                                                                                                                                                                                                                                <a:pt x="23"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1034" name="Freeform 1322">
                                                                                                                                                                                                                                                        <a:extLst>
                                                                                                                                                                                                                                                          <a:ext uri="{FF2B5EF4-FFF2-40B4-BE49-F238E27FC236}">
                                                                                                                                                                                                                                                            <a16:creationId xmlns:a16="http://schemas.microsoft.com/office/drawing/2014/main" id="{140DC6C4-F75D-43C8-A796-7AB9C808E733}"/>
                                                                                                                                                                                                                                                          </a:ext>
                                                                                                                                                                                                                                                        </a:extLst>
                                                                                                                                                                                                                                                      </p:cNvPr>
                                                                                                                                                                                                                                                      <p:cNvSpPr>
                                                                                                                                                                                                                                                        <a:spLocks/>
                                                                                                                                                                                                                                                      </p:cNvSpPr>
                                                                                                                                                                                                                                                      <p:nvPr/>
                                                                                                                                                                                                                                                    </p:nvSpPr>
                                                                                                                                                                                                                                                    <p:spPr bwMode="auto">
                                                                                                                                                                                                                                                      <a:xfrm>
                                                                                                                                                                                                                                                        <a:off x="175" y="73"/>
                                                                                                                                                                                                                                                        <a:ext cx="75" cy="8"/>
                                                                                                                                                                                                                                                      </a:xfrm>
                                                                                                                                                                                                                                                      <a:custGeom>
                                                                                                                                                                                                                                                        <a:avLst/>
                                                                                                                                                                                                                                                        <a:gdLst>
                                                                                                                                                                                                                                                          <a:gd name="T0" fmla="*/ 75 w 75"/>
                                                                                                                                                                                                                                                          <a:gd name="T1" fmla="*/ 3 h 8"/>
                                                                                                                                                                                                                                                          <a:gd name="T2" fmla="*/ 44 w 75"/>
                                                                                                                                                                                                                                                          <a:gd name="T3" fmla="*/ 4 h 8"/>
                                                                                                                                                                                                                                                          <a:gd name="T4" fmla="*/ 30 w 75"/>
                                                                                                                                                                                                                                                          <a:gd name="T5" fmla="*/ 8 h 8"/>
                                                                                                                                                                                                                                                          <a:gd name="T6" fmla="*/ 12 w 75"/>
                                                                                                                                                                                                                                                          <a:gd name="T7" fmla="*/ 6 h 8"/>
                                                                                                                                                                                                                                                          <a:gd name="T8" fmla="*/ 3 w 75"/>
                                                                                                                                                                                                                                                          <a:gd name="T9" fmla="*/ 8 h 8"/>
                                                                                                                                                                                                                                                          <a:gd name="T10" fmla="*/ 39 w 75"/>
                                                                                                                                                                                                                                                          <a:gd name="T11" fmla="*/ 5 h 8"/>
                                                                                                                                                                                                                                                          <a:gd name="T12" fmla="*/ 61 w 75"/>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8">
                                                                                                                                                                                                                                                            <a:moveTo>
                                                                                                                                                                                                                                                              <a:pt x="75" y="3"/>
                                                                                                                                                                                                                                                            </a:moveTo>
                                                                                                                                                                                                                                                            <a:cubicBezTo>
                                                                                                                                                                                                                                                              <a:pt x="65" y="0"/>
                                                                                                                                                                                                                                                              <a:pt x="54" y="1"/>
                                                                                                                                                                                                                                                              <a:pt x="44" y="4"/>
                                                                                                                                                                                                                                                            </a:cubicBezTo>
                                                                                                                                                                                                                                                            <a:cubicBezTo>
                                                                                                                                                                                                                                                              <a:pt x="39" y="5"/>
                                                                                                                                                                                                                                                              <a:pt x="30" y="8"/>
                                                                                                                                                                                                                                                              <a:pt x="30" y="8"/>
                                                                                                                                                                                                                                                            </a:cubicBezTo>
                                                                                                                                                                                                                                                            <a:cubicBezTo>
                                                                                                                                                                                                                                                              <a:pt x="24" y="8"/>
                                                                                                                                                                                                                                                              <a:pt x="18" y="6"/>
                                                                                                                                                                                                                                                              <a:pt x="12" y="6"/>
                                                                                                                                                                                                                                                            </a:cubicBezTo>
                                                                                                                                                                                                                                                            <a:cubicBezTo>
                                                                                                                                                                                                                                                              <a:pt x="9" y="6"/>
                                                                                                                                                                                                                                                              <a:pt x="0" y="8"/>
                                                                                                                                                                                                                                                              <a:pt x="3" y="8"/>
                                                                                                                                                                                                                                                            </a:cubicBezTo>
                                                                                                                                                                                                                                                            <a:cubicBezTo>
                                                                                                                                                                                                                                                              <a:pt x="13" y="8"/>
                                                                                                                                                                                                                                                              <a:pt x="32" y="5"/>
                                                                                                                                                                                                                                                              <a:pt x="39" y="5"/>
                                                                                                                                                                                                                                                            </a:cubicBezTo>
                                                                                                                                                                                                                                                            <a:cubicBezTo>
                                                                                                                                                                                                                                                              <a:pt x="46" y="3"/>
                                                                                                                                                                                                                                                              <a:pt x="54" y="0"/>
                                                                                                                                                                                                                                                              <a:pt x="61" y="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32" name="Freeform 1320">
                                                                                                                                                                                                                                                      <a:extLst>
                                                                                                                                                                                                                                                        <a:ext uri="{FF2B5EF4-FFF2-40B4-BE49-F238E27FC236}">
                                                                                                                                                                                                                                                          <a16:creationId xmlns:a16="http://schemas.microsoft.com/office/drawing/2014/main" id="{A859B48C-E89E-4345-A14E-75B78C588992}"/>
                                                                                                                                                                                                                                                        </a:ext>
                                                                                                                                                                                                                                                      </a:extLst>
                                                                                                                                                                                                                                                    </p:cNvPr>
                                                                                                                                                                                                                                                    <p:cNvSpPr>
                                                                                                                                                                                                                                                      <a:spLocks/>
                                                                                                                                                                                                                                                    </p:cNvSpPr>
                                                                                                                                                                                                                                                    <p:nvPr/>
                                                                                                                                                                                                                                                  </p:nvSpPr>
                                                                                                                                                                                                                                                  <p:spPr bwMode="auto">
                                                                                                                                                                                                                                                    <a:xfrm>
                                                                                                                                                                                                                                                      <a:off x="0" y="89"/>
                                                                                                                                                                                                                                                      <a:ext cx="56" cy="15"/>
                                                                                                                                                                                                                                                    </a:xfrm>
                                                                                                                                                                                                                                                    <a:custGeom>
                                                                                                                                                                                                                                                      <a:avLst/>
                                                                                                                                                                                                                                                      <a:gdLst>
                                                                                                                                                                                                                                                        <a:gd name="T0" fmla="*/ 56 w 56"/>
                                                                                                                                                                                                                                                        <a:gd name="T1" fmla="*/ 2 h 15"/>
                                                                                                                                                                                                                                                        <a:gd name="T2" fmla="*/ 42 w 56"/>
                                                                                                                                                                                                                                                        <a:gd name="T3" fmla="*/ 6 h 15"/>
                                                                                                                                                                                                                                                        <a:gd name="T4" fmla="*/ 33 w 56"/>
                                                                                                                                                                                                                                                        <a:gd name="T5" fmla="*/ 11 h 15"/>
                                                                                                                                                                                                                                                        <a:gd name="T6" fmla="*/ 14 w 56"/>
                                                                                                                                                                                                                                                        <a:gd name="T7" fmla="*/ 10 h 15"/>
                                                                                                                                                                                                                                                        <a:gd name="T8" fmla="*/ 49 w 56"/>
                                                                                                                                                                                                                                                        <a:gd name="T9" fmla="*/ 6 h 15"/>
                                                                                                                                                                                                                                                        <a:gd name="T10" fmla="*/ 56 w 5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15">
                                                                                                                                                                                                                                                          <a:moveTo>
                                                                                                                                                                                                                                                            <a:pt x="56" y="2"/>
                                                                                                                                                                                                                                                          </a:moveTo>
                                                                                                                                                                                                                                                          <a:cubicBezTo>
                                                                                                                                                                                                                                                            <a:pt x="50" y="4"/>
                                                                                                                                                                                                                                                            <a:pt x="49" y="5"/>
                                                                                                                                                                                                                                                            <a:pt x="42" y="6"/>
                                                                                                                                                                                                                                                          </a:cubicBezTo>
                                                                                                                                                                                                                                                          <a:cubicBezTo>
                                                                                                                                                                                                                                                            <a:pt x="35" y="11"/>
                                                                                                                                                                                                                                                            <a:pt x="38" y="9"/>
                                                                                                                                                                                                                                                            <a:pt x="33" y="11"/>
                                                                                                                                                                                                                                                          </a:cubicBezTo>
                                                                                                                                                                                                                                                          <a:cubicBezTo>
                                                                                                                                                                                                                                                            <a:pt x="25" y="10"/>
                                                                                                                                                                                                                                                            <a:pt x="23" y="9"/>
                                                                                                                                                                                                                                                            <a:pt x="14" y="10"/>
                                                                                                                                                                                                                                                          </a:cubicBezTo>
                                                                                                                                                                                                                                                          <a:cubicBezTo>
                                                                                                                                                                                                                                                            <a:pt x="0" y="15"/>
                                                                                                                                                                                                                                                            <a:pt x="45" y="6"/>
                                                                                                                                                                                                                                                            <a:pt x="49" y="6"/>
                                                                                                                                                                                                                                                          </a:cubicBezTo>
                                                                                                                                                                                                                                                          <a:cubicBezTo>
                                                                                                                                                                                                                                                            <a:pt x="52" y="4"/>
                                                                                                                                                                                                                                                            <a:pt x="53" y="0"/>
                                                                                                                                                                                                                                                            <a:pt x="56"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1030" name="Freeform 1318">
                                                                                                                                                                                                                                                    <a:extLst>
                                                                                                                                                                                                                                                      <a:ext uri="{FF2B5EF4-FFF2-40B4-BE49-F238E27FC236}">
                                                                                                                                                                                                                                                        <a16:creationId xmlns:a16="http://schemas.microsoft.com/office/drawing/2014/main" id="{93BA08E6-D360-41B0-B862-EEE9105EAD2D}"/>
                                                                                                                                                                                                                                                      </a:ext>
                                                                                                                                                                                                                                                    </a:extLst>
                                                                                                                                                                                                                                                  </p:cNvPr>
                                                                                                                                                                                                                                                  <p:cNvSpPr>
                                                                                                                                                                                                                                                    <a:spLocks/>
                                                                                                                                                                                                                                                  </p:cNvSpPr>
                                                                                                                                                                                                                                                  <p:nvPr/>
                                                                                                                                                                                                                                                </p:nvSpPr>
                                                                                                                                                                                                                                                <p:spPr bwMode="auto">
                                                                                                                                                                                                                                                  <a:xfrm>
                                                                                                                                                                                                                                                    <a:off x="193" y="84"/>
                                                                                                                                                                                                                                                    <a:ext cx="88" cy="8"/>
                                                                                                                                                                                                                                                  </a:xfrm>
                                                                                                                                                                                                                                                  <a:custGeom>
                                                                                                                                                                                                                                                    <a:avLst/>
                                                                                                                                                                                                                                                    <a:gdLst>
                                                                                                                                                                                                                                                      <a:gd name="T0" fmla="*/ 0 w 88"/>
                                                                                                                                                                                                                                                      <a:gd name="T1" fmla="*/ 8 h 8"/>
                                                                                                                                                                                                                                                      <a:gd name="T2" fmla="*/ 12 w 88"/>
                                                                                                                                                                                                                                                      <a:gd name="T3" fmla="*/ 5 h 8"/>
                                                                                                                                                                                                                                                      <a:gd name="T4" fmla="*/ 84 w 88"/>
                                                                                                                                                                                                                                                      <a:gd name="T5" fmla="*/ 3 h 8"/>
                                                                                                                                                                                                                                                      <a:gd name="T6" fmla="*/ 86 w 88"/>
                                                                                                                                                                                                                                                      <a:gd name="T7" fmla="*/ 2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8">
                                                                                                                                                                                                                                                        <a:moveTo>
                                                                                                                                                                                                                                                          <a:pt x="0" y="8"/>
                                                                                                                                                                                                                                                        </a:moveTo>
                                                                                                                                                                                                                                                        <a:cubicBezTo>
                                                                                                                                                                                                                                                          <a:pt x="4" y="7"/>
                                                                                                                                                                                                                                                          <a:pt x="12" y="5"/>
                                                                                                                                                                                                                                                          <a:pt x="12" y="5"/>
                                                                                                                                                                                                                                                        </a:cubicBezTo>
                                                                                                                                                                                                                                                        <a:cubicBezTo>
                                                                                                                                                                                                                                                          <a:pt x="35" y="8"/>
                                                                                                                                                                                                                                                          <a:pt x="61" y="4"/>
                                                                                                                                                                                                                                                          <a:pt x="84" y="3"/>
                                                                                                                                                                                                                                                        </a:cubicBezTo>
                                                                                                                                                                                                                                                        <a:cubicBezTo>
                                                                                                                                                                                                                                                          <a:pt x="87" y="1"/>
                                                                                                                                                                                                                                                          <a:pt x="88" y="0"/>
                                                                                                                                                                                                                                                          <a:pt x="86"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26" name="Freeform 1314">
                                                                                                                                                                                                                                                  <a:extLst>
                                                                                                                                                                                                                                                    <a:ext uri="{FF2B5EF4-FFF2-40B4-BE49-F238E27FC236}">
                                                                                                                                                                                                                                                      <a16:creationId xmlns:a16="http://schemas.microsoft.com/office/drawing/2014/main" id="{33DB5491-5D9E-4B2D-95F8-AD353D059E32}"/>
                                                                                                                                                                                                                                                    </a:ext>
                                                                                                                                                                                                                                                  </a:extLst>
                                                                                                                                                                                                                                                </p:cNvPr>
                                                                                                                                                                                                                                                <p:cNvSpPr>
                                                                                                                                                                                                                                                  <a:spLocks/>
                                                                                                                                                                                                                                                </p:cNvSpPr>
                                                                                                                                                                                                                                                <p:nvPr/>
                                                                                                                                                                                                                                              </p:nvSpPr>
                                                                                                                                                                                                                                              <p:spPr bwMode="auto">
                                                                                                                                                                                                                                                <a:xfrm>
                                                                                                                                                                                                                                                  <a:off x="60" y="103"/>
                                                                                                                                                                                                                                                  <a:ext cx="55" cy="10"/>
                                                                                                                                                                                                                                                </a:xfrm>
                                                                                                                                                                                                                                                <a:custGeom>
                                                                                                                                                                                                                                                  <a:avLst/>
                                                                                                                                                                                                                                                  <a:gdLst>
                                                                                                                                                                                                                                                    <a:gd name="T0" fmla="*/ 55 w 55"/>
                                                                                                                                                                                                                                                    <a:gd name="T1" fmla="*/ 2 h 10"/>
                                                                                                                                                                                                                                                    <a:gd name="T2" fmla="*/ 24 w 55"/>
                                                                                                                                                                                                                                                    <a:gd name="T3" fmla="*/ 8 h 10"/>
                                                                                                                                                                                                                                                    <a:gd name="T4" fmla="*/ 35 w 55"/>
                                                                                                                                                                                                                                                    <a:gd name="T5" fmla="*/ 5 h 10"/>
                                                                                                                                                                                                                                                    <a:gd name="T6" fmla="*/ 45 w 55"/>
                                                                                                                                                                                                                                                    <a:gd name="T7" fmla="*/ 2 h 10"/>
                                                                                                                                                                                                                                                    <a:gd name="T8" fmla="*/ 48 w 55"/>
                                                                                                                                                                                                                                                    <a:gd name="T9" fmla="*/ 6 h 10"/>
                                                                                                                                                                                                                                                    <a:gd name="T10" fmla="*/ 39 w 55"/>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10">
                                                                                                                                                                                                                                                      <a:moveTo>
                                                                                                                                                                                                                                                        <a:pt x="55" y="2"/>
                                                                                                                                                                                                                                                      </a:moveTo>
                                                                                                                                                                                                                                                      <a:cubicBezTo>
                                                                                                                                                                                                                                                        <a:pt x="43" y="0"/>
                                                                                                                                                                                                                                                        <a:pt x="36" y="6"/>
                                                                                                                                                                                                                                                        <a:pt x="24" y="8"/>
                                                                                                                                                                                                                                                      </a:cubicBezTo>
                                                                                                                                                                                                                                                      <a:cubicBezTo>
                                                                                                                                                                                                                                                        <a:pt x="0" y="5"/>
                                                                                                                                                                                                                                                        <a:pt x="33" y="5"/>
                                                                                                                                                                                                                                                        <a:pt x="35" y="5"/>
                                                                                                                                                                                                                                                      </a:cubicBezTo>
                                                                                                                                                                                                                                                      <a:cubicBezTo>
                                                                                                                                                                                                                                                        <a:pt x="38" y="4"/>
                                                                                                                                                                                                                                                        <a:pt x="42" y="3"/>
                                                                                                                                                                                                                                                        <a:pt x="45" y="2"/>
                                                                                                                                                                                                                                                      </a:cubicBezTo>
                                                                                                                                                                                                                                                      <a:cubicBezTo>
                                                                                                                                                                                                                                                        <a:pt x="48" y="3"/>
                                                                                                                                                                                                                                                        <a:pt x="51" y="2"/>
                                                                                                                                                                                                                                                        <a:pt x="48" y="6"/>
                                                                                                                                                                                                                                                      </a:cubicBezTo>
                                                                                                                                                                                                                                                      <a:cubicBezTo>
                                                                                                                                                                                                                                                        <a:pt x="46" y="9"/>
                                                                                                                                                                                                                                                        <a:pt x="39" y="10"/>
                                                                                                                                                                                                                                                        <a:pt x="39"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1027" name="Freeform 1315">
                                                                                                                                                                                                                                                  <a:extLst>
                                                                                                                                                                                                                                                    <a:ext uri="{FF2B5EF4-FFF2-40B4-BE49-F238E27FC236}">
                                                                                                                                                                                                                                                      <a16:creationId xmlns:a16="http://schemas.microsoft.com/office/drawing/2014/main" id="{E824D660-A9CC-4637-96A4-7ADD4D9F4DAB}"/>
                                                                                                                                                                                                                                                    </a:ext>
                                                                                                                                                                                                                                                  </a:extLst>
                                                                                                                                                                                                                                                </p:cNvPr>
                                                                                                                                                                                                                                                <p:cNvSpPr>
                                                                                                                                                                                                                                                  <a:spLocks/>
                                                                                                                                                                                                                                                </p:cNvSpPr>
                                                                                                                                                                                                                                                <p:nvPr/>
                                                                                                                                                                                                                                              </p:nvSpPr>
                                                                                                                                                                                                                                              <p:spPr bwMode="auto">
                                                                                                                                                                                                                                                <a:xfrm>
                                                                                                                                                                                                                                                  <a:off x="15" y="103"/>
                                                                                                                                                                                                                                                  <a:ext cx="37" cy="10"/>
                                                                                                                                                                                                                                                </a:xfrm>
                                                                                                                                                                                                                                                <a:custGeom>
                                                                                                                                                                                                                                                  <a:avLst/>
                                                                                                                                                                                                                                                  <a:gdLst>
                                                                                                                                                                                                                                                    <a:gd name="T0" fmla="*/ 37 w 37"/>
                                                                                                                                                                                                                                                    <a:gd name="T1" fmla="*/ 0 h 10"/>
                                                                                                                                                                                                                                                    <a:gd name="T2" fmla="*/ 20 w 37"/>
                                                                                                                                                                                                                                                    <a:gd name="T3" fmla="*/ 8 h 10"/>
                                                                                                                                                                                                                                                    <a:gd name="T4" fmla="*/ 30 w 37"/>
                                                                                                                                                                                                                                                    <a:gd name="T5" fmla="*/ 7 h 10"/>
                                                                                                                                                                                                                                                    <a:gd name="T6" fmla="*/ 36 w 37"/>
                                                                                                                                                                                                                                                    <a:gd name="T7" fmla="*/ 4 h 10"/>
                                                                                                                                                                                                                                                    <a:gd name="T8" fmla="*/ 30 w 37"/>
                                                                                                                                                                                                                                                    <a:gd name="T9" fmla="*/ 9 h 10"/>
                                                                                                                                                                                                                                                    <a:gd name="T10" fmla="*/ 15 w 37"/>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10">
                                                                                                                                                                                                                                                      <a:moveTo>
                                                                                                                                                                                                                                                        <a:pt x="37" y="0"/>
                                                                                                                                                                                                                                                      </a:moveTo>
                                                                                                                                                                                                                                                      <a:cubicBezTo>
                                                                                                                                                                                                                                                        <a:pt x="33" y="7"/>
                                                                                                                                                                                                                                                        <a:pt x="27" y="7"/>
                                                                                                                                                                                                                                                        <a:pt x="20" y="8"/>
                                                                                                                                                                                                                                                      </a:cubicBezTo>
                                                                                                                                                                                                                                                      <a:cubicBezTo>
                                                                                                                                                                                                                                                        <a:pt x="24" y="9"/>
                                                                                                                                                                                                                                                        <a:pt x="26" y="8"/>
                                                                                                                                                                                                                                                        <a:pt x="30" y="7"/>
                                                                                                                                                                                                                                                      </a:cubicBezTo>
                                                                                                                                                                                                                                                      <a:cubicBezTo>
                                                                                                                                                                                                                                                        <a:pt x="32" y="6"/>
                                                                                                                                                                                                                                                        <a:pt x="36" y="2"/>
                                                                                                                                                                                                                                                        <a:pt x="36" y="4"/>
                                                                                                                                                                                                                                                      </a:cubicBezTo>
                                                                                                                                                                                                                                                      <a:cubicBezTo>
                                                                                                                                                                                                                                                        <a:pt x="36" y="5"/>
                                                                                                                                                                                                                                                        <a:pt x="31" y="9"/>
                                                                                                                                                                                                                                                        <a:pt x="30" y="9"/>
                                                                                                                                                                                                                                                      </a:cubicBezTo>
                                                                                                                                                                                                                                                      <a:cubicBezTo>
                                                                                                                                                                                                                                                        <a:pt x="22" y="10"/>
                                                                                                                                                                                                                                                        <a:pt x="0" y="10"/>
                                                                                                                                                                                                                                                        <a:pt x="15"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1028" name="Freeform 1316">
                                                                                                                                                                                                                                                  <a:extLst>
                                                                                                                                                                                                                                                    <a:ext uri="{FF2B5EF4-FFF2-40B4-BE49-F238E27FC236}">
                                                                                                                                                                                                                                                      <a16:creationId xmlns:a16="http://schemas.microsoft.com/office/drawing/2014/main" id="{63D8BAB1-8BF7-499B-80DC-C6FD87B5916A}"/>
                                                                                                                                                                                                                                                    </a:ext>
                                                                                                                                                                                                                                                  </a:extLst>
                                                                                                                                                                                                                                                </p:cNvPr>
                                                                                                                                                                                                                                                <p:cNvSpPr>
                                                                                                                                                                                                                                                  <a:spLocks/>
                                                                                                                                                                                                                                                </p:cNvSpPr>
                                                                                                                                                                                                                                                <p:nvPr/>
                                                                                                                                                                                                                                              </p:nvSpPr>
                                                                                                                                                                                                                                              <p:spPr bwMode="auto">
                                                                                                                                                                                                                                                <a:xfrm>
                                                                                                                                                                                                                                                  <a:off x="0" y="116"/>
                                                                                                                                                                                                                                                  <a:ext cx="118" cy="15"/>
                                                                                                                                                                                                                                                </a:xfrm>
                                                                                                                                                                                                                                                <a:custGeom>
                                                                                                                                                                                                                                                  <a:avLst/>
                                                                                                                                                                                                                                                  <a:gdLst>
                                                                                                                                                                                                                                                    <a:gd name="T0" fmla="*/ 118 w 118"/>
                                                                                                                                                                                                                                                    <a:gd name="T1" fmla="*/ 0 h 15"/>
                                                                                                                                                                                                                                                    <a:gd name="T2" fmla="*/ 97 w 118"/>
                                                                                                                                                                                                                                                    <a:gd name="T3" fmla="*/ 9 h 15"/>
                                                                                                                                                                                                                                                    <a:gd name="T4" fmla="*/ 67 w 118"/>
                                                                                                                                                                                                                                                    <a:gd name="T5" fmla="*/ 8 h 15"/>
                                                                                                                                                                                                                                                    <a:gd name="T6" fmla="*/ 55 w 118"/>
                                                                                                                                                                                                                                                    <a:gd name="T7" fmla="*/ 15 h 15"/>
                                                                                                                                                                                                                                                    <a:gd name="T8" fmla="*/ 29 w 118"/>
                                                                                                                                                                                                                                                    <a:gd name="T9" fmla="*/ 12 h 15"/>
                                                                                                                                                                                                                                                    <a:gd name="T10" fmla="*/ 17 w 118"/>
                                                                                                                                                                                                                                                    <a:gd name="T11" fmla="*/ 8 h 15"/>
                                                                                                                                                                                                                                                    <a:gd name="T12" fmla="*/ 14 w 118"/>
                                                                                                                                                                                                                                                    <a:gd name="T13" fmla="*/ 7 h 15"/>
                                                                                                                                                                                                                                                    <a:gd name="T14" fmla="*/ 2 w 118"/>
                                                                                                                                                                                                                                                    <a:gd name="T15" fmla="*/ 9 h 15"/>
                                                                                                                                                                                                                                                    <a:gd name="T16" fmla="*/ 7 w 118"/>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8" h="15">
                                                                                                                                                                                                                                                      <a:moveTo>
                                                                                                                                                                                                                                                        <a:pt x="118" y="0"/>
                                                                                                                                                                                                                                                      </a:moveTo>
                                                                                                                                                                                                                                                      <a:cubicBezTo>
                                                                                                                                                                                                                                                        <a:pt x="110" y="2"/>
                                                                                                                                                                                                                                                        <a:pt x="105" y="6"/>
                                                                                                                                                                                                                                                        <a:pt x="97" y="9"/>
                                                                                                                                                                                                                                                      </a:cubicBezTo>
                                                                                                                                                                                                                                                      <a:cubicBezTo>
                                                                                                                                                                                                                                                        <a:pt x="86" y="8"/>
                                                                                                                                                                                                                                                        <a:pt x="79" y="7"/>
                                                                                                                                                                                                                                                        <a:pt x="67" y="8"/>
                                                                                                                                                                                                                                                      </a:cubicBezTo>
                                                                                                                                                                                                                                                      <a:cubicBezTo>
                                                                                                                                                                                                                                                        <a:pt x="63" y="11"/>
                                                                                                                                                                                                                                                        <a:pt x="55" y="15"/>
                                                                                                                                                                                                                                                        <a:pt x="55" y="15"/>
                                                                                                                                                                                                                                                      </a:cubicBezTo>
                                                                                                                                                                                                                                                      <a:cubicBezTo>
                                                                                                                                                                                                                                                        <a:pt x="43" y="14"/>
                                                                                                                                                                                                                                                        <a:pt x="39" y="15"/>
                                                                                                                                                                                                                                                        <a:pt x="29" y="12"/>
                                                                                                                                                                                                                                                      </a:cubicBezTo>
                                                                                                                                                                                                                                                      <a:cubicBezTo>
                                                                                                                                                                                                                                                        <a:pt x="25" y="11"/>
                                                                                                                                                                                                                                                        <a:pt x="21" y="9"/>
                                                                                                                                                                                                                                                        <a:pt x="17" y="8"/>
                                                                                                                                                                                                                                                      </a:cubicBezTo>
                                                                                                                                                                                                                                                      <a:cubicBezTo>
                                                                                                                                                                                                                                                        <a:pt x="16" y="8"/>
                                                                                                                                                                                                                                                        <a:pt x="14" y="7"/>
                                                                                                                                                                                                                                                        <a:pt x="14" y="7"/>
                                                                                                                                                                                                                                                      </a:cubicBezTo>
                                                                                                                                                                                                                                                      <a:cubicBezTo>
                                                                                                                                                                                                                                                        <a:pt x="9" y="9"/>
                                                                                                                                                                                                                                                        <a:pt x="9" y="9"/>
                                                                                                                                                                                                                                                        <a:pt x="2" y="9"/>
                                                                                                                                                                                                                                                      </a:cubicBezTo>
                                                                                                                                                                                                                                                      <a:cubicBezTo>
                                                                                                                                                                                                                                                        <a:pt x="0" y="9"/>
                                                                                                                                                                                                                                                        <a:pt x="7" y="8"/>
                                                                                                                                                                                                                                                        <a:pt x="7"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1021" name="Freeform 1309">
                                                                                                                                                                                                                                              <a:extLst>
                                                                                                                                                                                                                                                <a:ext uri="{FF2B5EF4-FFF2-40B4-BE49-F238E27FC236}">
                                                                                                                                                                                                                                                  <a16:creationId xmlns:a16="http://schemas.microsoft.com/office/drawing/2014/main" id="{068FC7A9-DEF9-46F7-ADFA-4179925777B1}"/>
                                                                                                                                                                                                                                                </a:ext>
                                                                                                                                                                                                                                              </a:extLst>
                                                                                                                                                                                                                                            </p:cNvPr>
                                                                                                                                                                                                                                            <p:cNvSpPr>
                                                                                                                                                                                                                                              <a:spLocks/>
                                                                                                                                                                                                                                            </p:cNvSpPr>
                                                                                                                                                                                                                                            <p:nvPr/>
                                                                                                                                                                                                                                          </p:nvSpPr>
                                                                                                                                                                                                                                          <p:spPr bwMode="auto">
                                                                                                                                                                                                                                            <a:xfrm>
                                                                                                                                                                                                                                              <a:off x="144" y="95"/>
                                                                                                                                                                                                                                              <a:ext cx="154" cy="36"/>
                                                                                                                                                                                                                                            </a:xfrm>
                                                                                                                                                                                                                                            <a:custGeom>
                                                                                                                                                                                                                                              <a:avLst/>
                                                                                                                                                                                                                                              <a:gdLst>
                                                                                                                                                                                                                                                <a:gd name="T0" fmla="*/ 154 w 154"/>
                                                                                                                                                                                                                                                <a:gd name="T1" fmla="*/ 0 h 36"/>
                                                                                                                                                                                                                                                <a:gd name="T2" fmla="*/ 111 w 154"/>
                                                                                                                                                                                                                                                <a:gd name="T3" fmla="*/ 22 h 36"/>
                                                                                                                                                                                                                                                <a:gd name="T4" fmla="*/ 56 w 154"/>
                                                                                                                                                                                                                                                <a:gd name="T5" fmla="*/ 30 h 36"/>
                                                                                                                                                                                                                                                <a:gd name="T6" fmla="*/ 42 w 154"/>
                                                                                                                                                                                                                                                <a:gd name="T7" fmla="*/ 34 h 36"/>
                                                                                                                                                                                                                                                <a:gd name="T8" fmla="*/ 39 w 154"/>
                                                                                                                                                                                                                                                <a:gd name="T9" fmla="*/ 35 h 36"/>
                                                                                                                                                                                                                                                <a:gd name="T10" fmla="*/ 22 w 154"/>
                                                                                                                                                                                                                                                <a:gd name="T11" fmla="*/ 30 h 36"/>
                                                                                                                                                                                                                                                <a:gd name="T12" fmla="*/ 2 w 154"/>
                                                                                                                                                                                                                                                <a:gd name="T13" fmla="*/ 31 h 36"/>
                                                                                                                                                                                                                                                <a:gd name="T14" fmla="*/ 8 w 154"/>
                                                                                                                                                                                                                                                <a:gd name="T15" fmla="*/ 30 h 36"/>
                                                                                                                                                                                                                                                <a:gd name="T16" fmla="*/ 26 w 154"/>
                                                                                                                                                                                                                                                <a:gd name="T17" fmla="*/ 31 h 36"/>
                                                                                                                                                                                                                                                <a:gd name="T18" fmla="*/ 39 w 154"/>
                                                                                                                                                                                                                                                <a:gd name="T19" fmla="*/ 36 h 36"/>
                                                                                                                                                                                                                                                <a:gd name="T20" fmla="*/ 76 w 154"/>
                                                                                                                                                                                                                                                <a:gd name="T21" fmla="*/ 30 h 36"/>
                                                                                                                                                                                                                                                <a:gd name="T22" fmla="*/ 91 w 154"/>
                                                                                                                                                                                                                                                <a:gd name="T23" fmla="*/ 2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4" h="36">
                                                                                                                                                                                                                                                  <a:moveTo>
                                                                                                                                                                                                                                                    <a:pt x="154" y="0"/>
                                                                                                                                                                                                                                                  </a:moveTo>
                                                                                                                                                                                                                                                  <a:cubicBezTo>
                                                                                                                                                                                                                                                    <a:pt x="142" y="18"/>
                                                                                                                                                                                                                                                    <a:pt x="133" y="20"/>
                                                                                                                                                                                                                                                    <a:pt x="111" y="22"/>
                                                                                                                                                                                                                                                  </a:cubicBezTo>
                                                                                                                                                                                                                                                  <a:cubicBezTo>
                                                                                                                                                                                                                                                    <a:pt x="91" y="29"/>
                                                                                                                                                                                                                                                    <a:pt x="78" y="29"/>
                                                                                                                                                                                                                                                    <a:pt x="56" y="30"/>
                                                                                                                                                                                                                                                  </a:cubicBezTo>
                                                                                                                                                                                                                                                  <a:cubicBezTo>
                                                                                                                                                                                                                                                    <a:pt x="46" y="33"/>
                                                                                                                                                                                                                                                    <a:pt x="51" y="31"/>
                                                                                                                                                                                                                                                    <a:pt x="42" y="34"/>
                                                                                                                                                                                                                                                  </a:cubicBezTo>
                                                                                                                                                                                                                                                  <a:cubicBezTo>
                                                                                                                                                                                                                                                    <a:pt x="41" y="34"/>
                                                                                                                                                                                                                                                    <a:pt x="39" y="35"/>
                                                                                                                                                                                                                                                    <a:pt x="39" y="35"/>
                                                                                                                                                                                                                                                  </a:cubicBezTo>
                                                                                                                                                                                                                                                  <a:cubicBezTo>
                                                                                                                                                                                                                                                    <a:pt x="33" y="33"/>
                                                                                                                                                                                                                                                    <a:pt x="22" y="30"/>
                                                                                                                                                                                                                                                    <a:pt x="22" y="30"/>
                                                                                                                                                                                                                                                  </a:cubicBezTo>
                                                                                                                                                                                                                                                  <a:cubicBezTo>
                                                                                                                                                                                                                                                    <a:pt x="15" y="30"/>
                                                                                                                                                                                                                                                    <a:pt x="9" y="31"/>
                                                                                                                                                                                                                                                    <a:pt x="2" y="31"/>
                                                                                                                                                                                                                                                  </a:cubicBezTo>
                                                                                                                                                                                                                                                  <a:cubicBezTo>
                                                                                                                                                                                                                                                    <a:pt x="0" y="31"/>
                                                                                                                                                                                                                                                    <a:pt x="6" y="30"/>
                                                                                                                                                                                                                                                    <a:pt x="8" y="30"/>
                                                                                                                                                                                                                                                  </a:cubicBezTo>
                                                                                                                                                                                                                                                  <a:cubicBezTo>
                                                                                                                                                                                                                                                    <a:pt x="14" y="30"/>
                                                                                                                                                                                                                                                    <a:pt x="20" y="31"/>
                                                                                                                                                                                                                                                    <a:pt x="26" y="31"/>
                                                                                                                                                                                                                                                  </a:cubicBezTo>
                                                                                                                                                                                                                                                  <a:cubicBezTo>
                                                                                                                                                                                                                                                    <a:pt x="30" y="33"/>
                                                                                                                                                                                                                                                    <a:pt x="39" y="36"/>
                                                                                                                                                                                                                                                    <a:pt x="39" y="36"/>
                                                                                                                                                                                                                                                  </a:cubicBezTo>
                                                                                                                                                                                                                                                  <a:cubicBezTo>
                                                                                                                                                                                                                                                    <a:pt x="54" y="34"/>
                                                                                                                                                                                                                                                    <a:pt x="57" y="31"/>
                                                                                                                                                                                                                                                    <a:pt x="76" y="30"/>
                                                                                                                                                                                                                                                  </a:cubicBezTo>
                                                                                                                                                                                                                                                  <a:cubicBezTo>
                                                                                                                                                                                                                                                    <a:pt x="77" y="30"/>
                                                                                                                                                                                                                                                    <a:pt x="96" y="28"/>
                                                                                                                                                                                                                                                    <a:pt x="91" y="2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1022" name="Freeform 1310">
                                                                                                                                                                                                                                              <a:extLst>
                                                                                                                                                                                                                                                <a:ext uri="{FF2B5EF4-FFF2-40B4-BE49-F238E27FC236}">
                                                                                                                                                                                                                                                  <a16:creationId xmlns:a16="http://schemas.microsoft.com/office/drawing/2014/main" id="{A646757F-6BF0-4119-B9B8-77C80FB2ABC4}"/>
                                                                                                                                                                                                                                                </a:ext>
                                                                                                                                                                                                                                              </a:extLst>
                                                                                                                                                                                                                                            </p:cNvPr>
                                                                                                                                                                                                                                            <p:cNvSpPr>
                                                                                                                                                                                                                                              <a:spLocks/>
                                                                                                                                                                                                                                            </p:cNvSpPr>
                                                                                                                                                                                                                                            <p:nvPr/>
                                                                                                                                                                                                                                          </p:nvSpPr>
                                                                                                                                                                                                                                          <p:spPr bwMode="auto">
                                                                                                                                                                                                                                            <a:xfrm>
                                                                                                                                                                                                                                              <a:off x="20" y="129"/>
                                                                                                                                                                                                                                              <a:ext cx="148" cy="11"/>
                                                                                                                                                                                                                                            </a:xfrm>
                                                                                                                                                                                                                                            <a:custGeom>
                                                                                                                                                                                                                                              <a:avLst/>
                                                                                                                                                                                                                                              <a:gdLst>
                                                                                                                                                                                                                                                <a:gd name="T0" fmla="*/ 148 w 148"/>
                                                                                                                                                                                                                                                <a:gd name="T1" fmla="*/ 0 h 11"/>
                                                                                                                                                                                                                                                <a:gd name="T2" fmla="*/ 112 w 148"/>
                                                                                                                                                                                                                                                <a:gd name="T3" fmla="*/ 6 h 11"/>
                                                                                                                                                                                                                                                <a:gd name="T4" fmla="*/ 82 w 148"/>
                                                                                                                                                                                                                                                <a:gd name="T5" fmla="*/ 3 h 11"/>
                                                                                                                                                                                                                                                <a:gd name="T6" fmla="*/ 60 w 148"/>
                                                                                                                                                                                                                                                <a:gd name="T7" fmla="*/ 8 h 11"/>
                                                                                                                                                                                                                                                <a:gd name="T8" fmla="*/ 51 w 148"/>
                                                                                                                                                                                                                                                <a:gd name="T9" fmla="*/ 11 h 11"/>
                                                                                                                                                                                                                                                <a:gd name="T10" fmla="*/ 33 w 148"/>
                                                                                                                                                                                                                                                <a:gd name="T11" fmla="*/ 8 h 11"/>
                                                                                                                                                                                                                                                <a:gd name="T12" fmla="*/ 0 w 148"/>
                                                                                                                                                                                                                                                <a:gd name="T13" fmla="*/ 11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11">
                                                                                                                                                                                                                                                  <a:moveTo>
                                                                                                                                                                                                                                                    <a:pt x="148" y="0"/>
                                                                                                                                                                                                                                                  </a:moveTo>
                                                                                                                                                                                                                                                  <a:cubicBezTo>
                                                                                                                                                                                                                                                    <a:pt x="131" y="6"/>
                                                                                                                                                                                                                                                    <a:pt x="141" y="5"/>
                                                                                                                                                                                                                                                    <a:pt x="112" y="6"/>
                                                                                                                                                                                                                                                  </a:cubicBezTo>
                                                                                                                                                                                                                                                  <a:cubicBezTo>
                                                                                                                                                                                                                                                    <a:pt x="102" y="8"/>
                                                                                                                                                                                                                                                    <a:pt x="92" y="6"/>
                                                                                                                                                                                                                                                    <a:pt x="82" y="3"/>
                                                                                                                                                                                                                                                  </a:cubicBezTo>
                                                                                                                                                                                                                                                  <a:cubicBezTo>
                                                                                                                                                                                                                                                    <a:pt x="74" y="4"/>
                                                                                                                                                                                                                                                    <a:pt x="68" y="5"/>
                                                                                                                                                                                                                                                    <a:pt x="60" y="8"/>
                                                                                                                                                                                                                                                  </a:cubicBezTo>
                                                                                                                                                                                                                                                  <a:cubicBezTo>
                                                                                                                                                                                                                                                    <a:pt x="57" y="9"/>
                                                                                                                                                                                                                                                    <a:pt x="51" y="11"/>
                                                                                                                                                                                                                                                    <a:pt x="51" y="11"/>
                                                                                                                                                                                                                                                  </a:cubicBezTo>
                                                                                                                                                                                                                                                  <a:cubicBezTo>
                                                                                                                                                                                                                                                    <a:pt x="44" y="10"/>
                                                                                                                                                                                                                                                    <a:pt x="39" y="10"/>
                                                                                                                                                                                                                                                    <a:pt x="33" y="8"/>
                                                                                                                                                                                                                                                  </a:cubicBezTo>
                                                                                                                                                                                                                                                  <a:cubicBezTo>
                                                                                                                                                                                                                                                    <a:pt x="22" y="9"/>
                                                                                                                                                                                                                                                    <a:pt x="11" y="11"/>
                                                                                                                                                                                                                                                    <a:pt x="0"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19" name="Freeform 1307">
                                                                                                                                                                                                                                            <a:extLst>
                                                                                                                                                                                                                                              <a:ext uri="{FF2B5EF4-FFF2-40B4-BE49-F238E27FC236}">
                                                                                                                                                                                                                                                <a16:creationId xmlns:a16="http://schemas.microsoft.com/office/drawing/2014/main" id="{0A7C076D-FADA-4593-A05D-9E52B76E3634}"/>
                                                                                                                                                                                                                                              </a:ext>
                                                                                                                                                                                                                                            </a:extLst>
                                                                                                                                                                                                                                          </p:cNvPr>
                                                                                                                                                                                                                                          <p:cNvSpPr>
                                                                                                                                                                                                                                            <a:spLocks/>
                                                                                                                                                                                                                                          </p:cNvSpPr>
                                                                                                                                                                                                                                          <p:nvPr/>
                                                                                                                                                                                                                                        </p:nvSpPr>
                                                                                                                                                                                                                                        <p:spPr bwMode="auto">
                                                                                                                                                                                                                                          <a:xfrm>
                                                                                                                                                                                                                                            <a:off x="64" y="122"/>
                                                                                                                                                                                                                                            <a:ext cx="38" cy="4"/>
                                                                                                                                                                                                                                          </a:xfrm>
                                                                                                                                                                                                                                          <a:custGeom>
                                                                                                                                                                                                                                            <a:avLst/>
                                                                                                                                                                                                                                            <a:gdLst>
                                                                                                                                                                                                                                              <a:gd name="T0" fmla="*/ 38 w 38"/>
                                                                                                                                                                                                                                              <a:gd name="T1" fmla="*/ 3 h 4"/>
                                                                                                                                                                                                                                              <a:gd name="T2" fmla="*/ 21 w 38"/>
                                                                                                                                                                                                                                              <a:gd name="T3" fmla="*/ 0 h 4"/>
                                                                                                                                                                                                                                              <a:gd name="T4" fmla="*/ 0 w 38"/>
                                                                                                                                                                                                                                              <a:gd name="T5" fmla="*/ 4 h 4"/>
                                                                                                                                                                                                                                              <a:gd name="T6" fmla="*/ 0 60000 65536"/>
                                                                                                                                                                                                                                              <a:gd name="T7" fmla="*/ 0 60000 65536"/>
                                                                                                                                                                                                                                              <a:gd name="T8" fmla="*/ 0 60000 65536"/>
                                                                                                                                                                                                                                            </a:gdLst>
                                                                                                                                                                                                                                            <a:ahLst/>
                                                                                                                                                                                                                                            <a:cxnLst>
                                                                                                                                                                                                                                              <a:cxn ang="T6">
                                                                                                                                                                                                                                                <a:pos x="T0" y="T1"/>
                                                                                                                                                                                                                                              </a:cxn>
                                                                                                                                                                                                                                              <a:cxn ang="T7">
                                                                                                                                                                                                                                                <a:pos x="T2" y="T3"/>
                                                                                                                                                                                                                                              </a:cxn>
                                                                                                                                                                                                                                              <a:cxn ang="T8">
                                                                                                                                                                                                                                                <a:pos x="T4" y="T5"/>
                                                                                                                                                                                                                                              </a:cxn>
                                                                                                                                                                                                                                            </a:cxnLst>
                                                                                                                                                                                                                                            <a:rect l="0" t="0" r="r" b="b"/>
                                                                                                                                                                                                                                            <a:pathLst>
                                                                                                                                                                                                                                              <a:path w="38" h="4">
                                                                                                                                                                                                                                                <a:moveTo>
                                                                                                                                                                                                                                                  <a:pt x="38" y="3"/>
                                                                                                                                                                                                                                                </a:moveTo>
                                                                                                                                                                                                                                                <a:cubicBezTo>
                                                                                                                                                                                                                                                  <a:pt x="32" y="1"/>
                                                                                                                                                                                                                                                  <a:pt x="27" y="2"/>
                                                                                                                                                                                                                                                  <a:pt x="21" y="0"/>
                                                                                                                                                                                                                                                </a:cubicBezTo>
                                                                                                                                                                                                                                                <a:cubicBezTo>
                                                                                                                                                                                                                                                  <a:pt x="14" y="1"/>
                                                                                                                                                                                                                                                  <a:pt x="6" y="4"/>
                                                                                                                                                                                                                                                  <a:pt x="0"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17" name="Freeform 1305">
                                                                                                                                                                                                                                          <a:extLst>
                                                                                                                                                                                                                                            <a:ext uri="{FF2B5EF4-FFF2-40B4-BE49-F238E27FC236}">
                                                                                                                                                                                                                                              <a16:creationId xmlns:a16="http://schemas.microsoft.com/office/drawing/2014/main" id="{FDE7E2CE-9574-4EA4-9F1D-ABF1103F6862}"/>
                                                                                                                                                                                                                                            </a:ext>
                                                                                                                                                                                                                                          </a:extLst>
                                                                                                                                                                                                                                        </p:cNvPr>
                                                                                                                                                                                                                                        <p:cNvSpPr>
                                                                                                                                                                                                                                          <a:spLocks/>
                                                                                                                                                                                                                                        </p:cNvSpPr>
                                                                                                                                                                                                                                        <p:nvPr/>
                                                                                                                                                                                                                                      </p:nvSpPr>
                                                                                                                                                                                                                                      <p:spPr bwMode="auto">
                                                                                                                                                                                                                                        <a:xfrm>
                                                                                                                                                                                                                                          <a:off x="113" y="113"/>
                                                                                                                                                                                                                                          <a:ext cx="27" cy="6"/>
                                                                                                                                                                                                                                        </a:xfrm>
                                                                                                                                                                                                                                        <a:custGeom>
                                                                                                                                                                                                                                          <a:avLst/>
                                                                                                                                                                                                                                          <a:gdLst>
                                                                                                                                                                                                                                            <a:gd name="T0" fmla="*/ 19 w 27"/>
                                                                                                                                                                                                                                            <a:gd name="T1" fmla="*/ 0 h 6"/>
                                                                                                                                                                                                                                            <a:gd name="T2" fmla="*/ 14 w 27"/>
                                                                                                                                                                                                                                            <a:gd name="T3" fmla="*/ 1 h 6"/>
                                                                                                                                                                                                                                            <a:gd name="T4" fmla="*/ 2 w 27"/>
                                                                                                                                                                                                                                            <a:gd name="T5" fmla="*/ 5 h 6"/>
                                                                                                                                                                                                                                            <a:gd name="T6" fmla="*/ 8 w 27"/>
                                                                                                                                                                                                                                            <a:gd name="T7" fmla="*/ 4 h 6"/>
                                                                                                                                                                                                                                            <a:gd name="T8" fmla="*/ 27 w 27"/>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6">
                                                                                                                                                                                                                                              <a:moveTo>
                                                                                                                                                                                                                                                <a:pt x="19" y="0"/>
                                                                                                                                                                                                                                              </a:moveTo>
                                                                                                                                                                                                                                              <a:cubicBezTo>
                                                                                                                                                                                                                                                <a:pt x="17" y="0"/>
                                                                                                                                                                                                                                                <a:pt x="16" y="1"/>
                                                                                                                                                                                                                                                <a:pt x="14" y="1"/>
                                                                                                                                                                                                                                              </a:cubicBezTo>
                                                                                                                                                                                                                                              <a:cubicBezTo>
                                                                                                                                                                                                                                                <a:pt x="10" y="2"/>
                                                                                                                                                                                                                                                <a:pt x="6" y="4"/>
                                                                                                                                                                                                                                                <a:pt x="2" y="5"/>
                                                                                                                                                                                                                                              </a:cubicBezTo>
                                                                                                                                                                                                                                              <a:cubicBezTo>
                                                                                                                                                                                                                                                <a:pt x="0" y="6"/>
                                                                                                                                                                                                                                                <a:pt x="6" y="4"/>
                                                                                                                                                                                                                                                <a:pt x="8" y="4"/>
                                                                                                                                                                                                                                              </a:cubicBezTo>
                                                                                                                                                                                                                                              <a:cubicBezTo>
                                                                                                                                                                                                                                                <a:pt x="15" y="2"/>
                                                                                                                                                                                                                                                <a:pt x="18" y="1"/>
                                                                                                                                                                                                                                                <a:pt x="27" y="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15" name="Freeform 1303">
                                                                                                                                                                                                                                        <a:extLst>
                                                                                                                                                                                                                                          <a:ext uri="{FF2B5EF4-FFF2-40B4-BE49-F238E27FC236}">
                                                                                                                                                                                                                                            <a16:creationId xmlns:a16="http://schemas.microsoft.com/office/drawing/2014/main" id="{6D3D7E59-AF45-43DD-8041-8AD9ABB03D7D}"/>
                                                                                                                                                                                                                                          </a:ext>
                                                                                                                                                                                                                                        </a:extLst>
                                                                                                                                                                                                                                      </p:cNvPr>
                                                                                                                                                                                                                                      <p:cNvSpPr>
                                                                                                                                                                                                                                        <a:spLocks/>
                                                                                                                                                                                                                                      </p:cNvSpPr>
                                                                                                                                                                                                                                      <p:nvPr/>
                                                                                                                                                                                                                                    </p:nvSpPr>
                                                                                                                                                                                                                                    <p:spPr bwMode="auto">
                                                                                                                                                                                                                                      <a:xfrm>
                                                                                                                                                                                                                                        <a:off x="213" y="90"/>
                                                                                                                                                                                                                                        <a:ext cx="97" cy="48"/>
                                                                                                                                                                                                                                      </a:xfrm>
                                                                                                                                                                                                                                      <a:custGeom>
                                                                                                                                                                                                                                        <a:avLst/>
                                                                                                                                                                                                                                        <a:gdLst>
                                                                                                                                                                                                                                          <a:gd name="T0" fmla="*/ 97 w 97"/>
                                                                                                                                                                                                                                          <a:gd name="T1" fmla="*/ 0 h 48"/>
                                                                                                                                                                                                                                          <a:gd name="T2" fmla="*/ 82 w 97"/>
                                                                                                                                                                                                                                          <a:gd name="T3" fmla="*/ 26 h 48"/>
                                                                                                                                                                                                                                          <a:gd name="T4" fmla="*/ 38 w 97"/>
                                                                                                                                                                                                                                          <a:gd name="T5" fmla="*/ 35 h 48"/>
                                                                                                                                                                                                                                          <a:gd name="T6" fmla="*/ 0 w 97"/>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48">
                                                                                                                                                                                                                                            <a:moveTo>
                                                                                                                                                                                                                                              <a:pt x="97" y="0"/>
                                                                                                                                                                                                                                            </a:moveTo>
                                                                                                                                                                                                                                            <a:cubicBezTo>
                                                                                                                                                                                                                                              <a:pt x="96" y="10"/>
                                                                                                                                                                                                                                              <a:pt x="91" y="20"/>
                                                                                                                                                                                                                                              <a:pt x="82" y="26"/>
                                                                                                                                                                                                                                            </a:cubicBezTo>
                                                                                                                                                                                                                                            <a:cubicBezTo>
                                                                                                                                                                                                                                              <a:pt x="74" y="37"/>
                                                                                                                                                                                                                                              <a:pt x="47" y="35"/>
                                                                                                                                                                                                                                              <a:pt x="38" y="35"/>
                                                                                                                                                                                                                                            </a:cubicBezTo>
                                                                                                                                                                                                                                            <a:cubicBezTo>
                                                                                                                                                                                                                                              <a:pt x="25" y="37"/>
                                                                                                                                                                                                                                              <a:pt x="13" y="48"/>
                                                                                                                                                                                                                                              <a:pt x="0"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1011" name="Freeform 1299">
                                                                                                                                                                                                                                    <a:extLst>
                                                                                                                                                                                                                                      <a:ext uri="{FF2B5EF4-FFF2-40B4-BE49-F238E27FC236}">
                                                                                                                                                                                                                                        <a16:creationId xmlns:a16="http://schemas.microsoft.com/office/drawing/2014/main" id="{9255C549-C233-4E6B-8105-01A7E60F5946}"/>
                                                                                                                                                                                                                                      </a:ext>
                                                                                                                                                                                                                                    </a:extLst>
                                                                                                                                                                                                                                  </p:cNvPr>
                                                                                                                                                                                                                                  <p:cNvSpPr>
                                                                                                                                                                                                                                    <a:spLocks/>
                                                                                                                                                                                                                                  </p:cNvSpPr>
                                                                                                                                                                                                                                  <p:nvPr/>
                                                                                                                                                                                                                                </p:nvSpPr>
                                                                                                                                                                                                                                <p:spPr bwMode="auto">
                                                                                                                                                                                                                                  <a:xfrm>
                                                                                                                                                                                                                                    <a:off x="295" y="85"/>
                                                                                                                                                                                                                                    <a:ext cx="10" cy="11"/>
                                                                                                                                                                                                                                  </a:xfrm>
                                                                                                                                                                                                                                  <a:custGeom>
                                                                                                                                                                                                                                    <a:avLst/>
                                                                                                                                                                                                                                    <a:gdLst>
                                                                                                                                                                                                                                      <a:gd name="T0" fmla="*/ 3 w 10"/>
                                                                                                                                                                                                                                      <a:gd name="T1" fmla="*/ 11 h 11"/>
                                                                                                                                                                                                                                      <a:gd name="T2" fmla="*/ 3 w 10"/>
                                                                                                                                                                                                                                      <a:gd name="T3" fmla="*/ 11 h 11"/>
                                                                                                                                                                                                                                      <a:gd name="T4" fmla="*/ 0 60000 65536"/>
                                                                                                                                                                                                                                      <a:gd name="T5" fmla="*/ 0 60000 65536"/>
                                                                                                                                                                                                                                    </a:gdLst>
                                                                                                                                                                                                                                    <a:ahLst/>
                                                                                                                                                                                                                                    <a:cxnLst>
                                                                                                                                                                                                                                      <a:cxn ang="T4">
                                                                                                                                                                                                                                        <a:pos x="T0" y="T1"/>
                                                                                                                                                                                                                                      </a:cxn>
                                                                                                                                                                                                                                      <a:cxn ang="T5">
                                                                                                                                                                                                                                        <a:pos x="T2" y="T3"/>
                                                                                                                                                                                                                                      </a:cxn>
                                                                                                                                                                                                                                    </a:cxnLst>
                                                                                                                                                                                                                                    <a:rect l="0" t="0" r="r" b="b"/>
                                                                                                                                                                                                                                    <a:pathLst>
                                                                                                                                                                                                                                      <a:path w="10" h="11">
                                                                                                                                                                                                                                        <a:moveTo>
                                                                                                                                                                                                                                          <a:pt x="3" y="11"/>
                                                                                                                                                                                                                                        </a:moveTo>
                                                                                                                                                                                                                                        <a:cubicBezTo>
                                                                                                                                                                                                                                          <a:pt x="10" y="0"/>
                                                                                                                                                                                                                                          <a:pt x="0" y="10"/>
                                                                                                                                                                                                                                          <a:pt x="3" y="11"/>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1009" name="Freeform 1297">
                                                                                                                                                                                                                                  <a:extLst>
                                                                                                                                                                                                                                    <a:ext uri="{FF2B5EF4-FFF2-40B4-BE49-F238E27FC236}">
                                                                                                                                                                                                                                      <a16:creationId xmlns:a16="http://schemas.microsoft.com/office/drawing/2014/main" id="{2E51C731-2D1D-4570-A55E-149F9E99DB6B}"/>
                                                                                                                                                                                                                                    </a:ext>
                                                                                                                                                                                                                                  </a:extLst>
                                                                                                                                                                                                                                </p:cNvPr>
                                                                                                                                                                                                                                <p:cNvSpPr>
                                                                                                                                                                                                                                  <a:spLocks/>
                                                                                                                                                                                                                                </p:cNvSpPr>
                                                                                                                                                                                                                                <p:nvPr/>
                                                                                                                                                                                                                              </p:nvSpPr>
                                                                                                                                                                                                                              <p:spPr bwMode="auto">
                                                                                                                                                                                                                                <a:xfrm>
                                                                                                                                                                                                                                  <a:off x="247" y="106"/>
                                                                                                                                                                                                                                  <a:ext cx="60" cy="36"/>
                                                                                                                                                                                                                                </a:xfrm>
                                                                                                                                                                                                                                <a:custGeom>
                                                                                                                                                                                                                                  <a:avLst/>
                                                                                                                                                                                                                                  <a:gdLst>
                                                                                                                                                                                                                                    <a:gd name="T0" fmla="*/ 60 w 60"/>
                                                                                                                                                                                                                                    <a:gd name="T1" fmla="*/ 1 h 36"/>
                                                                                                                                                                                                                                    <a:gd name="T2" fmla="*/ 44 w 60"/>
                                                                                                                                                                                                                                    <a:gd name="T3" fmla="*/ 6 h 36"/>
                                                                                                                                                                                                                                    <a:gd name="T4" fmla="*/ 38 w 60"/>
                                                                                                                                                                                                                                    <a:gd name="T5" fmla="*/ 8 h 36"/>
                                                                                                                                                                                                                                    <a:gd name="T6" fmla="*/ 41 w 60"/>
                                                                                                                                                                                                                                    <a:gd name="T7" fmla="*/ 6 h 36"/>
                                                                                                                                                                                                                                    <a:gd name="T8" fmla="*/ 50 w 60"/>
                                                                                                                                                                                                                                    <a:gd name="T9" fmla="*/ 2 h 36"/>
                                                                                                                                                                                                                                    <a:gd name="T10" fmla="*/ 47 w 60"/>
                                                                                                                                                                                                                                    <a:gd name="T11" fmla="*/ 3 h 36"/>
                                                                                                                                                                                                                                    <a:gd name="T12" fmla="*/ 35 w 60"/>
                                                                                                                                                                                                                                    <a:gd name="T13" fmla="*/ 12 h 36"/>
                                                                                                                                                                                                                                    <a:gd name="T14" fmla="*/ 15 w 60"/>
                                                                                                                                                                                                                                    <a:gd name="T15" fmla="*/ 26 h 36"/>
                                                                                                                                                                                                                                    <a:gd name="T16" fmla="*/ 0 w 60"/>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36">
                                                                                                                                                                                                                                      <a:moveTo>
                                                                                                                                                                                                                                        <a:pt x="60" y="1"/>
                                                                                                                                                                                                                                      </a:moveTo>
                                                                                                                                                                                                                                      <a:cubicBezTo>
                                                                                                                                                                                                                                        <a:pt x="48" y="2"/>
                                                                                                                                                                                                                                        <a:pt x="53" y="0"/>
                                                                                                                                                                                                                                        <a:pt x="44" y="6"/>
                                                                                                                                                                                                                                      </a:cubicBezTo>
                                                                                                                                                                                                                                      <a:cubicBezTo>
                                                                                                                                                                                                                                        <a:pt x="42" y="7"/>
                                                                                                                                                                                                                                        <a:pt x="38" y="8"/>
                                                                                                                                                                                                                                        <a:pt x="38" y="8"/>
                                                                                                                                                                                                                                      </a:cubicBezTo>
                                                                                                                                                                                                                                      <a:cubicBezTo>
                                                                                                                                                                                                                                        <a:pt x="32" y="16"/>
                                                                                                                                                                                                                                        <a:pt x="40" y="6"/>
                                                                                                                                                                                                                                        <a:pt x="41" y="6"/>
                                                                                                                                                                                                                                      </a:cubicBezTo>
                                                                                                                                                                                                                                      <a:cubicBezTo>
                                                                                                                                                                                                                                        <a:pt x="44" y="4"/>
                                                                                                                                                                                                                                        <a:pt x="50" y="5"/>
                                                                                                                                                                                                                                        <a:pt x="50" y="2"/>
                                                                                                                                                                                                                                      </a:cubicBezTo>
                                                                                                                                                                                                                                      <a:cubicBezTo>
                                                                                                                                                                                                                                        <a:pt x="50" y="1"/>
                                                                                                                                                                                                                                        <a:pt x="48" y="2"/>
                                                                                                                                                                                                                                        <a:pt x="47" y="3"/>
                                                                                                                                                                                                                                      </a:cubicBezTo>
                                                                                                                                                                                                                                      <a:cubicBezTo>
                                                                                                                                                                                                                                        <a:pt x="42" y="6"/>
                                                                                                                                                                                                                                        <a:pt x="39" y="9"/>
                                                                                                                                                                                                                                        <a:pt x="35" y="12"/>
                                                                                                                                                                                                                                      </a:cubicBezTo>
                                                                                                                                                                                                                                      <a:cubicBezTo>
                                                                                                                                                                                                                                        <a:pt x="32" y="20"/>
                                                                                                                                                                                                                                        <a:pt x="23" y="24"/>
                                                                                                                                                                                                                                        <a:pt x="15" y="26"/>
                                                                                                                                                                                                                                      </a:cubicBezTo>
                                                                                                                                                                                                                                      <a:cubicBezTo>
                                                                                                                                                                                                                                        <a:pt x="10" y="30"/>
                                                                                                                                                                                                                                        <a:pt x="5" y="33"/>
                                                                                                                                                                                                                                        <a:pt x="0" y="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07" name="Freeform 1295">
                                                                                                                                                                                                                                <a:extLst>
                                                                                                                                                                                                                                  <a:ext uri="{FF2B5EF4-FFF2-40B4-BE49-F238E27FC236}">
                                                                                                                                                                                                                                    <a16:creationId xmlns:a16="http://schemas.microsoft.com/office/drawing/2014/main" id="{D1B20E6D-D64A-44AA-8739-1453E4221590}"/>
                                                                                                                                                                                                                                  </a:ext>
                                                                                                                                                                                                                                </a:extLst>
                                                                                                                                                                                                                              </p:cNvPr>
                                                                                                                                                                                                                              <p:cNvSpPr>
                                                                                                                                                                                                                                <a:spLocks/>
                                                                                                                                                                                                                              </p:cNvSpPr>
                                                                                                                                                                                                                              <p:nvPr/>
                                                                                                                                                                                                                            </p:nvSpPr>
                                                                                                                                                                                                                            <p:spPr bwMode="auto">
                                                                                                                                                                                                                              <a:xfrm>
                                                                                                                                                                                                                                <a:off x="283" y="89"/>
                                                                                                                                                                                                                                <a:ext cx="21" cy="87"/>
                                                                                                                                                                                                                              </a:xfrm>
                                                                                                                                                                                                                              <a:custGeom>
                                                                                                                                                                                                                                <a:avLst/>
                                                                                                                                                                                                                                <a:gdLst>
                                                                                                                                                                                                                                  <a:gd name="T0" fmla="*/ 21 w 21"/>
                                                                                                                                                                                                                                  <a:gd name="T1" fmla="*/ 0 h 87"/>
                                                                                                                                                                                                                                  <a:gd name="T2" fmla="*/ 16 w 21"/>
                                                                                                                                                                                                                                  <a:gd name="T3" fmla="*/ 12 h 87"/>
                                                                                                                                                                                                                                  <a:gd name="T4" fmla="*/ 9 w 21"/>
                                                                                                                                                                                                                                  <a:gd name="T5" fmla="*/ 34 h 87"/>
                                                                                                                                                                                                                                  <a:gd name="T6" fmla="*/ 2 w 21"/>
                                                                                                                                                                                                                                  <a:gd name="T7" fmla="*/ 46 h 87"/>
                                                                                                                                                                                                                                  <a:gd name="T8" fmla="*/ 2 w 21"/>
                                                                                                                                                                                                                                  <a:gd name="T9" fmla="*/ 65 h 87"/>
                                                                                                                                                                                                                                  <a:gd name="T10" fmla="*/ 5 w 21"/>
                                                                                                                                                                                                                                  <a:gd name="T11" fmla="*/ 74 h 87"/>
                                                                                                                                                                                                                                  <a:gd name="T12" fmla="*/ 4 w 21"/>
                                                                                                                                                                                                                                  <a:gd name="T13" fmla="*/ 87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87">
                                                                                                                                                                                                                                    <a:moveTo>
                                                                                                                                                                                                                                      <a:pt x="21" y="0"/>
                                                                                                                                                                                                                                    </a:moveTo>
                                                                                                                                                                                                                                    <a:cubicBezTo>
                                                                                                                                                                                                                                      <a:pt x="20" y="4"/>
                                                                                                                                                                                                                                      <a:pt x="17" y="8"/>
                                                                                                                                                                                                                                      <a:pt x="16" y="12"/>
                                                                                                                                                                                                                                    </a:cubicBezTo>
                                                                                                                                                                                                                                    <a:cubicBezTo>
                                                                                                                                                                                                                                      <a:pt x="15" y="19"/>
                                                                                                                                                                                                                                      <a:pt x="13" y="28"/>
                                                                                                                                                                                                                                      <a:pt x="9" y="34"/>
                                                                                                                                                                                                                                    </a:cubicBezTo>
                                                                                                                                                                                                                                    <a:cubicBezTo>
                                                                                                                                                                                                                                      <a:pt x="6" y="38"/>
                                                                                                                                                                                                                                      <a:pt x="2" y="46"/>
                                                                                                                                                                                                                                      <a:pt x="2" y="46"/>
                                                                                                                                                                                                                                    </a:cubicBezTo>
                                                                                                                                                                                                                                    <a:cubicBezTo>
                                                                                                                                                                                                                                      <a:pt x="0" y="54"/>
                                                                                                                                                                                                                                      <a:pt x="0" y="52"/>
                                                                                                                                                                                                                                      <a:pt x="2" y="65"/>
                                                                                                                                                                                                                                    </a:cubicBezTo>
                                                                                                                                                                                                                                    <a:cubicBezTo>
                                                                                                                                                                                                                                      <a:pt x="2" y="68"/>
                                                                                                                                                                                                                                      <a:pt x="5" y="74"/>
                                                                                                                                                                                                                                      <a:pt x="5" y="74"/>
                                                                                                                                                                                                                                    </a:cubicBezTo>
                                                                                                                                                                                                                                    <a:cubicBezTo>
                                                                                                                                                                                                                                      <a:pt x="5" y="78"/>
                                                                                                                                                                                                                                      <a:pt x="4" y="87"/>
                                                                                                                                                                                                                                      <a:pt x="4"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05" name="Freeform 1293">
                                                                                                                                                                                                                              <a:extLst>
                                                                                                                                                                                                                                <a:ext uri="{FF2B5EF4-FFF2-40B4-BE49-F238E27FC236}">
                                                                                                                                                                                                                                  <a16:creationId xmlns:a16="http://schemas.microsoft.com/office/drawing/2014/main" id="{17F8FF64-E01C-403F-A5F5-8218E37EDF89}"/>
                                                                                                                                                                                                                                </a:ext>
                                                                                                                                                                                                                              </a:extLst>
                                                                                                                                                                                                                            </p:cNvPr>
                                                                                                                                                                                                                            <p:cNvSpPr>
                                                                                                                                                                                                                              <a:spLocks/>
                                                                                                                                                                                                                            </p:cNvSpPr>
                                                                                                                                                                                                                            <p:nvPr/>
                                                                                                                                                                                                                          </p:nvSpPr>
                                                                                                                                                                                                                          <p:spPr bwMode="auto">
                                                                                                                                                                                                                            <a:xfrm>
                                                                                                                                                                                                                              <a:off x="225" y="92"/>
                                                                                                                                                                                                                              <a:ext cx="68" cy="87"/>
                                                                                                                                                                                                                            </a:xfrm>
                                                                                                                                                                                                                            <a:custGeom>
                                                                                                                                                                                                                              <a:avLst/>
                                                                                                                                                                                                                              <a:gdLst>
                                                                                                                                                                                                                                <a:gd name="T0" fmla="*/ 68 w 68"/>
                                                                                                                                                                                                                                <a:gd name="T1" fmla="*/ 0 h 87"/>
                                                                                                                                                                                                                                <a:gd name="T2" fmla="*/ 42 w 68"/>
                                                                                                                                                                                                                                <a:gd name="T3" fmla="*/ 26 h 87"/>
                                                                                                                                                                                                                                <a:gd name="T4" fmla="*/ 24 w 68"/>
                                                                                                                                                                                                                                <a:gd name="T5" fmla="*/ 34 h 87"/>
                                                                                                                                                                                                                                <a:gd name="T6" fmla="*/ 18 w 68"/>
                                                                                                                                                                                                                                <a:gd name="T7" fmla="*/ 38 h 87"/>
                                                                                                                                                                                                                                <a:gd name="T8" fmla="*/ 5 w 68"/>
                                                                                                                                                                                                                                <a:gd name="T9" fmla="*/ 65 h 87"/>
                                                                                                                                                                                                                                <a:gd name="T10" fmla="*/ 1 w 68"/>
                                                                                                                                                                                                                                <a:gd name="T11" fmla="*/ 71 h 87"/>
                                                                                                                                                                                                                                <a:gd name="T12" fmla="*/ 3 w 68"/>
                                                                                                                                                                                                                                <a:gd name="T13" fmla="*/ 68 h 87"/>
                                                                                                                                                                                                                                <a:gd name="T14" fmla="*/ 6 w 68"/>
                                                                                                                                                                                                                                <a:gd name="T15" fmla="*/ 65 h 87"/>
                                                                                                                                                                                                                                <a:gd name="T16" fmla="*/ 13 w 68"/>
                                                                                                                                                                                                                                <a:gd name="T17" fmla="*/ 53 h 87"/>
                                                                                                                                                                                                                                <a:gd name="T18" fmla="*/ 51 w 68"/>
                                                                                                                                                                                                                                <a:gd name="T19" fmla="*/ 23 h 87"/>
                                                                                                                                                                                                                                <a:gd name="T20" fmla="*/ 59 w 68"/>
                                                                                                                                                                                                                                <a:gd name="T21" fmla="*/ 11 h 87"/>
                                                                                                                                                                                                                                <a:gd name="T22" fmla="*/ 62 w 68"/>
                                                                                                                                                                                                                                <a:gd name="T23" fmla="*/ 5 h 87"/>
                                                                                                                                                                                                                                <a:gd name="T24" fmla="*/ 65 w 68"/>
                                                                                                                                                                                                                                <a:gd name="T25" fmla="*/ 2 h 87"/>
                                                                                                                                                                                                                                <a:gd name="T26" fmla="*/ 52 w 68"/>
                                                                                                                                                                                                                                <a:gd name="T27" fmla="*/ 27 h 87"/>
                                                                                                                                                                                                                                <a:gd name="T28" fmla="*/ 35 w 68"/>
                                                                                                                                                                                                                                <a:gd name="T29" fmla="*/ 69 h 87"/>
                                                                                                                                                                                                                                <a:gd name="T30" fmla="*/ 29 w 68"/>
                                                                                                                                                                                                                                <a:gd name="T31" fmla="*/ 87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 h="87">
                                                                                                                                                                                                                                  <a:moveTo>
                                                                                                                                                                                                                                    <a:pt x="68" y="0"/>
                                                                                                                                                                                                                                  </a:moveTo>
                                                                                                                                                                                                                                  <a:cubicBezTo>
                                                                                                                                                                                                                                    <a:pt x="65" y="1"/>
                                                                                                                                                                                                                                    <a:pt x="48" y="21"/>
                                                                                                                                                                                                                                    <a:pt x="42" y="26"/>
                                                                                                                                                                                                                                  </a:cubicBezTo>
                                                                                                                                                                                                                                  <a:cubicBezTo>
                                                                                                                                                                                                                                    <a:pt x="37" y="30"/>
                                                                                                                                                                                                                                    <a:pt x="29" y="30"/>
                                                                                                                                                                                                                                    <a:pt x="24" y="34"/>
                                                                                                                                                                                                                                  </a:cubicBezTo>
                                                                                                                                                                                                                                  <a:cubicBezTo>
                                                                                                                                                                                                                                    <a:pt x="22" y="35"/>
                                                                                                                                                                                                                                    <a:pt x="18" y="38"/>
                                                                                                                                                                                                                                    <a:pt x="18" y="38"/>
                                                                                                                                                                                                                                  </a:cubicBezTo>
                                                                                                                                                                                                                                  <a:cubicBezTo>
                                                                                                                                                                                                                                    <a:pt x="13" y="46"/>
                                                                                                                                                                                                                                    <a:pt x="12" y="60"/>
                                                                                                                                                                                                                                    <a:pt x="5" y="65"/>
                                                                                                                                                                                                                                  </a:cubicBezTo>
                                                                                                                                                                                                                                  <a:cubicBezTo>
                                                                                                                                                                                                                                    <a:pt x="4" y="67"/>
                                                                                                                                                                                                                                    <a:pt x="2" y="69"/>
                                                                                                                                                                                                                                    <a:pt x="1" y="71"/>
                                                                                                                                                                                                                                  </a:cubicBezTo>
                                                                                                                                                                                                                                  <a:cubicBezTo>
                                                                                                                                                                                                                                    <a:pt x="0" y="72"/>
                                                                                                                                                                                                                                    <a:pt x="2" y="69"/>
                                                                                                                                                                                                                                    <a:pt x="3" y="68"/>
                                                                                                                                                                                                                                  </a:cubicBezTo>
                                                                                                                                                                                                                                  <a:cubicBezTo>
                                                                                                                                                                                                                                    <a:pt x="4" y="67"/>
                                                                                                                                                                                                                                    <a:pt x="5" y="66"/>
                                                                                                                                                                                                                                    <a:pt x="6" y="65"/>
                                                                                                                                                                                                                                  </a:cubicBezTo>
                                                                                                                                                                                                                                  <a:cubicBezTo>
                                                                                                                                                                                                                                    <a:pt x="8" y="59"/>
                                                                                                                                                                                                                                    <a:pt x="10" y="58"/>
                                                                                                                                                                                                                                    <a:pt x="13" y="53"/>
                                                                                                                                                                                                                                  </a:cubicBezTo>
                                                                                                                                                                                                                                  <a:cubicBezTo>
                                                                                                                                                                                                                                    <a:pt x="17" y="36"/>
                                                                                                                                                                                                                                    <a:pt x="38" y="31"/>
                                                                                                                                                                                                                                    <a:pt x="51" y="23"/>
                                                                                                                                                                                                                                  </a:cubicBezTo>
                                                                                                                                                                                                                                  <a:cubicBezTo>
                                                                                                                                                                                                                                    <a:pt x="52" y="19"/>
                                                                                                                                                                                                                                    <a:pt x="56" y="14"/>
                                                                                                                                                                                                                                    <a:pt x="59" y="11"/>
                                                                                                                                                                                                                                  </a:cubicBezTo>
                                                                                                                                                                                                                                  <a:cubicBezTo>
                                                                                                                                                                                                                                    <a:pt x="60" y="8"/>
                                                                                                                                                                                                                                    <a:pt x="60" y="8"/>
                                                                                                                                                                                                                                    <a:pt x="62" y="5"/>
                                                                                                                                                                                                                                  </a:cubicBezTo>
                                                                                                                                                                                                                                  <a:cubicBezTo>
                                                                                                                                                                                                                                    <a:pt x="63" y="4"/>
                                                                                                                                                                                                                                    <a:pt x="65" y="1"/>
                                                                                                                                                                                                                                    <a:pt x="65" y="2"/>
                                                                                                                                                                                                                                  </a:cubicBezTo>
                                                                                                                                                                                                                                  <a:cubicBezTo>
                                                                                                                                                                                                                                    <a:pt x="65" y="5"/>
                                                                                                                                                                                                                                    <a:pt x="54" y="22"/>
                                                                                                                                                                                                                                    <a:pt x="52" y="27"/>
                                                                                                                                                                                                                                  </a:cubicBezTo>
                                                                                                                                                                                                                                  <a:cubicBezTo>
                                                                                                                                                                                                                                    <a:pt x="47" y="41"/>
                                                                                                                                                                                                                                    <a:pt x="40" y="55"/>
                                                                                                                                                                                                                                    <a:pt x="35" y="69"/>
                                                                                                                                                                                                                                  </a:cubicBezTo>
                                                                                                                                                                                                                                  <a:cubicBezTo>
                                                                                                                                                                                                                                    <a:pt x="33" y="75"/>
                                                                                                                                                                                                                                    <a:pt x="34" y="82"/>
                                                                                                                                                                                                                                    <a:pt x="29"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03" name="Freeform 1291">
                                                                                                                                                                                                                            <a:extLst>
                                                                                                                                                                                                                              <a:ext uri="{FF2B5EF4-FFF2-40B4-BE49-F238E27FC236}">
                                                                                                                                                                                                                                <a16:creationId xmlns:a16="http://schemas.microsoft.com/office/drawing/2014/main" id="{2E15D5FB-D103-4068-B0BE-69CF6F6FBFCB}"/>
                                                                                                                                                                                                                              </a:ext>
                                                                                                                                                                                                                            </a:extLst>
                                                                                                                                                                                                                          </p:cNvPr>
                                                                                                                                                                                                                          <p:cNvSpPr>
                                                                                                                                                                                                                            <a:spLocks/>
                                                                                                                                                                                                                          </p:cNvSpPr>
                                                                                                                                                                                                                          <p:nvPr/>
                                                                                                                                                                                                                        </p:nvSpPr>
                                                                                                                                                                                                                        <p:spPr bwMode="auto">
                                                                                                                                                                                                                          <a:xfrm>
                                                                                                                                                                                                                            <a:off x="210" y="142"/>
                                                                                                                                                                                                                            <a:ext cx="32" cy="52"/>
                                                                                                                                                                                                                          </a:xfrm>
                                                                                                                                                                                                                          <a:custGeom>
                                                                                                                                                                                                                            <a:avLst/>
                                                                                                                                                                                                                            <a:gdLst>
                                                                                                                                                                                                                              <a:gd name="T0" fmla="*/ 25 w 32"/>
                                                                                                                                                                                                                              <a:gd name="T1" fmla="*/ 8 h 52"/>
                                                                                                                                                                                                                              <a:gd name="T2" fmla="*/ 1 w 32"/>
                                                                                                                                                                                                                              <a:gd name="T3" fmla="*/ 12 h 52"/>
                                                                                                                                                                                                                              <a:gd name="T4" fmla="*/ 5 w 32"/>
                                                                                                                                                                                                                              <a:gd name="T5" fmla="*/ 11 h 52"/>
                                                                                                                                                                                                                              <a:gd name="T6" fmla="*/ 17 w 32"/>
                                                                                                                                                                                                                              <a:gd name="T7" fmla="*/ 7 h 52"/>
                                                                                                                                                                                                                              <a:gd name="T8" fmla="*/ 25 w 32"/>
                                                                                                                                                                                                                              <a:gd name="T9" fmla="*/ 8 h 52"/>
                                                                                                                                                                                                                              <a:gd name="T10" fmla="*/ 28 w 32"/>
                                                                                                                                                                                                                              <a:gd name="T11" fmla="*/ 23 h 52"/>
                                                                                                                                                                                                                              <a:gd name="T12" fmla="*/ 26 w 32"/>
                                                                                                                                                                                                                              <a:gd name="T13" fmla="*/ 31 h 52"/>
                                                                                                                                                                                                                              <a:gd name="T14" fmla="*/ 22 w 32"/>
                                                                                                                                                                                                                              <a:gd name="T15" fmla="*/ 37 h 52"/>
                                                                                                                                                                                                                              <a:gd name="T16" fmla="*/ 26 w 32"/>
                                                                                                                                                                                                                              <a:gd name="T17" fmla="*/ 28 h 52"/>
                                                                                                                                                                                                                              <a:gd name="T18" fmla="*/ 25 w 32"/>
                                                                                                                                                                                                                              <a:gd name="T19" fmla="*/ 20 h 52"/>
                                                                                                                                                                                                                              <a:gd name="T20" fmla="*/ 27 w 32"/>
                                                                                                                                                                                                                              <a:gd name="T21" fmla="*/ 23 h 52"/>
                                                                                                                                                                                                                              <a:gd name="T22" fmla="*/ 31 w 32"/>
                                                                                                                                                                                                                              <a:gd name="T23" fmla="*/ 35 h 52"/>
                                                                                                                                                                                                                              <a:gd name="T24" fmla="*/ 28 w 32"/>
                                                                                                                                                                                                                              <a:gd name="T25" fmla="*/ 52 h 52"/>
                                                                                                                                                                                                                              <a:gd name="T26" fmla="*/ 28 w 32"/>
                                                                                                                                                                                                                              <a:gd name="T27" fmla="*/ 33 h 52"/>
                                                                                                                                                                                                                              <a:gd name="T28" fmla="*/ 22 w 32"/>
                                                                                                                                                                                                                              <a:gd name="T29" fmla="*/ 29 h 52"/>
                                                                                                                                                                                                                              <a:gd name="T30" fmla="*/ 1 w 32"/>
                                                                                                                                                                                                                              <a:gd name="T31" fmla="*/ 41 h 52"/>
                                                                                                                                                                                                                              <a:gd name="T32" fmla="*/ 16 w 32"/>
                                                                                                                                                                                                                              <a:gd name="T33" fmla="*/ 33 h 52"/>
                                                                                                                                                                                                                              <a:gd name="T34" fmla="*/ 22 w 32"/>
                                                                                                                                                                                                                              <a:gd name="T35" fmla="*/ 3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52">
                                                                                                                                                                                                                                <a:moveTo>
                                                                                                                                                                                                                                  <a:pt x="25" y="8"/>
                                                                                                                                                                                                                                </a:moveTo>
                                                                                                                                                                                                                                <a:cubicBezTo>
                                                                                                                                                                                                                                  <a:pt x="22" y="0"/>
                                                                                                                                                                                                                                  <a:pt x="8" y="12"/>
                                                                                                                                                                                                                                  <a:pt x="1" y="12"/>
                                                                                                                                                                                                                                </a:cubicBezTo>
                                                                                                                                                                                                                                <a:cubicBezTo>
                                                                                                                                                                                                                                  <a:pt x="0" y="12"/>
                                                                                                                                                                                                                                  <a:pt x="4" y="11"/>
                                                                                                                                                                                                                                  <a:pt x="5" y="11"/>
                                                                                                                                                                                                                                </a:cubicBezTo>
                                                                                                                                                                                                                                <a:cubicBezTo>
                                                                                                                                                                                                                                  <a:pt x="9" y="8"/>
                                                                                                                                                                                                                                  <a:pt x="12" y="8"/>
                                                                                                                                                                                                                                  <a:pt x="17" y="7"/>
                                                                                                                                                                                                                                </a:cubicBezTo>
                                                                                                                                                                                                                                <a:cubicBezTo>
                                                                                                                                                                                                                                  <a:pt x="20" y="7"/>
                                                                                                                                                                                                                                  <a:pt x="23" y="6"/>
                                                                                                                                                                                                                                  <a:pt x="25" y="8"/>
                                                                                                                                                                                                                                </a:cubicBezTo>
                                                                                                                                                                                                                                <a:cubicBezTo>
                                                                                                                                                                                                                                  <a:pt x="28" y="12"/>
                                                                                                                                                                                                                                  <a:pt x="28" y="23"/>
                                                                                                                                                                                                                                  <a:pt x="28" y="23"/>
                                                                                                                                                                                                                                </a:cubicBezTo>
                                                                                                                                                                                                                                <a:cubicBezTo>
                                                                                                                                                                                                                                  <a:pt x="28" y="24"/>
                                                                                                                                                                                                                                  <a:pt x="27" y="29"/>
                                                                                                                                                                                                                                  <a:pt x="26" y="31"/>
                                                                                                                                                                                                                                </a:cubicBezTo>
                                                                                                                                                                                                                                <a:cubicBezTo>
                                                                                                                                                                                                                                  <a:pt x="25" y="33"/>
                                                                                                                                                                                                                                  <a:pt x="21" y="39"/>
                                                                                                                                                                                                                                  <a:pt x="22" y="37"/>
                                                                                                                                                                                                                                </a:cubicBezTo>
                                                                                                                                                                                                                                <a:cubicBezTo>
                                                                                                                                                                                                                                  <a:pt x="24" y="34"/>
                                                                                                                                                                                                                                  <a:pt x="26" y="28"/>
                                                                                                                                                                                                                                  <a:pt x="26" y="28"/>
                                                                                                                                                                                                                                </a:cubicBezTo>
                                                                                                                                                                                                                                <a:cubicBezTo>
                                                                                                                                                                                                                                  <a:pt x="26" y="25"/>
                                                                                                                                                                                                                                  <a:pt x="24" y="23"/>
                                                                                                                                                                                                                                  <a:pt x="25" y="20"/>
                                                                                                                                                                                                                                </a:cubicBezTo>
                                                                                                                                                                                                                                <a:cubicBezTo>
                                                                                                                                                                                                                                  <a:pt x="25" y="19"/>
                                                                                                                                                                                                                                  <a:pt x="27" y="22"/>
                                                                                                                                                                                                                                  <a:pt x="27" y="23"/>
                                                                                                                                                                                                                                </a:cubicBezTo>
                                                                                                                                                                                                                                <a:cubicBezTo>
                                                                                                                                                                                                                                  <a:pt x="29" y="27"/>
                                                                                                                                                                                                                                  <a:pt x="31" y="35"/>
                                                                                                                                                                                                                                  <a:pt x="31" y="35"/>
                                                                                                                                                                                                                                </a:cubicBezTo>
                                                                                                                                                                                                                                <a:cubicBezTo>
                                                                                                                                                                                                                                  <a:pt x="30" y="41"/>
                                                                                                                                                                                                                                  <a:pt x="30" y="47"/>
                                                                                                                                                                                                                                  <a:pt x="28" y="52"/>
                                                                                                                                                                                                                                </a:cubicBezTo>
                                                                                                                                                                                                                                <a:cubicBezTo>
                                                                                                                                                                                                                                  <a:pt x="28" y="46"/>
                                                                                                                                                                                                                                  <a:pt x="32" y="38"/>
                                                                                                                                                                                                                                  <a:pt x="28" y="33"/>
                                                                                                                                                                                                                                </a:cubicBezTo>
                                                                                                                                                                                                                                <a:cubicBezTo>
                                                                                                                                                                                                                                  <a:pt x="27" y="31"/>
                                                                                                                                                                                                                                  <a:pt x="22" y="29"/>
                                                                                                                                                                                                                                  <a:pt x="22" y="29"/>
                                                                                                                                                                                                                                </a:cubicBezTo>
                                                                                                                                                                                                                                <a:cubicBezTo>
                                                                                                                                                                                                                                  <a:pt x="13" y="31"/>
                                                                                                                                                                                                                                  <a:pt x="10" y="39"/>
                                                                                                                                                                                                                                  <a:pt x="1" y="41"/>
                                                                                                                                                                                                                                </a:cubicBezTo>
                                                                                                                                                                                                                                <a:cubicBezTo>
                                                                                                                                                                                                                                  <a:pt x="6" y="38"/>
                                                                                                                                                                                                                                  <a:pt x="11" y="35"/>
                                                                                                                                                                                                                                  <a:pt x="16" y="33"/>
                                                                                                                                                                                                                                </a:cubicBezTo>
                                                                                                                                                                                                                                <a:cubicBezTo>
                                                                                                                                                                                                                                  <a:pt x="18" y="32"/>
                                                                                                                                                                                                                                  <a:pt x="22" y="31"/>
                                                                                                                                                                                                                                  <a:pt x="22" y="3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01" name="Freeform 1289">
                                                                                                                                                                                                                          <a:extLst>
                                                                                                                                                                                                                            <a:ext uri="{FF2B5EF4-FFF2-40B4-BE49-F238E27FC236}">
                                                                                                                                                                                                                              <a16:creationId xmlns:a16="http://schemas.microsoft.com/office/drawing/2014/main" id="{2B886418-748A-42C0-BF9D-333D662E6143}"/>
                                                                                                                                                                                                                            </a:ext>
                                                                                                                                                                                                                          </a:extLst>
                                                                                                                                                                                                                        </p:cNvPr>
                                                                                                                                                                                                                        <p:cNvSpPr>
                                                                                                                                                                                                                          <a:spLocks/>
                                                                                                                                                                                                                        </p:cNvSpPr>
                                                                                                                                                                                                                        <p:nvPr/>
                                                                                                                                                                                                                      </p:nvSpPr>
                                                                                                                                                                                                                      <p:spPr bwMode="auto">
                                                                                                                                                                                                                        <a:xfrm>
                                                                                                                                                                                                                          <a:off x="172" y="136"/>
                                                                                                                                                                                                                          <a:ext cx="28" cy="27"/>
                                                                                                                                                                                                                        </a:xfrm>
                                                                                                                                                                                                                        <a:custGeom>
                                                                                                                                                                                                                          <a:avLst/>
                                                                                                                                                                                                                          <a:gdLst>
                                                                                                                                                                                                                            <a:gd name="T0" fmla="*/ 28 w 28"/>
                                                                                                                                                                                                                            <a:gd name="T1" fmla="*/ 2 h 27"/>
                                                                                                                                                                                                                            <a:gd name="T2" fmla="*/ 17 w 28"/>
                                                                                                                                                                                                                            <a:gd name="T3" fmla="*/ 9 h 27"/>
                                                                                                                                                                                                                            <a:gd name="T4" fmla="*/ 15 w 28"/>
                                                                                                                                                                                                                            <a:gd name="T5" fmla="*/ 15 h 27"/>
                                                                                                                                                                                                                            <a:gd name="T6" fmla="*/ 9 w 28"/>
                                                                                                                                                                                                                            <a:gd name="T7" fmla="*/ 19 h 27"/>
                                                                                                                                                                                                                            <a:gd name="T8" fmla="*/ 12 w 28"/>
                                                                                                                                                                                                                            <a:gd name="T9" fmla="*/ 17 h 27"/>
                                                                                                                                                                                                                            <a:gd name="T10" fmla="*/ 16 w 28"/>
                                                                                                                                                                                                                            <a:gd name="T11" fmla="*/ 14 h 27"/>
                                                                                                                                                                                                                            <a:gd name="T12" fmla="*/ 28 w 28"/>
                                                                                                                                                                                                                            <a:gd name="T13" fmla="*/ 2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27">
                                                                                                                                                                                                                              <a:moveTo>
                                                                                                                                                                                                                                <a:pt x="28" y="2"/>
                                                                                                                                                                                                                              </a:moveTo>
                                                                                                                                                                                                                              <a:cubicBezTo>
                                                                                                                                                                                                                                <a:pt x="23" y="0"/>
                                                                                                                                                                                                                                <a:pt x="21" y="6"/>
                                                                                                                                                                                                                                <a:pt x="17" y="9"/>
                                                                                                                                                                                                                              </a:cubicBezTo>
                                                                                                                                                                                                                              <a:cubicBezTo>
                                                                                                                                                                                                                                <a:pt x="16" y="11"/>
                                                                                                                                                                                                                                <a:pt x="16" y="13"/>
                                                                                                                                                                                                                                <a:pt x="15" y="15"/>
                                                                                                                                                                                                                              </a:cubicBezTo>
                                                                                                                                                                                                                              <a:cubicBezTo>
                                                                                                                                                                                                                                <a:pt x="14" y="18"/>
                                                                                                                                                                                                                                <a:pt x="0" y="27"/>
                                                                                                                                                                                                                                <a:pt x="9" y="19"/>
                                                                                                                                                                                                                              </a:cubicBezTo>
                                                                                                                                                                                                                              <a:cubicBezTo>
                                                                                                                                                                                                                                <a:pt x="10" y="18"/>
                                                                                                                                                                                                                                <a:pt x="11" y="18"/>
                                                                                                                                                                                                                                <a:pt x="12" y="17"/>
                                                                                                                                                                                                                              </a:cubicBezTo>
                                                                                                                                                                                                                              <a:cubicBezTo>
                                                                                                                                                                                                                                <a:pt x="13" y="16"/>
                                                                                                                                                                                                                                <a:pt x="15" y="15"/>
                                                                                                                                                                                                                                <a:pt x="16" y="14"/>
                                                                                                                                                                                                                              </a:cubicBezTo>
                                                                                                                                                                                                                              <a:cubicBezTo>
                                                                                                                                                                                                                                <a:pt x="18" y="9"/>
                                                                                                                                                                                                                                <a:pt x="23" y="5"/>
                                                                                                                                                                                                                                <a:pt x="28"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999" name="Freeform 1287">
                                                                                                                                                                                                                        <a:extLst>
                                                                                                                                                                                                                          <a:ext uri="{FF2B5EF4-FFF2-40B4-BE49-F238E27FC236}">
                                                                                                                                                                                                                            <a16:creationId xmlns:a16="http://schemas.microsoft.com/office/drawing/2014/main" id="{B255C197-D54D-4A1D-9C6C-0A8DEEE5F435}"/>
                                                                                                                                                                                                                          </a:ext>
                                                                                                                                                                                                                        </a:extLst>
                                                                                                                                                                                                                      </p:cNvPr>
                                                                                                                                                                                                                      <p:cNvSpPr>
                                                                                                                                                                                                                        <a:spLocks/>
                                                                                                                                                                                                                      </p:cNvSpPr>
                                                                                                                                                                                                                      <p:nvPr/>
                                                                                                                                                                                                                    </p:nvSpPr>
                                                                                                                                                                                                                    <p:spPr bwMode="auto">
                                                                                                                                                                                                                      <a:xfrm>
                                                                                                                                                                                                                        <a:off x="110" y="120"/>
                                                                                                                                                                                                                        <a:ext cx="43" cy="14"/>
                                                                                                                                                                                                                      </a:xfrm>
                                                                                                                                                                                                                      <a:custGeom>
                                                                                                                                                                                                                        <a:avLst/>
                                                                                                                                                                                                                        <a:gdLst>
                                                                                                                                                                                                                          <a:gd name="T0" fmla="*/ 43 w 43"/>
                                                                                                                                                                                                                          <a:gd name="T1" fmla="*/ 6 h 14"/>
                                                                                                                                                                                                                          <a:gd name="T2" fmla="*/ 35 w 43"/>
                                                                                                                                                                                                                          <a:gd name="T3" fmla="*/ 0 h 14"/>
                                                                                                                                                                                                                          <a:gd name="T4" fmla="*/ 21 w 43"/>
                                                                                                                                                                                                                          <a:gd name="T5" fmla="*/ 5 h 14"/>
                                                                                                                                                                                                                          <a:gd name="T6" fmla="*/ 12 w 43"/>
                                                                                                                                                                                                                          <a:gd name="T7" fmla="*/ 11 h 14"/>
                                                                                                                                                                                                                          <a:gd name="T8" fmla="*/ 3 w 4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4">
                                                                                                                                                                                                                            <a:moveTo>
                                                                                                                                                                                                                              <a:pt x="43" y="6"/>
                                                                                                                                                                                                                            </a:moveTo>
                                                                                                                                                                                                                            <a:cubicBezTo>
                                                                                                                                                                                                                              <a:pt x="41" y="3"/>
                                                                                                                                                                                                                              <a:pt x="39" y="1"/>
                                                                                                                                                                                                                              <a:pt x="35" y="0"/>
                                                                                                                                                                                                                            </a:cubicBezTo>
                                                                                                                                                                                                                            <a:cubicBezTo>
                                                                                                                                                                                                                              <a:pt x="30" y="1"/>
                                                                                                                                                                                                                              <a:pt x="26" y="3"/>
                                                                                                                                                                                                                              <a:pt x="21" y="5"/>
                                                                                                                                                                                                                            </a:cubicBezTo>
                                                                                                                                                                                                                            <a:cubicBezTo>
                                                                                                                                                                                                                              <a:pt x="18" y="9"/>
                                                                                                                                                                                                                              <a:pt x="17" y="10"/>
                                                                                                                                                                                                                              <a:pt x="12" y="11"/>
                                                                                                                                                                                                                            </a:cubicBezTo>
                                                                                                                                                                                                                            <a:cubicBezTo>
                                                                                                                                                                                                                              <a:pt x="11" y="11"/>
                                                                                                                                                                                                                              <a:pt x="0" y="11"/>
                                                                                                                                                                                                                              <a:pt x="3"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97" name="Freeform 1285">
                                                                                                                                                                                                                      <a:extLst>
                                                                                                                                                                                                                        <a:ext uri="{FF2B5EF4-FFF2-40B4-BE49-F238E27FC236}">
                                                                                                                                                                                                                          <a16:creationId xmlns:a16="http://schemas.microsoft.com/office/drawing/2014/main" id="{87A344F4-C3A6-44F8-B1B5-461BB699D44A}"/>
                                                                                                                                                                                                                        </a:ext>
                                                                                                                                                                                                                      </a:extLst>
                                                                                                                                                                                                                    </p:cNvPr>
                                                                                                                                                                                                                    <p:cNvSpPr>
                                                                                                                                                                                                                      <a:spLocks/>
                                                                                                                                                                                                                    </p:cNvSpPr>
                                                                                                                                                                                                                    <p:nvPr/>
                                                                                                                                                                                                                  </p:nvSpPr>
                                                                                                                                                                                                                  <p:spPr bwMode="auto">
                                                                                                                                                                                                                    <a:xfrm>
                                                                                                                                                                                                                      <a:off x="181" y="78"/>
                                                                                                                                                                                                                      <a:ext cx="103" cy="45"/>
                                                                                                                                                                                                                    </a:xfrm>
                                                                                                                                                                                                                    <a:custGeom>
                                                                                                                                                                                                                      <a:avLst/>
                                                                                                                                                                                                                      <a:gdLst>
                                                                                                                                                                                                                        <a:gd name="T0" fmla="*/ 92 w 103"/>
                                                                                                                                                                                                                        <a:gd name="T1" fmla="*/ 0 h 45"/>
                                                                                                                                                                                                                        <a:gd name="T2" fmla="*/ 38 w 103"/>
                                                                                                                                                                                                                        <a:gd name="T3" fmla="*/ 19 h 45"/>
                                                                                                                                                                                                                        <a:gd name="T4" fmla="*/ 35 w 103"/>
                                                                                                                                                                                                                        <a:gd name="T5" fmla="*/ 20 h 45"/>
                                                                                                                                                                                                                        <a:gd name="T6" fmla="*/ 38 w 103"/>
                                                                                                                                                                                                                        <a:gd name="T7" fmla="*/ 21 h 45"/>
                                                                                                                                                                                                                        <a:gd name="T8" fmla="*/ 38 w 103"/>
                                                                                                                                                                                                                        <a:gd name="T9" fmla="*/ 16 h 45"/>
                                                                                                                                                                                                                        <a:gd name="T10" fmla="*/ 20 w 103"/>
                                                                                                                                                                                                                        <a:gd name="T11" fmla="*/ 21 h 45"/>
                                                                                                                                                                                                                        <a:gd name="T12" fmla="*/ 14 w 103"/>
                                                                                                                                                                                                                        <a:gd name="T13" fmla="*/ 25 h 45"/>
                                                                                                                                                                                                                        <a:gd name="T14" fmla="*/ 2 w 103"/>
                                                                                                                                                                                                                        <a:gd name="T15" fmla="*/ 33 h 45"/>
                                                                                                                                                                                                                        <a:gd name="T16" fmla="*/ 8 w 103"/>
                                                                                                                                                                                                                        <a:gd name="T17" fmla="*/ 30 h 45"/>
                                                                                                                                                                                                                        <a:gd name="T18" fmla="*/ 29 w 103"/>
                                                                                                                                                                                                                        <a:gd name="T19" fmla="*/ 19 h 45"/>
                                                                                                                                                                                                                        <a:gd name="T20" fmla="*/ 72 w 103"/>
                                                                                                                                                                                                                        <a:gd name="T21" fmla="*/ 19 h 45"/>
                                                                                                                                                                                                                        <a:gd name="T22" fmla="*/ 44 w 103"/>
                                                                                                                                                                                                                        <a:gd name="T23" fmla="*/ 35 h 45"/>
                                                                                                                                                                                                                        <a:gd name="T24" fmla="*/ 32 w 103"/>
                                                                                                                                                                                                                        <a:gd name="T25" fmla="*/ 41 h 45"/>
                                                                                                                                                                                                                        <a:gd name="T26" fmla="*/ 26 w 103"/>
                                                                                                                                                                                                                        <a:gd name="T27" fmla="*/ 43 h 45"/>
                                                                                                                                                                                                                        <a:gd name="T28" fmla="*/ 37 w 103"/>
                                                                                                                                                                                                                        <a:gd name="T29" fmla="*/ 35 h 45"/>
                                                                                                                                                                                                                        <a:gd name="T30" fmla="*/ 58 w 103"/>
                                                                                                                                                                                                                        <a:gd name="T31" fmla="*/ 30 h 45"/>
                                                                                                                                                                                                                        <a:gd name="T32" fmla="*/ 86 w 103"/>
                                                                                                                                                                                                                        <a:gd name="T33" fmla="*/ 20 h 45"/>
                                                                                                                                                                                                                        <a:gd name="T34" fmla="*/ 103 w 103"/>
                                                                                                                                                                                                                        <a:gd name="T35" fmla="*/ 11 h 45"/>
                                                                                                                                                                                                                        <a:gd name="T36" fmla="*/ 88 w 103"/>
                                                                                                                                                                                                                        <a:gd name="T37" fmla="*/ 23 h 45"/>
                                                                                                                                                                                                                        <a:gd name="T38" fmla="*/ 78 w 103"/>
                                                                                                                                                                                                                        <a:gd name="T39" fmla="*/ 37 h 45"/>
                                                                                                                                                                                                                        <a:gd name="T40" fmla="*/ 75 w 103"/>
                                                                                                                                                                                                                        <a:gd name="T41" fmla="*/ 40 h 45"/>
                                                                                                                                                                                                                        <a:gd name="T42" fmla="*/ 89 w 103"/>
                                                                                                                                                                                                                        <a:gd name="T43" fmla="*/ 22 h 45"/>
                                                                                                                                                                                                                        <a:gd name="T44" fmla="*/ 93 w 103"/>
                                                                                                                                                                                                                        <a:gd name="T45" fmla="*/ 16 h 45"/>
                                                                                                                                                                                                                        <a:gd name="T46" fmla="*/ 78 w 103"/>
                                                                                                                                                                                                                        <a:gd name="T47" fmla="*/ 22 h 45"/>
                                                                                                                                                                                                                        <a:gd name="T48" fmla="*/ 64 w 103"/>
                                                                                                                                                                                                                        <a:gd name="T49" fmla="*/ 33 h 45"/>
                                                                                                                                                                                                                        <a:gd name="T50" fmla="*/ 45 w 103"/>
                                                                                                                                                                                                                        <a:gd name="T51" fmla="*/ 45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45">
                                                                                                                                                                                                                          <a:moveTo>
                                                                                                                                                                                                                            <a:pt x="92" y="0"/>
                                                                                                                                                                                                                          </a:moveTo>
                                                                                                                                                                                                                          <a:cubicBezTo>
                                                                                                                                                                                                                            <a:pt x="72" y="2"/>
                                                                                                                                                                                                                            <a:pt x="58" y="16"/>
                                                                                                                                                                                                                            <a:pt x="38" y="19"/>
                                                                                                                                                                                                                          </a:cubicBezTo>
                                                                                                                                                                                                                          <a:cubicBezTo>
                                                                                                                                                                                                                            <a:pt x="37" y="19"/>
                                                                                                                                                                                                                            <a:pt x="35" y="19"/>
                                                                                                                                                                                                                            <a:pt x="35" y="20"/>
                                                                                                                                                                                                                          </a:cubicBezTo>
                                                                                                                                                                                                                          <a:cubicBezTo>
                                                                                                                                                                                                                            <a:pt x="35" y="21"/>
                                                                                                                                                                                                                            <a:pt x="37" y="21"/>
                                                                                                                                                                                                                            <a:pt x="38" y="21"/>
                                                                                                                                                                                                                          </a:cubicBezTo>
                                                                                                                                                                                                                          <a:cubicBezTo>
                                                                                                                                                                                                                            <a:pt x="39" y="20"/>
                                                                                                                                                                                                                            <a:pt x="45" y="14"/>
                                                                                                                                                                                                                            <a:pt x="38" y="16"/>
                                                                                                                                                                                                                          </a:cubicBezTo>
                                                                                                                                                                                                                          <a:cubicBezTo>
                                                                                                                                                                                                                            <a:pt x="34" y="22"/>
                                                                                                                                                                                                                            <a:pt x="28" y="20"/>
                                                                                                                                                                                                                            <a:pt x="20" y="21"/>
                                                                                                                                                                                                                          </a:cubicBezTo>
                                                                                                                                                                                                                          <a:cubicBezTo>
                                                                                                                                                                                                                            <a:pt x="18" y="22"/>
                                                                                                                                                                                                                            <a:pt x="16" y="24"/>
                                                                                                                                                                                                                            <a:pt x="14" y="25"/>
                                                                                                                                                                                                                          </a:cubicBezTo>
                                                                                                                                                                                                                          <a:cubicBezTo>
                                                                                                                                                                                                                            <a:pt x="10" y="28"/>
                                                                                                                                                                                                                            <a:pt x="6" y="30"/>
                                                                                                                                                                                                                            <a:pt x="2" y="33"/>
                                                                                                                                                                                                                          </a:cubicBezTo>
                                                                                                                                                                                                                          <a:cubicBezTo>
                                                                                                                                                                                                                            <a:pt x="0" y="34"/>
                                                                                                                                                                                                                            <a:pt x="6" y="31"/>
                                                                                                                                                                                                                            <a:pt x="8" y="30"/>
                                                                                                                                                                                                                          </a:cubicBezTo>
                                                                                                                                                                                                                          <a:cubicBezTo>
                                                                                                                                                                                                                            <a:pt x="16" y="23"/>
                                                                                                                                                                                                                            <a:pt x="19" y="21"/>
                                                                                                                                                                                                                            <a:pt x="29" y="19"/>
                                                                                                                                                                                                                          </a:cubicBezTo>
                                                                                                                                                                                                                          <a:cubicBezTo>
                                                                                                                                                                                                                            <a:pt x="45" y="22"/>
                                                                                                                                                                                                                            <a:pt x="53" y="20"/>
                                                                                                                                                                                                                            <a:pt x="72" y="19"/>
                                                                                                                                                                                                                          </a:cubicBezTo>
                                                                                                                                                                                                                          <a:cubicBezTo>
                                                                                                                                                                                                                            <a:pt x="65" y="29"/>
                                                                                                                                                                                                                            <a:pt x="55" y="29"/>
                                                                                                                                                                                                                            <a:pt x="44" y="35"/>
                                                                                                                                                                                                                          </a:cubicBezTo>
                                                                                                                                                                                                                          <a:cubicBezTo>
                                                                                                                                                                                                                            <a:pt x="32" y="41"/>
                                                                                                                                                                                                                            <a:pt x="44" y="37"/>
                                                                                                                                                                                                                            <a:pt x="32" y="41"/>
                                                                                                                                                                                                                          </a:cubicBezTo>
                                                                                                                                                                                                                          <a:cubicBezTo>
                                                                                                                                                                                                                            <a:pt x="30" y="42"/>
                                                                                                                                                                                                                            <a:pt x="26" y="43"/>
                                                                                                                                                                                                                            <a:pt x="26" y="43"/>
                                                                                                                                                                                                                          </a:cubicBezTo>
                                                                                                                                                                                                                          <a:cubicBezTo>
                                                                                                                                                                                                                            <a:pt x="32" y="45"/>
                                                                                                                                                                                                                            <a:pt x="32" y="37"/>
                                                                                                                                                                                                                            <a:pt x="37" y="35"/>
                                                                                                                                                                                                                          </a:cubicBezTo>
                                                                                                                                                                                                                          <a:cubicBezTo>
                                                                                                                                                                                                                            <a:pt x="43" y="32"/>
                                                                                                                                                                                                                            <a:pt x="51" y="31"/>
                                                                                                                                                                                                                            <a:pt x="58" y="30"/>
                                                                                                                                                                                                                          </a:cubicBezTo>
                                                                                                                                                                                                                          <a:cubicBezTo>
                                                                                                                                                                                                                            <a:pt x="69" y="23"/>
                                                                                                                                                                                                                            <a:pt x="71" y="21"/>
                                                                                                                                                                                                                            <a:pt x="86" y="20"/>
                                                                                                                                                                                                                          </a:cubicBezTo>
                                                                                                                                                                                                                          <a:cubicBezTo>
                                                                                                                                                                                                                            <a:pt x="92" y="18"/>
                                                                                                                                                                                                                            <a:pt x="96" y="13"/>
                                                                                                                                                                                                                            <a:pt x="103" y="11"/>
                                                                                                                                                                                                                          </a:cubicBezTo>
                                                                                                                                                                                                                          <a:cubicBezTo>
                                                                                                                                                                                                                            <a:pt x="99" y="15"/>
                                                                                                                                                                                                                            <a:pt x="94" y="21"/>
                                                                                                                                                                                                                            <a:pt x="88" y="23"/>
                                                                                                                                                                                                                          </a:cubicBezTo>
                                                                                                                                                                                                                          <a:cubicBezTo>
                                                                                                                                                                                                                            <a:pt x="85" y="28"/>
                                                                                                                                                                                                                            <a:pt x="82" y="32"/>
                                                                                                                                                                                                                            <a:pt x="78" y="37"/>
                                                                                                                                                                                                                          </a:cubicBezTo>
                                                                                                                                                                                                                          <a:cubicBezTo>
                                                                                                                                                                                                                            <a:pt x="77" y="38"/>
                                                                                                                                                                                                                            <a:pt x="75" y="41"/>
                                                                                                                                                                                                                            <a:pt x="75" y="40"/>
                                                                                                                                                                                                                          </a:cubicBezTo>
                                                                                                                                                                                                                          <a:cubicBezTo>
                                                                                                                                                                                                                            <a:pt x="78" y="32"/>
                                                                                                                                                                                                                            <a:pt x="85" y="28"/>
                                                                                                                                                                                                                            <a:pt x="89" y="22"/>
                                                                                                                                                                                                                          </a:cubicBezTo>
                                                                                                                                                                                                                          <a:cubicBezTo>
                                                                                                                                                                                                                            <a:pt x="90" y="20"/>
                                                                                                                                                                                                                            <a:pt x="95" y="15"/>
                                                                                                                                                                                                                            <a:pt x="93" y="16"/>
                                                                                                                                                                                                                          </a:cubicBezTo>
                                                                                                                                                                                                                          <a:cubicBezTo>
                                                                                                                                                                                                                            <a:pt x="88" y="18"/>
                                                                                                                                                                                                                            <a:pt x="83" y="20"/>
                                                                                                                                                                                                                            <a:pt x="78" y="22"/>
                                                                                                                                                                                                                          </a:cubicBezTo>
                                                                                                                                                                                                                          <a:cubicBezTo>
                                                                                                                                                                                                                            <a:pt x="75" y="27"/>
                                                                                                                                                                                                                            <a:pt x="69" y="31"/>
                                                                                                                                                                                                                            <a:pt x="64" y="33"/>
                                                                                                                                                                                                                          </a:cubicBezTo>
                                                                                                                                                                                                                          <a:cubicBezTo>
                                                                                                                                                                                                                            <a:pt x="58" y="39"/>
                                                                                                                                                                                                                            <a:pt x="52" y="41"/>
                                                                                                                                                                                                                            <a:pt x="45" y="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95" name="Freeform 1283">
                                                                                                                                                                                                                    <a:extLst>
                                                                                                                                                                                                                      <a:ext uri="{FF2B5EF4-FFF2-40B4-BE49-F238E27FC236}">
                                                                                                                                                                                                                        <a16:creationId xmlns:a16="http://schemas.microsoft.com/office/drawing/2014/main" id="{0AC99ACE-60F4-4B69-8431-D698E8135372}"/>
                                                                                                                                                                                                                      </a:ext>
                                                                                                                                                                                                                    </a:extLst>
                                                                                                                                                                                                                  </p:cNvPr>
                                                                                                                                                                                                                  <p:cNvSpPr>
                                                                                                                                                                                                                    <a:spLocks/>
                                                                                                                                                                                                                  </p:cNvSpPr>
                                                                                                                                                                                                                  <p:nvPr/>
                                                                                                                                                                                                                </p:nvSpPr>
                                                                                                                                                                                                                <p:spPr bwMode="auto">
                                                                                                                                                                                                                  <a:xfrm>
                                                                                                                                                                                                                    <a:off x="103" y="136"/>
                                                                                                                                                                                                                    <a:ext cx="32" cy="7"/>
                                                                                                                                                                                                                  </a:xfrm>
                                                                                                                                                                                                                  <a:custGeom>
                                                                                                                                                                                                                    <a:avLst/>
                                                                                                                                                                                                                    <a:gdLst>
                                                                                                                                                                                                                      <a:gd name="T0" fmla="*/ 32 w 32"/>
                                                                                                                                                                                                                      <a:gd name="T1" fmla="*/ 2 h 7"/>
                                                                                                                                                                                                                      <a:gd name="T2" fmla="*/ 0 w 32"/>
                                                                                                                                                                                                                      <a:gd name="T3" fmla="*/ 7 h 7"/>
                                                                                                                                                                                                                      <a:gd name="T4" fmla="*/ 21 w 32"/>
                                                                                                                                                                                                                      <a:gd name="T5" fmla="*/ 3 h 7"/>
                                                                                                                                                                                                                      <a:gd name="T6" fmla="*/ 32 w 32"/>
                                                                                                                                                                                                                      <a:gd name="T7" fmla="*/ 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7">
                                                                                                                                                                                                                        <a:moveTo>
                                                                                                                                                                                                                          <a:pt x="32" y="2"/>
                                                                                                                                                                                                                        </a:moveTo>
                                                                                                                                                                                                                        <a:cubicBezTo>
                                                                                                                                                                                                                          <a:pt x="25" y="0"/>
                                                                                                                                                                                                                          <a:pt x="7" y="6"/>
                                                                                                                                                                                                                          <a:pt x="0" y="7"/>
                                                                                                                                                                                                                        </a:cubicBezTo>
                                                                                                                                                                                                                        <a:cubicBezTo>
                                                                                                                                                                                                                          <a:pt x="8" y="5"/>
                                                                                                                                                                                                                          <a:pt x="13" y="4"/>
                                                                                                                                                                                                                          <a:pt x="21" y="3"/>
                                                                                                                                                                                                                        </a:cubicBezTo>
                                                                                                                                                                                                                        <a:cubicBezTo>
                                                                                                                                                                                                                          <a:pt x="29" y="0"/>
                                                                                                                                                                                                                          <a:pt x="25" y="1"/>
                                                                                                                                                                                                                          <a:pt x="32"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grpSp>
                                                                                                                                                                                                              <p:nvGrpSpPr>
                                                                                                                                                                                                                <p:cNvPr id="935" name="Group 934">
                                                                                                                                                                                                                  <a:extLst>
                                                                                                                                                                                                                    <a:ext uri="{FF2B5EF4-FFF2-40B4-BE49-F238E27FC236}">
                                                                                                                                                                                                                      <a16:creationId xmlns:a16="http://schemas.microsoft.com/office/drawing/2014/main" id="{3C17F53D-FF54-428A-81E7-26E3BFF2163C}"/>
                                                                                                                                                                                                                    </a:ext>
                                                                                                                                                                                                                  </a:extLst>
                                                                                                                                                                                                                </p:cNvPr>
                                                                                                                                                                                                                <p:cNvGrpSpPr>
                                                                                                                                                                                                                  <a:grpSpLocks/>
                                                                                                                                                                                                                </p:cNvGrpSpPr>
                                                                                                                                                                                                                <p:nvPr/>
                                                                                                                                                                                                              </p:nvGrpSpPr>
                                                                                                                                                                                                              <p:grpSpPr bwMode="auto">
                                                                                                                                                                                                                <a:xfrm flipH="1">
                                                                                                                                                                                                                  <a:off x="306" y="77"/>
                                                                                                                                                                                                                  <a:ext cx="310" cy="127"/>
                                                                                                                                                                                                                  <a:chOff x="306" y="77"/>
                                                                                                                                                                                                                  <a:chExt cx="310" cy="127"/>
                                                                                                                                                                                                                </a:xfrm>
                                                                                                                                                                                                              </p:grpSpPr>
                                                                                                                                                                                                              <p:grpSp>
                                                                                                                                                                                                                <p:nvGrpSpPr>
                                                                                                                                                                                                                  <p:cNvPr id="936" name="Group 935">
                                                                                                                                                                                                                    <a:extLst>
                                                                                                                                                                                                                      <a:ext uri="{FF2B5EF4-FFF2-40B4-BE49-F238E27FC236}">
                                                                                                                                                                                                                        <a16:creationId xmlns:a16="http://schemas.microsoft.com/office/drawing/2014/main" id="{5AD0BE0E-DC5F-41BE-A9C7-F6A9B6C5F65C}"/>
                                                                                                                                                                                                                      </a:ext>
                                                                                                                                                                                                                    </a:extLst>
                                                                                                                                                                                                                  </p:cNvPr>
                                                                                                                                                                                                                  <p:cNvGrpSpPr>
                                                                                                                                                                                                                    <a:grpSpLocks/>
                                                                                                                                                                                                                  </p:cNvGrpSpPr>
                                                                                                                                                                                                                  <p:nvPr/>
                                                                                                                                                                                                                </p:nvGrpSpPr>
                                                                                                                                                                                                                <p:grpSpPr bwMode="auto">
                                                                                                                                                                                                                  <a:xfrm>
                                                                                                                                                                                                                    <a:off x="306" y="77"/>
                                                                                                                                                                                                                    <a:ext cx="310" cy="127"/>
                                                                                                                                                                                                                    <a:chOff x="306" y="77"/>
                                                                                                                                                                                                                    <a:chExt cx="310" cy="127"/>
                                                                                                                                                                                                                  </a:xfrm>
                                                                                                                                                                                                                </p:grpSpPr>
                                                                                                                                                                                                                <p:grpSp>
                                                                                                                                                                                                                  <p:nvGrpSpPr>
                                                                                                                                                                                                                    <p:cNvPr id="938" name="Group 937">
                                                                                                                                                                                                                      <a:extLst>
                                                                                                                                                                                                                        <a:ext uri="{FF2B5EF4-FFF2-40B4-BE49-F238E27FC236}">
                                                                                                                                                                                                                          <a16:creationId xmlns:a16="http://schemas.microsoft.com/office/drawing/2014/main" id="{448DD6AD-ADD6-4698-BEB7-C0F450B35306}"/>
                                                                                                                                                                                                                        </a:ext>
                                                                                                                                                                                                                      </a:extLst>
                                                                                                                                                                                                                    </p:cNvPr>
                                                                                                                                                                                                                    <p:cNvGrpSpPr>
                                                                                                                                                                                                                      <a:grpSpLocks/>
                                                                                                                                                                                                                    </p:cNvGrpSpPr>
                                                                                                                                                                                                                    <p:nvPr/>
                                                                                                                                                                                                                  </p:nvGrpSpPr>
                                                                                                                                                                                                                  <p:grpSpPr bwMode="auto">
                                                                                                                                                                                                                    <a:xfrm>
                                                                                                                                                                                                                      <a:off x="306" y="77"/>
                                                                                                                                                                                                                      <a:ext cx="310" cy="127"/>
                                                                                                                                                                                                                      <a:chOff x="306" y="77"/>
                                                                                                                                                                                                                      <a:chExt cx="310" cy="127"/>
                                                                                                                                                                                                                    </a:xfrm>
                                                                                                                                                                                                                  </p:grpSpPr>
                                                                                                                                                                                                                  <p:grpSp>
                                                                                                                                                                                                                    <p:nvGrpSpPr>
                                                                                                                                                                                                                      <p:cNvPr id="940" name="Group 939">
                                                                                                                                                                                                                        <a:extLst>
                                                                                                                                                                                                                          <a:ext uri="{FF2B5EF4-FFF2-40B4-BE49-F238E27FC236}">
                                                                                                                                                                                                                            <a16:creationId xmlns:a16="http://schemas.microsoft.com/office/drawing/2014/main" id="{7CA74116-B26F-4B23-A65E-AB4AEFA3B261}"/>
                                                                                                                                                                                                                          </a:ext>
                                                                                                                                                                                                                        </a:extLst>
                                                                                                                                                                                                                      </p:cNvPr>
                                                                                                                                                                                                                      <p:cNvGrpSpPr>
                                                                                                                                                                                                                        <a:grpSpLocks/>
                                                                                                                                                                                                                      </p:cNvGrpSpPr>
                                                                                                                                                                                                                      <p:nvPr/>
                                                                                                                                                                                                                    </p:nvGrpSpPr>
                                                                                                                                                                                                                    <p:grpSpPr bwMode="auto">
                                                                                                                                                                                                                      <a:xfrm>
                                                                                                                                                                                                                        <a:off x="306" y="77"/>
                                                                                                                                                                                                                        <a:ext cx="310" cy="127"/>
                                                                                                                                                                                                                        <a:chOff x="306" y="77"/>
                                                                                                                                                                                                                        <a:chExt cx="310" cy="127"/>
                                                                                                                                                                                                                      </a:xfrm>
                                                                                                                                                                                                                    </p:grpSpPr>
                                                                                                                                                                                                                    <p:grpSp>
                                                                                                                                                                                                                      <p:nvGrpSpPr>
                                                                                                                                                                                                                        <p:cNvPr id="942" name="Group 941">
                                                                                                                                                                                                                          <a:extLst>
                                                                                                                                                                                                                            <a:ext uri="{FF2B5EF4-FFF2-40B4-BE49-F238E27FC236}">
                                                                                                                                                                                                                              <a16:creationId xmlns:a16="http://schemas.microsoft.com/office/drawing/2014/main" id="{F975785A-E4C6-45B8-96BC-F1BED2A34BC3}"/>
                                                                                                                                                                                                                            </a:ext>
                                                                                                                                                                                                                          </a:extLst>
                                                                                                                                                                                                                        </p:cNvPr>
                                                                                                                                                                                                                        <p:cNvGrpSpPr>
                                                                                                                                                                                                                          <a:grpSpLocks/>
                                                                                                                                                                                                                        </p:cNvGrpSpPr>
                                                                                                                                                                                                                        <p:nvPr/>
                                                                                                                                                                                                                      </p:nvGrpSpPr>
                                                                                                                                                                                                                      <p:grpSpPr bwMode="auto">
                                                                                                                                                                                                                        <a:xfrm>
                                                                                                                                                                                                                          <a:off x="306" y="77"/>
                                                                                                                                                                                                                          <a:ext cx="310" cy="127"/>
                                                                                                                                                                                                                          <a:chOff x="306" y="77"/>
                                                                                                                                                                                                                          <a:chExt cx="310" cy="127"/>
                                                                                                                                                                                                                        </a:xfrm>
                                                                                                                                                                                                                      </p:grpSpPr>
                                                                                                                                                                                                                      <p:grpSp>
                                                                                                                                                                                                                        <p:nvGrpSpPr>
                                                                                                                                                                                                                          <p:cNvPr id="944" name="Group 943">
                                                                                                                                                                                                                            <a:extLst>
                                                                                                                                                                                                                              <a:ext uri="{FF2B5EF4-FFF2-40B4-BE49-F238E27FC236}">
                                                                                                                                                                                                                                <a16:creationId xmlns:a16="http://schemas.microsoft.com/office/drawing/2014/main" id="{7A3F0186-1483-44FB-A980-15946D79CC51}"/>
                                                                                                                                                                                                                              </a:ext>
                                                                                                                                                                                                                            </a:extLst>
                                                                                                                                                                                                                          </p:cNvPr>
                                                                                                                                                                                                                          <p:cNvGrpSpPr>
                                                                                                                                                                                                                            <a:grpSpLocks/>
                                                                                                                                                                                                                          </p:cNvGrpSpPr>
                                                                                                                                                                                                                          <p:nvPr/>
                                                                                                                                                                                                                        </p:nvGrpSpPr>
                                                                                                                                                                                                                        <p:grpSpPr bwMode="auto">
                                                                                                                                                                                                                          <a:xfrm>
                                                                                                                                                                                                                            <a:off x="306" y="77"/>
                                                                                                                                                                                                                            <a:ext cx="310" cy="112"/>
                                                                                                                                                                                                                            <a:chOff x="306" y="77"/>
                                                                                                                                                                                                                            <a:chExt cx="310" cy="112"/>
                                                                                                                                                                                                                          </a:xfrm>
                                                                                                                                                                                                                        </p:grpSpPr>
                                                                                                                                                                                                                        <p:grpSp>
                                                                                                                                                                                                                          <p:nvGrpSpPr>
                                                                                                                                                                                                                            <p:cNvPr id="946" name="Group 945">
                                                                                                                                                                                                                              <a:extLst>
                                                                                                                                                                                                                                <a:ext uri="{FF2B5EF4-FFF2-40B4-BE49-F238E27FC236}">
                                                                                                                                                                                                                                  <a16:creationId xmlns:a16="http://schemas.microsoft.com/office/drawing/2014/main" id="{A4F7E6C1-FBE4-4B05-865F-0605E15D3D5E}"/>
                                                                                                                                                                                                                                </a:ext>
                                                                                                                                                                                                                              </a:extLst>
                                                                                                                                                                                                                            </p:cNvPr>
                                                                                                                                                                                                                            <p:cNvGrpSpPr>
                                                                                                                                                                                                                              <a:grpSpLocks/>
                                                                                                                                                                                                                            </p:cNvGrpSpPr>
                                                                                                                                                                                                                            <p:nvPr/>
                                                                                                                                                                                                                          </p:nvGrpSpPr>
                                                                                                                                                                                                                          <p:grpSpPr bwMode="auto">
                                                                                                                                                                                                                            <a:xfrm>
                                                                                                                                                                                                                              <a:off x="306" y="77"/>
                                                                                                                                                                                                                              <a:ext cx="310" cy="109"/>
                                                                                                                                                                                                                              <a:chOff x="306" y="77"/>
                                                                                                                                                                                                                              <a:chExt cx="310" cy="109"/>
                                                                                                                                                                                                                            </a:xfrm>
                                                                                                                                                                                                                          </p:grpSpPr>
                                                                                                                                                                                                                          <p:grpSp>
                                                                                                                                                                                                                            <p:nvGrpSpPr>
                                                                                                                                                                                                                              <p:cNvPr id="948" name="Group 947">
                                                                                                                                                                                                                                <a:extLst>
                                                                                                                                                                                                                                  <a:ext uri="{FF2B5EF4-FFF2-40B4-BE49-F238E27FC236}">
                                                                                                                                                                                                                                    <a16:creationId xmlns:a16="http://schemas.microsoft.com/office/drawing/2014/main" id="{81B2CAB4-EF03-48BC-86EA-B1D45A12A9D8}"/>
                                                                                                                                                                                                                                  </a:ext>
                                                                                                                                                                                                                                </a:extLst>
                                                                                                                                                                                                                              </p:cNvPr>
                                                                                                                                                                                                                              <p:cNvGrpSpPr>
                                                                                                                                                                                                                                <a:grpSpLocks/>
                                                                                                                                                                                                                              </p:cNvGrpSpPr>
                                                                                                                                                                                                                              <p:nvPr/>
                                                                                                                                                                                                                            </p:nvGrpSpPr>
                                                                                                                                                                                                                            <p:grpSpPr bwMode="auto">
                                                                                                                                                                                                                              <a:xfrm>
                                                                                                                                                                                                                                <a:off x="306" y="77"/>
                                                                                                                                                                                                                                <a:ext cx="310" cy="94"/>
                                                                                                                                                                                                                                <a:chOff x="306" y="77"/>
                                                                                                                                                                                                                                <a:chExt cx="310" cy="94"/>
                                                                                                                                                                                                                              </a:xfrm>
                                                                                                                                                                                                                            </p:grpSpPr>
                                                                                                                                                                                                                            <p:grpSp>
                                                                                                                                                                                                                              <p:nvGrpSpPr>
                                                                                                                                                                                                                                <p:cNvPr id="950" name="Group 949">
                                                                                                                                                                                                                                  <a:extLst>
                                                                                                                                                                                                                                    <a:ext uri="{FF2B5EF4-FFF2-40B4-BE49-F238E27FC236}">
                                                                                                                                                                                                                                      <a16:creationId xmlns:a16="http://schemas.microsoft.com/office/drawing/2014/main" id="{05EA80F7-6A2D-4411-BF5A-0B1AB932B7E0}"/>
                                                                                                                                                                                                                                    </a:ext>
                                                                                                                                                                                                                                  </a:extLst>
                                                                                                                                                                                                                                </p:cNvPr>
                                                                                                                                                                                                                                <p:cNvGrpSpPr>
                                                                                                                                                                                                                                  <a:grpSpLocks/>
                                                                                                                                                                                                                                </p:cNvGrpSpPr>
                                                                                                                                                                                                                                <p:nvPr/>
                                                                                                                                                                                                                              </p:nvGrpSpPr>
                                                                                                                                                                                                                              <p:grpSpPr bwMode="auto">
                                                                                                                                                                                                                                <a:xfrm>
                                                                                                                                                                                                                                  <a:off x="306" y="77"/>
                                                                                                                                                                                                                                  <a:ext cx="310" cy="94"/>
                                                                                                                                                                                                                                  <a:chOff x="306" y="77"/>
                                                                                                                                                                                                                                  <a:chExt cx="310" cy="94"/>
                                                                                                                                                                                                                                </a:xfrm>
                                                                                                                                                                                                                              </p:grpSpPr>
                                                                                                                                                                                                                              <p:grpSp>
                                                                                                                                                                                                                                <p:nvGrpSpPr>
                                                                                                                                                                                                                                  <p:cNvPr id="952" name="Group 951">
                                                                                                                                                                                                                                    <a:extLst>
                                                                                                                                                                                                                                      <a:ext uri="{FF2B5EF4-FFF2-40B4-BE49-F238E27FC236}">
                                                                                                                                                                                                                                        <a16:creationId xmlns:a16="http://schemas.microsoft.com/office/drawing/2014/main" id="{C104C40E-2816-46C0-B932-A24FA5FB7DEC}"/>
                                                                                                                                                                                                                                      </a:ext>
                                                                                                                                                                                                                                    </a:extLst>
                                                                                                                                                                                                                                  </p:cNvPr>
                                                                                                                                                                                                                                  <p:cNvGrpSpPr>
                                                                                                                                                                                                                                    <a:grpSpLocks/>
                                                                                                                                                                                                                                  </p:cNvGrpSpPr>
                                                                                                                                                                                                                                  <p:nvPr/>
                                                                                                                                                                                                                                </p:nvGrpSpPr>
                                                                                                                                                                                                                                <p:grpSpPr bwMode="auto">
                                                                                                                                                                                                                                  <a:xfrm>
                                                                                                                                                                                                                                    <a:off x="306" y="77"/>
                                                                                                                                                                                                                                    <a:ext cx="310" cy="94"/>
                                                                                                                                                                                                                                    <a:chOff x="306" y="77"/>
                                                                                                                                                                                                                                    <a:chExt cx="310" cy="94"/>
                                                                                                                                                                                                                                  </a:xfrm>
                                                                                                                                                                                                                                </p:grpSpPr>
                                                                                                                                                                                                                                <p:sp>
                                                                                                                                                                                                                                  <p:nvSpPr>
                                                                                                                                                                                                                                    <p:cNvPr id="954" name="Freeform 1242">
                                                                                                                                                                                                                                      <a:extLst>
                                                                                                                                                                                                                                        <a:ext uri="{FF2B5EF4-FFF2-40B4-BE49-F238E27FC236}">
                                                                                                                                                                                                                                          <a16:creationId xmlns:a16="http://schemas.microsoft.com/office/drawing/2014/main" id="{CCFD301C-84DD-473C-9A65-6AF08B82113E}"/>
                                                                                                                                                                                                                                        </a:ext>
                                                                                                                                                                                                                                      </a:extLst>
                                                                                                                                                                                                                                    </p:cNvPr>
                                                                                                                                                                                                                                    <p:cNvSpPr>
                                                                                                                                                                                                                                      <a:spLocks/>
                                                                                                                                                                                                                                    </p:cNvSpPr>
                                                                                                                                                                                                                                    <p:nvPr/>
                                                                                                                                                                                                                                  </p:nvSpPr>
                                                                                                                                                                                                                                  <p:spPr bwMode="auto">
                                                                                                                                                                                                                                    <a:xfrm>
                                                                                                                                                                                                                                      <a:off x="447" y="131"/>
                                                                                                                                                                                                                                      <a:ext cx="108" cy="40"/>
                                                                                                                                                                                                                                    </a:xfrm>
                                                                                                                                                                                                                                    <a:custGeom>
                                                                                                                                                                                                                                      <a:avLst/>
                                                                                                                                                                                                                                      <a:gdLst>
                                                                                                                                                                                                                                        <a:gd name="T0" fmla="*/ 108 w 108"/>
                                                                                                                                                                                                                                        <a:gd name="T1" fmla="*/ 0 h 40"/>
                                                                                                                                                                                                                                        <a:gd name="T2" fmla="*/ 46 w 108"/>
                                                                                                                                                                                                                                        <a:gd name="T3" fmla="*/ 18 h 40"/>
                                                                                                                                                                                                                                        <a:gd name="T4" fmla="*/ 30 w 108"/>
                                                                                                                                                                                                                                        <a:gd name="T5" fmla="*/ 21 h 40"/>
                                                                                                                                                                                                                                        <a:gd name="T6" fmla="*/ 9 w 108"/>
                                                                                                                                                                                                                                        <a:gd name="T7" fmla="*/ 33 h 40"/>
                                                                                                                                                                                                                                        <a:gd name="T8" fmla="*/ 0 w 108"/>
                                                                                                                                                                                                                                        <a:gd name="T9" fmla="*/ 39 h 40"/>
                                                                                                                                                                                                                                        <a:gd name="T10" fmla="*/ 3 w 108"/>
                                                                                                                                                                                                                                        <a:gd name="T11" fmla="*/ 38 h 40"/>
                                                                                                                                                                                                                                        <a:gd name="T12" fmla="*/ 23 w 108"/>
                                                                                                                                                                                                                                        <a:gd name="T13" fmla="*/ 25 h 40"/>
                                                                                                                                                                                                                                        <a:gd name="T14" fmla="*/ 32 w 108"/>
                                                                                                                                                                                                                                        <a:gd name="T15" fmla="*/ 2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 h="40">
                                                                                                                                                                                                                                          <a:moveTo>
                                                                                                                                                                                                                                            <a:pt x="108" y="0"/>
                                                                                                                                                                                                                                          </a:moveTo>
                                                                                                                                                                                                                                          <a:cubicBezTo>
                                                                                                                                                                                                                                            <a:pt x="87" y="5"/>
                                                                                                                                                                                                                                            <a:pt x="68" y="17"/>
                                                                                                                                                                                                                                            <a:pt x="46" y="18"/>
                                                                                                                                                                                                                                          </a:cubicBezTo>
                                                                                                                                                                                                                                          <a:cubicBezTo>
                                                                                                                                                                                                                                            <a:pt x="41" y="19"/>
                                                                                                                                                                                                                                            <a:pt x="35" y="20"/>
                                                                                                                                                                                                                                            <a:pt x="30" y="21"/>
                                                                                                                                                                                                                                          </a:cubicBezTo>
                                                                                                                                                                                                                                          <a:cubicBezTo>
                                                                                                                                                                                                                                            <a:pt x="22" y="24"/>
                                                                                                                                                                                                                                            <a:pt x="16" y="29"/>
                                                                                                                                                                                                                                            <a:pt x="9" y="33"/>
                                                                                                                                                                                                                                          </a:cubicBezTo>
                                                                                                                                                                                                                                          <a:cubicBezTo>
                                                                                                                                                                                                                                            <a:pt x="7" y="34"/>
                                                                                                                                                                                                                                            <a:pt x="0" y="36"/>
                                                                                                                                                                                                                                            <a:pt x="0" y="39"/>
                                                                                                                                                                                                                                          </a:cubicBezTo>
                                                                                                                                                                                                                                          <a:cubicBezTo>
                                                                                                                                                                                                                                            <a:pt x="0" y="40"/>
                                                                                                                                                                                                                                            <a:pt x="2" y="38"/>
                                                                                                                                                                                                                                            <a:pt x="3" y="38"/>
                                                                                                                                                                                                                                          </a:cubicBezTo>
                                                                                                                                                                                                                                          <a:cubicBezTo>
                                                                                                                                                                                                                                            <a:pt x="7" y="31"/>
                                                                                                                                                                                                                                            <a:pt x="16" y="27"/>
                                                                                                                                                                                                                                            <a:pt x="23" y="25"/>
                                                                                                                                                                                                                                          </a:cubicBezTo>
                                                                                                                                                                                                                                          <a:cubicBezTo>
                                                                                                                                                                                                                                            <a:pt x="25" y="24"/>
                                                                                                                                                                                                                                            <a:pt x="32" y="22"/>
                                                                                                                                                                                                                                            <a:pt x="32"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955" name="Group 954">
                                                                                                                                                                                                                                      <a:extLst>
                                                                                                                                                                                                                                        <a:ext uri="{FF2B5EF4-FFF2-40B4-BE49-F238E27FC236}">
                                                                                                                                                                                                                                          <a16:creationId xmlns:a16="http://schemas.microsoft.com/office/drawing/2014/main" id="{9737E37A-0B83-49B2-BF0C-1951FA284152}"/>
                                                                                                                                                                                                                                        </a:ext>
                                                                                                                                                                                                                                      </a:extLst>
                                                                                                                                                                                                                                    </p:cNvPr>
                                                                                                                                                                                                                                    <p:cNvGrpSpPr>
                                                                                                                                                                                                                                      <a:grpSpLocks/>
                                                                                                                                                                                                                                    </p:cNvGrpSpPr>
                                                                                                                                                                                                                                    <p:nvPr/>
                                                                                                                                                                                                                                  </p:nvGrpSpPr>
                                                                                                                                                                                                                                  <p:grpSpPr bwMode="auto">
                                                                                                                                                                                                                                    <a:xfrm>
                                                                                                                                                                                                                                      <a:off x="306" y="77"/>
                                                                                                                                                                                                                                      <a:ext cx="310" cy="73"/>
                                                                                                                                                                                                                                      <a:chOff x="306" y="77"/>
                                                                                                                                                                                                                                      <a:chExt cx="310" cy="73"/>
                                                                                                                                                                                                                                    </a:xfrm>
                                                                                                                                                                                                                                  </p:grpSpPr>
                                                                                                                                                                                                                                  <p:grpSp>
                                                                                                                                                                                                                                    <p:nvGrpSpPr>
                                                                                                                                                                                                                                      <p:cNvPr id="956" name="Group 955">
                                                                                                                                                                                                                                        <a:extLst>
                                                                                                                                                                                                                                          <a:ext uri="{FF2B5EF4-FFF2-40B4-BE49-F238E27FC236}">
                                                                                                                                                                                                                                            <a16:creationId xmlns:a16="http://schemas.microsoft.com/office/drawing/2014/main" id="{46FC464D-6EF9-45B9-87D6-7A2B204F91D3}"/>
                                                                                                                                                                                                                                          </a:ext>
                                                                                                                                                                                                                                        </a:extLst>
                                                                                                                                                                                                                                      </p:cNvPr>
                                                                                                                                                                                                                                      <p:cNvGrpSpPr>
                                                                                                                                                                                                                                        <a:grpSpLocks/>
                                                                                                                                                                                                                                      </p:cNvGrpSpPr>
                                                                                                                                                                                                                                      <p:nvPr/>
                                                                                                                                                                                                                                    </p:nvGrpSpPr>
                                                                                                                                                                                                                                    <p:grpSpPr bwMode="auto">
                                                                                                                                                                                                                                      <a:xfrm>
                                                                                                                                                                                                                                        <a:off x="306" y="77"/>
                                                                                                                                                                                                                                        <a:ext cx="310" cy="73"/>
                                                                                                                                                                                                                                        <a:chOff x="306" y="77"/>
                                                                                                                                                                                                                                        <a:chExt cx="310" cy="73"/>
                                                                                                                                                                                                                                      </a:xfrm>
                                                                                                                                                                                                                                    </p:grpSpPr>
                                                                                                                                                                                                                                    <p:grpSp>
                                                                                                                                                                                                                                      <p:nvGrpSpPr>
                                                                                                                                                                                                                                        <p:cNvPr id="958" name="Group 957">
                                                                                                                                                                                                                                          <a:extLst>
                                                                                                                                                                                                                                            <a:ext uri="{FF2B5EF4-FFF2-40B4-BE49-F238E27FC236}">
                                                                                                                                                                                                                                              <a16:creationId xmlns:a16="http://schemas.microsoft.com/office/drawing/2014/main" id="{909AFF8E-929E-442A-87A4-73F2DD6463D3}"/>
                                                                                                                                                                                                                                            </a:ext>
                                                                                                                                                                                                                                          </a:extLst>
                                                                                                                                                                                                                                        </p:cNvPr>
                                                                                                                                                                                                                                        <p:cNvGrpSpPr>
                                                                                                                                                                                                                                          <a:grpSpLocks/>
                                                                                                                                                                                                                                        </p:cNvGrpSpPr>
                                                                                                                                                                                                                                        <p:nvPr/>
                                                                                                                                                                                                                                      </p:nvGrpSpPr>
                                                                                                                                                                                                                                      <p:grpSpPr bwMode="auto">
                                                                                                                                                                                                                                        <a:xfrm>
                                                                                                                                                                                                                                          <a:off x="306" y="77"/>
                                                                                                                                                                                                                                          <a:ext cx="310" cy="73"/>
                                                                                                                                                                                                                                          <a:chOff x="306" y="77"/>
                                                                                                                                                                                                                                          <a:chExt cx="310" cy="73"/>
                                                                                                                                                                                                                                        </a:xfrm>
                                                                                                                                                                                                                                      </p:grpSpPr>
                                                                                                                                                                                                                                      <p:grpSp>
                                                                                                                                                                                                                                        <p:nvGrpSpPr>
                                                                                                                                                                                                                                          <p:cNvPr id="960" name="Group 959">
                                                                                                                                                                                                                                            <a:extLst>
                                                                                                                                                                                                                                              <a:ext uri="{FF2B5EF4-FFF2-40B4-BE49-F238E27FC236}">
                                                                                                                                                                                                                                                <a16:creationId xmlns:a16="http://schemas.microsoft.com/office/drawing/2014/main" id="{0096D7EA-CA35-41D6-AD46-80E423D1678E}"/>
                                                                                                                                                                                                                                              </a:ext>
                                                                                                                                                                                                                                            </a:extLst>
                                                                                                                                                                                                                                          </p:cNvPr>
                                                                                                                                                                                                                                          <p:cNvGrpSpPr>
                                                                                                                                                                                                                                            <a:grpSpLocks/>
                                                                                                                                                                                                                                          </p:cNvGrpSpPr>
                                                                                                                                                                                                                                          <p:nvPr/>
                                                                                                                                                                                                                                        </p:nvGrpSpPr>
                                                                                                                                                                                                                                        <p:grpSpPr bwMode="auto">
                                                                                                                                                                                                                                          <a:xfrm>
                                                                                                                                                                                                                                            <a:off x="306" y="77"/>
                                                                                                                                                                                                                                            <a:ext cx="310" cy="73"/>
                                                                                                                                                                                                                                            <a:chOff x="306" y="77"/>
                                                                                                                                                                                                                                            <a:chExt cx="310" cy="73"/>
                                                                                                                                                                                                                                          </a:xfrm>
                                                                                                                                                                                                                                        </p:grpSpPr>
                                                                                                                                                                                                                                        <p:grpSp>
                                                                                                                                                                                                                                          <p:nvGrpSpPr>
                                                                                                                                                                                                                                            <p:cNvPr id="962" name="Group 961">
                                                                                                                                                                                                                                              <a:extLst>
                                                                                                                                                                                                                                                <a:ext uri="{FF2B5EF4-FFF2-40B4-BE49-F238E27FC236}">
                                                                                                                                                                                                                                                  <a16:creationId xmlns:a16="http://schemas.microsoft.com/office/drawing/2014/main" id="{15C81B6F-EC3E-47E4-A1C1-801BC1ADF473}"/>
                                                                                                                                                                                                                                                </a:ext>
                                                                                                                                                                                                                                              </a:extLst>
                                                                                                                                                                                                                                            </p:cNvPr>
                                                                                                                                                                                                                                            <p:cNvGrpSpPr>
                                                                                                                                                                                                                                              <a:grpSpLocks/>
                                                                                                                                                                                                                                            </p:cNvGrpSpPr>
                                                                                                                                                                                                                                            <p:nvPr/>
                                                                                                                                                                                                                                          </p:nvGrpSpPr>
                                                                                                                                                                                                                                          <p:grpSpPr bwMode="auto">
                                                                                                                                                                                                                                            <a:xfrm>
                                                                                                                                                                                                                                              <a:off x="306" y="77"/>
                                                                                                                                                                                                                                              <a:ext cx="310" cy="64"/>
                                                                                                                                                                                                                                              <a:chOff x="306" y="77"/>
                                                                                                                                                                                                                                              <a:chExt cx="310" cy="64"/>
                                                                                                                                                                                                                                            </a:xfrm>
                                                                                                                                                                                                                                          </p:grpSpPr>
                                                                                                                                                                                                                                          <p:sp>
                                                                                                                                                                                                                                            <p:nvSpPr>
                                                                                                                                                                                                                                              <p:cNvPr id="965" name="Freeform 1253">
                                                                                                                                                                                                                                                <a:extLst>
                                                                                                                                                                                                                                                  <a:ext uri="{FF2B5EF4-FFF2-40B4-BE49-F238E27FC236}">
                                                                                                                                                                                                                                                    <a16:creationId xmlns:a16="http://schemas.microsoft.com/office/drawing/2014/main" id="{F2D9BD27-05CF-430C-9D29-96223DD67F35}"/>
                                                                                                                                                                                                                                                  </a:ext>
                                                                                                                                                                                                                                                </a:extLst>
                                                                                                                                                                                                                                              </p:cNvPr>
                                                                                                                                                                                                                                              <p:cNvSpPr>
                                                                                                                                                                                                                                                <a:spLocks/>
                                                                                                                                                                                                                                              </p:cNvSpPr>
                                                                                                                                                                                                                                              <p:nvPr/>
                                                                                                                                                                                                                                            </p:nvSpPr>
                                                                                                                                                                                                                                            <p:spPr bwMode="auto">
                                                                                                                                                                                                                                              <a:xfrm>
                                                                                                                                                                                                                                                <a:off x="323" y="115"/>
                                                                                                                                                                                                                                                <a:ext cx="195" cy="14"/>
                                                                                                                                                                                                                                              </a:xfrm>
                                                                                                                                                                                                                                              <a:custGeom>
                                                                                                                                                                                                                                                <a:avLst/>
                                                                                                                                                                                                                                                <a:gdLst>
                                                                                                                                                                                                                                                  <a:gd name="T0" fmla="*/ 195 w 195"/>
                                                                                                                                                                                                                                                  <a:gd name="T1" fmla="*/ 0 h 14"/>
                                                                                                                                                                                                                                                  <a:gd name="T2" fmla="*/ 167 w 195"/>
                                                                                                                                                                                                                                                  <a:gd name="T3" fmla="*/ 7 h 14"/>
                                                                                                                                                                                                                                                  <a:gd name="T4" fmla="*/ 153 w 195"/>
                                                                                                                                                                                                                                                  <a:gd name="T5" fmla="*/ 11 h 14"/>
                                                                                                                                                                                                                                                  <a:gd name="T6" fmla="*/ 147 w 195"/>
                                                                                                                                                                                                                                                  <a:gd name="T7" fmla="*/ 13 h 14"/>
                                                                                                                                                                                                                                                  <a:gd name="T8" fmla="*/ 112 w 195"/>
                                                                                                                                                                                                                                                  <a:gd name="T9" fmla="*/ 7 h 14"/>
                                                                                                                                                                                                                                                  <a:gd name="T10" fmla="*/ 82 w 195"/>
                                                                                                                                                                                                                                                  <a:gd name="T11" fmla="*/ 10 h 14"/>
                                                                                                                                                                                                                                                  <a:gd name="T12" fmla="*/ 45 w 195"/>
                                                                                                                                                                                                                                                  <a:gd name="T13" fmla="*/ 9 h 14"/>
                                                                                                                                                                                                                                                  <a:gd name="T14" fmla="*/ 11 w 195"/>
                                                                                                                                                                                                                                                  <a:gd name="T15" fmla="*/ 13 h 14"/>
                                                                                                                                                                                                                                                  <a:gd name="T16" fmla="*/ 0 w 195"/>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5" h="14">
                                                                                                                                                                                                                                                    <a:moveTo>
                                                                                                                                                                                                                                                      <a:pt x="195" y="0"/>
                                                                                                                                                                                                                                                    </a:moveTo>
                                                                                                                                                                                                                                                    <a:cubicBezTo>
                                                                                                                                                                                                                                                      <a:pt x="184" y="2"/>
                                                                                                                                                                                                                                                      <a:pt x="179" y="6"/>
                                                                                                                                                                                                                                                      <a:pt x="167" y="7"/>
                                                                                                                                                                                                                                                    </a:cubicBezTo>
                                                                                                                                                                                                                                                    <a:cubicBezTo>
                                                                                                                                                                                                                                                      <a:pt x="162" y="8"/>
                                                                                                                                                                                                                                                      <a:pt x="158" y="9"/>
                                                                                                                                                                                                                                                      <a:pt x="153" y="11"/>
                                                                                                                                                                                                                                                    </a:cubicBezTo>
                                                                                                                                                                                                                                                    <a:cubicBezTo>
                                                                                                                                                                                                                                                      <a:pt x="151" y="12"/>
                                                                                                                                                                                                                                                      <a:pt x="147" y="13"/>
                                                                                                                                                                                                                                                      <a:pt x="147" y="13"/>
                                                                                                                                                                                                                                                    </a:cubicBezTo>
                                                                                                                                                                                                                                                    <a:cubicBezTo>
                                                                                                                                                                                                                                                      <a:pt x="135" y="12"/>
                                                                                                                                                                                                                                                      <a:pt x="124" y="9"/>
                                                                                                                                                                                                                                                      <a:pt x="112" y="7"/>
                                                                                                                                                                                                                                                    </a:cubicBezTo>
                                                                                                                                                                                                                                                    <a:cubicBezTo>
                                                                                                                                                                                                                                                      <a:pt x="101" y="8"/>
                                                                                                                                                                                                                                                      <a:pt x="92" y="7"/>
                                                                                                                                                                                                                                                      <a:pt x="82" y="10"/>
                                                                                                                                                                                                                                                    </a:cubicBezTo>
                                                                                                                                                                                                                                                    <a:cubicBezTo>
                                                                                                                                                                                                                                                      <a:pt x="68" y="9"/>
                                                                                                                                                                                                                                                      <a:pt x="61" y="8"/>
                                                                                                                                                                                                                                                      <a:pt x="45" y="9"/>
                                                                                                                                                                                                                                                    </a:cubicBezTo>
                                                                                                                                                                                                                                                    <a:cubicBezTo>
                                                                                                                                                                                                                                                      <a:pt x="30" y="14"/>
                                                                                                                                                                                                                                                      <a:pt x="34" y="12"/>
                                                                                                                                                                                                                                                      <a:pt x="11" y="13"/>
                                                                                                                                                                                                                                                    </a:cubicBezTo>
                                                                                                                                                                                                                                                    <a:cubicBezTo>
                                                                                                                                                                                                                                                      <a:pt x="6" y="11"/>
                                                                                                                                                                                                                                                      <a:pt x="4" y="10"/>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966" name="Group 965">
                                                                                                                                                                                                                                                <a:extLst>
                                                                                                                                                                                                                                                  <a:ext uri="{FF2B5EF4-FFF2-40B4-BE49-F238E27FC236}">
                                                                                                                                                                                                                                                    <a16:creationId xmlns:a16="http://schemas.microsoft.com/office/drawing/2014/main" id="{36AFAF27-E3CE-4AAA-AE9A-2EC09EFD254F}"/>
                                                                                                                                                                                                                                                  </a:ext>
                                                                                                                                                                                                                                                </a:extLst>
                                                                                                                                                                                                                                              </p:cNvPr>
                                                                                                                                                                                                                                              <p:cNvGrpSpPr>
                                                                                                                                                                                                                                                <a:grpSpLocks/>
                                                                                                                                                                                                                                              </p:cNvGrpSpPr>
                                                                                                                                                                                                                                              <p:nvPr/>
                                                                                                                                                                                                                                            </p:nvGrpSpPr>
                                                                                                                                                                                                                                            <p:grpSpPr bwMode="auto">
                                                                                                                                                                                                                                              <a:xfrm>
                                                                                                                                                                                                                                                <a:off x="306" y="77"/>
                                                                                                                                                                                                                                                <a:ext cx="310" cy="64"/>
                                                                                                                                                                                                                                                <a:chOff x="306" y="77"/>
                                                                                                                                                                                                                                                <a:chExt cx="310" cy="64"/>
                                                                                                                                                                                                                                              </a:xfrm>
                                                                                                                                                                                                                                            </p:grpSpPr>
                                                                                                                                                                                                                                            <p:grpSp>
                                                                                                                                                                                                                                              <p:nvGrpSpPr>
                                                                                                                                                                                                                                                <p:cNvPr id="967" name="Group 966">
                                                                                                                                                                                                                                                  <a:extLst>
                                                                                                                                                                                                                                                    <a:ext uri="{FF2B5EF4-FFF2-40B4-BE49-F238E27FC236}">
                                                                                                                                                                                                                                                      <a16:creationId xmlns:a16="http://schemas.microsoft.com/office/drawing/2014/main" id="{EBAEA2B1-72AA-43F6-A3FC-98FC3B2EE87B}"/>
                                                                                                                                                                                                                                                    </a:ext>
                                                                                                                                                                                                                                                  </a:extLst>
                                                                                                                                                                                                                                                </p:cNvPr>
                                                                                                                                                                                                                                                <p:cNvGrpSpPr>
                                                                                                                                                                                                                                                  <a:grpSpLocks/>
                                                                                                                                                                                                                                                </p:cNvGrpSpPr>
                                                                                                                                                                                                                                                <p:nvPr/>
                                                                                                                                                                                                                                              </p:nvGrpSpPr>
                                                                                                                                                                                                                                              <p:grpSpPr bwMode="auto">
                                                                                                                                                                                                                                                <a:xfrm>
                                                                                                                                                                                                                                                  <a:off x="306" y="77"/>
                                                                                                                                                                                                                                                  <a:ext cx="310" cy="51"/>
                                                                                                                                                                                                                                                  <a:chOff x="306" y="77"/>
                                                                                                                                                                                                                                                  <a:chExt cx="310" cy="51"/>
                                                                                                                                                                                                                                                </a:xfrm>
                                                                                                                                                                                                                                              </p:grpSpPr>
                                                                                                                                                                                                                                              <p:grpSp>
                                                                                                                                                                                                                                                <p:nvGrpSpPr>
                                                                                                                                                                                                                                                  <p:cNvPr id="971" name="Group 970">
                                                                                                                                                                                                                                                    <a:extLst>
                                                                                                                                                                                                                                                      <a:ext uri="{FF2B5EF4-FFF2-40B4-BE49-F238E27FC236}">
                                                                                                                                                                                                                                                        <a16:creationId xmlns:a16="http://schemas.microsoft.com/office/drawing/2014/main" id="{DFBFB5C3-5651-44F4-AC6D-3D7697056A69}"/>
                                                                                                                                                                                                                                                      </a:ext>
                                                                                                                                                                                                                                                    </a:extLst>
                                                                                                                                                                                                                                                  </p:cNvPr>
                                                                                                                                                                                                                                                  <p:cNvGrpSpPr>
                                                                                                                                                                                                                                                    <a:grpSpLocks/>
                                                                                                                                                                                                                                                  </p:cNvGrpSpPr>
                                                                                                                                                                                                                                                  <p:nvPr/>
                                                                                                                                                                                                                                                </p:nvGrpSpPr>
                                                                                                                                                                                                                                                <p:grpSpPr bwMode="auto">
                                                                                                                                                                                                                                                  <a:xfrm>
                                                                                                                                                                                                                                                    <a:off x="306" y="77"/>
                                                                                                                                                                                                                                                    <a:ext cx="310" cy="51"/>
                                                                                                                                                                                                                                                    <a:chOff x="306" y="77"/>
                                                                                                                                                                                                                                                    <a:chExt cx="310" cy="51"/>
                                                                                                                                                                                                                                                  </a:xfrm>
                                                                                                                                                                                                                                                </p:grpSpPr>
                                                                                                                                                                                                                                                <p:grpSp>
                                                                                                                                                                                                                                                  <p:nvGrpSpPr>
                                                                                                                                                                                                                                                    <p:cNvPr id="973" name="Group 972">
                                                                                                                                                                                                                                                      <a:extLst>
                                                                                                                                                                                                                                                        <a:ext uri="{FF2B5EF4-FFF2-40B4-BE49-F238E27FC236}">
                                                                                                                                                                                                                                                          <a16:creationId xmlns:a16="http://schemas.microsoft.com/office/drawing/2014/main" id="{AD20AE0E-A4D5-47EE-8849-26139E16FDD4}"/>
                                                                                                                                                                                                                                                        </a:ext>
                                                                                                                                                                                                                                                      </a:extLst>
                                                                                                                                                                                                                                                    </p:cNvPr>
                                                                                                                                                                                                                                                    <p:cNvGrpSpPr>
                                                                                                                                                                                                                                                      <a:grpSpLocks/>
                                                                                                                                                                                                                                                    </p:cNvGrpSpPr>
                                                                                                                                                                                                                                                    <p:nvPr/>
                                                                                                                                                                                                                                                  </p:nvGrpSpPr>
                                                                                                                                                                                                                                                  <p:grpSpPr bwMode="auto">
                                                                                                                                                                                                                                                    <a:xfrm>
                                                                                                                                                                                                                                                      <a:off x="331" y="77"/>
                                                                                                                                                                                                                                                      <a:ext cx="285" cy="51"/>
                                                                                                                                                                                                                                                      <a:chOff x="331" y="77"/>
                                                                                                                                                                                                                                                      <a:chExt cx="285" cy="51"/>
                                                                                                                                                                                                                                                    </a:xfrm>
                                                                                                                                                                                                                                                  </p:grpSpPr>
                                                                                                                                                                                                                                                  <p:grpSp>
                                                                                                                                                                                                                                                    <p:nvGrpSpPr>
                                                                                                                                                                                                                                                      <p:cNvPr id="975" name="Group 974">
                                                                                                                                                                                                                                                        <a:extLst>
                                                                                                                                                                                                                                                          <a:ext uri="{FF2B5EF4-FFF2-40B4-BE49-F238E27FC236}">
                                                                                                                                                                                                                                                            <a16:creationId xmlns:a16="http://schemas.microsoft.com/office/drawing/2014/main" id="{ECA4CAE5-C152-47F4-9683-99919D674067}"/>
                                                                                                                                                                                                                                                          </a:ext>
                                                                                                                                                                                                                                                        </a:extLst>
                                                                                                                                                                                                                                                      </p:cNvPr>
                                                                                                                                                                                                                                                      <p:cNvGrpSpPr>
                                                                                                                                                                                                                                                        <a:grpSpLocks/>
                                                                                                                                                                                                                                                      </p:cNvGrpSpPr>
                                                                                                                                                                                                                                                      <p:nvPr/>
                                                                                                                                                                                                                                                    </p:nvGrpSpPr>
                                                                                                                                                                                                                                                    <p:grpSpPr bwMode="auto">
                                                                                                                                                                                                                                                      <a:xfrm>
                                                                                                                                                                                                                                                        <a:off x="331" y="77"/>
                                                                                                                                                                                                                                                        <a:ext cx="285" cy="51"/>
                                                                                                                                                                                                                                                        <a:chOff x="331" y="77"/>
                                                                                                                                                                                                                                                        <a:chExt cx="285" cy="51"/>
                                                                                                                                                                                                                                                      </a:xfrm>
                                                                                                                                                                                                                                                    </p:grpSpPr>
                                                                                                                                                                                                                                                    <p:grpSp>
                                                                                                                                                                                                                                                      <p:nvGrpSpPr>
                                                                                                                                                                                                                                                        <p:cNvPr id="977" name="Group 976">
                                                                                                                                                                                                                                                          <a:extLst>
                                                                                                                                                                                                                                                            <a:ext uri="{FF2B5EF4-FFF2-40B4-BE49-F238E27FC236}">
                                                                                                                                                                                                                                                              <a16:creationId xmlns:a16="http://schemas.microsoft.com/office/drawing/2014/main" id="{985723B3-C06E-41B6-AFD5-E9A79189461A}"/>
                                                                                                                                                                                                                                                            </a:ext>
                                                                                                                                                                                                                                                          </a:extLst>
                                                                                                                                                                                                                                                        </p:cNvPr>
                                                                                                                                                                                                                                                        <p:cNvGrpSpPr>
                                                                                                                                                                                                                                                          <a:grpSpLocks/>
                                                                                                                                                                                                                                                        </p:cNvGrpSpPr>
                                                                                                                                                                                                                                                        <p:nvPr/>
                                                                                                                                                                                                                                                      </p:nvGrpSpPr>
                                                                                                                                                                                                                                                      <p:grpSpPr bwMode="auto">
                                                                                                                                                                                                                                                        <a:xfrm>
                                                                                                                                                                                                                                                          <a:off x="331" y="77"/>
                                                                                                                                                                                                                                                          <a:ext cx="285" cy="51"/>
                                                                                                                                                                                                                                                          <a:chOff x="331" y="77"/>
                                                                                                                                                                                                                                                          <a:chExt cx="285" cy="51"/>
                                                                                                                                                                                                                                                        </a:xfrm>
                                                                                                                                                                                                                                                      </p:grpSpPr>
                                                                                                                                                                                                                                                      <p:grpSp>
                                                                                                                                                                                                                                                        <p:nvGrpSpPr>
                                                                                                                                                                                                                                                          <p:cNvPr id="979" name="Group 978">
                                                                                                                                                                                                                                                            <a:extLst>
                                                                                                                                                                                                                                                              <a:ext uri="{FF2B5EF4-FFF2-40B4-BE49-F238E27FC236}">
                                                                                                                                                                                                                                                                <a16:creationId xmlns:a16="http://schemas.microsoft.com/office/drawing/2014/main" id="{300415F5-7A78-49A8-88E6-87FD061B1990}"/>
                                                                                                                                                                                                                                                              </a:ext>
                                                                                                                                                                                                                                                            </a:extLst>
                                                                                                                                                                                                                                                          </p:cNvPr>
                                                                                                                                                                                                                                                          <p:cNvGrpSpPr>
                                                                                                                                                                                                                                                            <a:grpSpLocks/>
                                                                                                                                                                                                                                                          </p:cNvGrpSpPr>
                                                                                                                                                                                                                                                          <p:nvPr/>
                                                                                                                                                                                                                                                        </p:nvGrpSpPr>
                                                                                                                                                                                                                                                        <p:grpSpPr bwMode="auto">
                                                                                                                                                                                                                                                          <a:xfrm>
                                                                                                                                                                                                                                                            <a:off x="331" y="77"/>
                                                                                                                                                                                                                                                            <a:ext cx="285" cy="51"/>
                                                                                                                                                                                                                                                            <a:chOff x="331" y="77"/>
                                                                                                                                                                                                                                                            <a:chExt cx="285" cy="51"/>
                                                                                                                                                                                                                                                          </a:xfrm>
                                                                                                                                                                                                                                                        </p:grpSpPr>
                                                                                                                                                                                                                                                        <p:grpSp>
                                                                                                                                                                                                                                                          <p:nvGrpSpPr>
                                                                                                                                                                                                                                                            <p:cNvPr id="981" name="Group 980">
                                                                                                                                                                                                                                                              <a:extLst>
                                                                                                                                                                                                                                                                <a:ext uri="{FF2B5EF4-FFF2-40B4-BE49-F238E27FC236}">
                                                                                                                                                                                                                                                                  <a16:creationId xmlns:a16="http://schemas.microsoft.com/office/drawing/2014/main" id="{876815BE-192E-43DF-85E5-8D123FF7EC10}"/>
                                                                                                                                                                                                                                                                </a:ext>
                                                                                                                                                                                                                                                              </a:extLst>
                                                                                                                                                                                                                                                            </p:cNvPr>
                                                                                                                                                                                                                                                            <p:cNvGrpSpPr>
                                                                                                                                                                                                                                                              <a:grpSpLocks/>
                                                                                                                                                                                                                                                            </p:cNvGrpSpPr>
                                                                                                                                                                                                                                                            <p:nvPr/>
                                                                                                                                                                                                                                                          </p:nvGrpSpPr>
                                                                                                                                                                                                                                                          <p:grpSpPr bwMode="auto">
                                                                                                                                                                                                                                                            <a:xfrm>
                                                                                                                                                                                                                                                              <a:off x="331" y="83"/>
                                                                                                                                                                                                                                                              <a:ext cx="285" cy="45"/>
                                                                                                                                                                                                                                                              <a:chOff x="331" y="83"/>
                                                                                                                                                                                                                                                              <a:chExt cx="285" cy="45"/>
                                                                                                                                                                                                                                                            </a:xfrm>
                                                                                                                                                                                                                                                          </p:grpSpPr>
                                                                                                                                                                                                                                                          <p:grpSp>
                                                                                                                                                                                                                                                            <p:nvGrpSpPr>
                                                                                                                                                                                                                                                              <p:cNvPr id="983" name="Group 982">
                                                                                                                                                                                                                                                                <a:extLst>
                                                                                                                                                                                                                                                                  <a:ext uri="{FF2B5EF4-FFF2-40B4-BE49-F238E27FC236}">
                                                                                                                                                                                                                                                                    <a16:creationId xmlns:a16="http://schemas.microsoft.com/office/drawing/2014/main" id="{40479DEA-2B04-40C6-8939-5B100C730B8F}"/>
                                                                                                                                                                                                                                                                  </a:ext>
                                                                                                                                                                                                                                                                </a:extLst>
                                                                                                                                                                                                                                                              </p:cNvPr>
                                                                                                                                                                                                                                                              <p:cNvGrpSpPr>
                                                                                                                                                                                                                                                                <a:grpSpLocks/>
                                                                                                                                                                                                                                                              </p:cNvGrpSpPr>
                                                                                                                                                                                                                                                              <p:nvPr/>
                                                                                                                                                                                                                                                            </p:nvGrpSpPr>
                                                                                                                                                                                                                                                            <p:grpSpPr bwMode="auto">
                                                                                                                                                                                                                                                              <a:xfrm>
                                                                                                                                                                                                                                                                <a:off x="331" y="83"/>
                                                                                                                                                                                                                                                                <a:ext cx="285" cy="45"/>
                                                                                                                                                                                                                                                                <a:chOff x="331" y="83"/>
                                                                                                                                                                                                                                                                <a:chExt cx="285" cy="45"/>
                                                                                                                                                                                                                                                              </a:xfrm>
                                                                                                                                                                                                                                                            </p:grpSpPr>
                                                                                                                                                                                                                                                            <p:grpSp>
                                                                                                                                                                                                                                                              <p:nvGrpSpPr>
                                                                                                                                                                                                                                                                <p:cNvPr id="985" name="Group 984">
                                                                                                                                                                                                                                                                  <a:extLst>
                                                                                                                                                                                                                                                                    <a:ext uri="{FF2B5EF4-FFF2-40B4-BE49-F238E27FC236}">
                                                                                                                                                                                                                                                                      <a16:creationId xmlns:a16="http://schemas.microsoft.com/office/drawing/2014/main" id="{773D6A12-7470-4CF6-98F4-89ECC2A4074B}"/>
                                                                                                                                                                                                                                                                    </a:ext>
                                                                                                                                                                                                                                                                  </a:extLst>
                                                                                                                                                                                                                                                                </p:cNvPr>
                                                                                                                                                                                                                                                                <p:cNvGrpSpPr>
                                                                                                                                                                                                                                                                  <a:grpSpLocks/>
                                                                                                                                                                                                                                                                </p:cNvGrpSpPr>
                                                                                                                                                                                                                                                                <p:nvPr/>
                                                                                                                                                                                                                                                              </p:nvGrpSpPr>
                                                                                                                                                                                                                                                              <p:grpSpPr bwMode="auto">
                                                                                                                                                                                                                                                                <a:xfrm>
                                                                                                                                                                                                                                                                  <a:off x="331" y="96"/>
                                                                                                                                                                                                                                                                  <a:ext cx="285" cy="32"/>
                                                                                                                                                                                                                                                                  <a:chOff x="331" y="96"/>
                                                                                                                                                                                                                                                                  <a:chExt cx="285" cy="32"/>
                                                                                                                                                                                                                                                                </a:xfrm>
                                                                                                                                                                                                                                                              </p:grpSpPr>
                                                                                                                                                                                                                                                              <p:grpSp>
                                                                                                                                                                                                                                                                <p:nvGrpSpPr>
                                                                                                                                                                                                                                                                  <p:cNvPr id="987" name="Group 986">
                                                                                                                                                                                                                                                                    <a:extLst>
                                                                                                                                                                                                                                                                      <a:ext uri="{FF2B5EF4-FFF2-40B4-BE49-F238E27FC236}">
                                                                                                                                                                                                                                                                        <a16:creationId xmlns:a16="http://schemas.microsoft.com/office/drawing/2014/main" id="{0CC19717-E4FB-4EC1-9609-AB29E73157A0}"/>
                                                                                                                                                                                                                                                                      </a:ext>
                                                                                                                                                                                                                                                                    </a:extLst>
                                                                                                                                                                                                                                                                  </p:cNvPr>
                                                                                                                                                                                                                                                                  <p:cNvGrpSpPr>
                                                                                                                                                                                                                                                                    <a:grpSpLocks/>
                                                                                                                                                                                                                                                                  </p:cNvGrpSpPr>
                                                                                                                                                                                                                                                                  <p:nvPr/>
                                                                                                                                                                                                                                                                </p:nvGrpSpPr>
                                                                                                                                                                                                                                                                <p:grpSpPr bwMode="auto">
                                                                                                                                                                                                                                                                  <a:xfrm>
                                                                                                                                                                                                                                                                    <a:off x="331" y="96"/>
                                                                                                                                                                                                                                                                    <a:ext cx="268" cy="23"/>
                                                                                                                                                                                                                                                                    <a:chOff x="331" y="96"/>
                                                                                                                                                                                                                                                                    <a:chExt cx="268" cy="23"/>
                                                                                                                                                                                                                                                                  </a:xfrm>
                                                                                                                                                                                                                                                                </p:grpSpPr>
                                                                                                                                                                                                                                                                <p:grpSp>
                                                                                                                                                                                                                                                                  <p:nvGrpSpPr>
                                                                                                                                                                                                                                                                    <p:cNvPr id="990" name="Group 989">
                                                                                                                                                                                                                                                                      <a:extLst>
                                                                                                                                                                                                                                                                        <a:ext uri="{FF2B5EF4-FFF2-40B4-BE49-F238E27FC236}">
                                                                                                                                                                                                                                                                          <a16:creationId xmlns:a16="http://schemas.microsoft.com/office/drawing/2014/main" id="{28AE5EEE-5057-49EC-BE36-1E64EC524C39}"/>
                                                                                                                                                                                                                                                                        </a:ext>
                                                                                                                                                                                                                                                                      </a:extLst>
                                                                                                                                                                                                                                                                    </p:cNvPr>
                                                                                                                                                                                                                                                                    <p:cNvGrpSpPr>
                                                                                                                                                                                                                                                                      <a:grpSpLocks/>
                                                                                                                                                                                                                                                                    </p:cNvGrpSpPr>
                                                                                                                                                                                                                                                                    <p:nvPr/>
                                                                                                                                                                                                                                                                  </p:nvGrpSpPr>
                                                                                                                                                                                                                                                                  <p:grpSpPr bwMode="auto">
                                                                                                                                                                                                                                                                    <a:xfrm>
                                                                                                                                                                                                                                                                      <a:off x="384" y="96"/>
                                                                                                                                                                                                                                                                      <a:ext cx="215" cy="23"/>
                                                                                                                                                                                                                                                                      <a:chOff x="384" y="96"/>
                                                                                                                                                                                                                                                                      <a:chExt cx="215" cy="23"/>
                                                                                                                                                                                                                                                                    </a:xfrm>
                                                                                                                                                                                                                                                                  </p:grpSpPr>
                                                                                                                                                                                                                                                                  <p:sp>
                                                                                                                                                                                                                                                                    <p:nvSpPr>
                                                                                                                                                                                                                                                                      <p:cNvPr id="992" name="Freeform 1280">
                                                                                                                                                                                                                                                                        <a:extLst>
                                                                                                                                                                                                                                                                          <a:ext uri="{FF2B5EF4-FFF2-40B4-BE49-F238E27FC236}">
                                                                                                                                                                                                                                                                            <a16:creationId xmlns:a16="http://schemas.microsoft.com/office/drawing/2014/main" id="{FB051439-E540-4EF4-A5FE-CADF8A6486AE}"/>
                                                                                                                                                                                                                                                                          </a:ext>
                                                                                                                                                                                                                                                                        </a:extLst>
                                                                                                                                                                                                                                                                      </p:cNvPr>
                                                                                                                                                                                                                                                                      <p:cNvSpPr>
                                                                                                                                                                                                                                                                        <a:spLocks/>
                                                                                                                                                                                                                                                                      </p:cNvSpPr>
                                                                                                                                                                                                                                                                      <p:nvPr/>
                                                                                                                                                                                                                                                                    </p:nvSpPr>
                                                                                                                                                                                                                                                                    <p:spPr bwMode="auto">
                                                                                                                                                                                                                                                                      <a:xfrm>
                                                                                                                                                                                                                                                                        <a:off x="384" y="96"/>
                                                                                                                                                                                                                                                                        <a:ext cx="215" cy="10"/>
                                                                                                                                                                                                                                                                      </a:xfrm>
                                                                                                                                                                                                                                                                      <a:custGeom>
                                                                                                                                                                                                                                                                        <a:avLst/>
                                                                                                                                                                                                                                                                        <a:gdLst>
                                                                                                                                                                                                                                                                          <a:gd name="T0" fmla="*/ 215 w 215"/>
                                                                                                                                                                                                                                                                          <a:gd name="T1" fmla="*/ 2 h 10"/>
                                                                                                                                                                                                                                                                          <a:gd name="T2" fmla="*/ 187 w 215"/>
                                                                                                                                                                                                                                                                          <a:gd name="T3" fmla="*/ 1 h 10"/>
                                                                                                                                                                                                                                                                          <a:gd name="T4" fmla="*/ 176 w 215"/>
                                                                                                                                                                                                                                                                          <a:gd name="T5" fmla="*/ 4 h 10"/>
                                                                                                                                                                                                                                                                          <a:gd name="T6" fmla="*/ 155 w 215"/>
                                                                                                                                                                                                                                                                          <a:gd name="T7" fmla="*/ 3 h 10"/>
                                                                                                                                                                                                                                                                          <a:gd name="T8" fmla="*/ 141 w 215"/>
                                                                                                                                                                                                                                                                          <a:gd name="T9" fmla="*/ 1 h 10"/>
                                                                                                                                                                                                                                                                          <a:gd name="T10" fmla="*/ 112 w 215"/>
                                                                                                                                                                                                                                                                          <a:gd name="T11" fmla="*/ 6 h 10"/>
                                                                                                                                                                                                                                                                          <a:gd name="T12" fmla="*/ 97 w 215"/>
                                                                                                                                                                                                                                                                          <a:gd name="T13" fmla="*/ 3 h 10"/>
                                                                                                                                                                                                                                                                          <a:gd name="T14" fmla="*/ 94 w 215"/>
                                                                                                                                                                                                                                                                          <a:gd name="T15" fmla="*/ 2 h 10"/>
                                                                                                                                                                                                                                                                          <a:gd name="T16" fmla="*/ 50 w 215"/>
                                                                                                                                                                                                                                                                          <a:gd name="T17" fmla="*/ 10 h 10"/>
                                                                                                                                                                                                                                                                          <a:gd name="T18" fmla="*/ 32 w 215"/>
                                                                                                                                                                                                                                                                          <a:gd name="T19" fmla="*/ 4 h 10"/>
                                                                                                                                                                                                                                                                          <a:gd name="T20" fmla="*/ 6 w 215"/>
                                                                                                                                                                                                                                                                          <a:gd name="T21" fmla="*/ 8 h 10"/>
                                                                                                                                                                                                                                                                          <a:gd name="T22" fmla="*/ 0 w 215"/>
                                                                                                                                                                                                                                                                          <a:gd name="T23" fmla="*/ 9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5" h="10">
                                                                                                                                                                                                                                                                            <a:moveTo>
                                                                                                                                                                                                                                                                              <a:pt x="215" y="2"/>
                                                                                                                                                                                                                                                                            </a:moveTo>
                                                                                                                                                                                                                                                                            <a:cubicBezTo>
                                                                                                                                                                                                                                                                              <a:pt x="204" y="1"/>
                                                                                                                                                                                                                                                                              <a:pt x="198" y="0"/>
                                                                                                                                                                                                                                                                              <a:pt x="187" y="1"/>
                                                                                                                                                                                                                                                                            </a:cubicBezTo>
                                                                                                                                                                                                                                                                            <a:cubicBezTo>
                                                                                                                                                                                                                                                                              <a:pt x="183" y="2"/>
                                                                                                                                                                                                                                                                              <a:pt x="180" y="3"/>
                                                                                                                                                                                                                                                                              <a:pt x="176" y="4"/>
                                                                                                                                                                                                                                                                            </a:cubicBezTo>
                                                                                                                                                                                                                                                                            <a:cubicBezTo>
                                                                                                                                                                                                                                                                              <a:pt x="167" y="3"/>
                                                                                                                                                                                                                                                                              <a:pt x="165" y="2"/>
                                                                                                                                                                                                                                                                              <a:pt x="155" y="3"/>
                                                                                                                                                                                                                                                                            </a:cubicBezTo>
                                                                                                                                                                                                                                                                            <a:cubicBezTo>
                                                                                                                                                                                                                                                                              <a:pt x="151" y="4"/>
                                                                                                                                                                                                                                                                              <a:pt x="141" y="1"/>
                                                                                                                                                                                                                                                                              <a:pt x="141" y="1"/>
                                                                                                                                                                                                                                                                            </a:cubicBezTo>
                                                                                                                                                                                                                                                                            <a:cubicBezTo>
                                                                                                                                                                                                                                                                              <a:pt x="131" y="2"/>
                                                                                                                                                                                                                                                                              <a:pt x="122" y="4"/>
                                                                                                                                                                                                                                                                              <a:pt x="112" y="6"/>
                                                                                                                                                                                                                                                                            </a:cubicBezTo>
                                                                                                                                                                                                                                                                            <a:cubicBezTo>
                                                                                                                                                                                                                                                                              <a:pt x="101" y="5"/>
                                                                                                                                                                                                                                                                              <a:pt x="106" y="6"/>
                                                                                                                                                                                                                                                                              <a:pt x="97" y="3"/>
                                                                                                                                                                                                                                                                            </a:cubicBezTo>
                                                                                                                                                                                                                                                                            <a:cubicBezTo>
                                                                                                                                                                                                                                                                              <a:pt x="96" y="3"/>
                                                                                                                                                                                                                                                                              <a:pt x="94" y="2"/>
                                                                                                                                                                                                                                                                              <a:pt x="94" y="2"/>
                                                                                                                                                                                                                                                                            </a:cubicBezTo>
                                                                                                                                                                                                                                                                            <a:cubicBezTo>
                                                                                                                                                                                                                                                                              <a:pt x="78" y="3"/>
                                                                                                                                                                                                                                                                              <a:pt x="65" y="8"/>
                                                                                                                                                                                                                                                                              <a:pt x="50" y="10"/>
                                                                                                                                                                                                                                                                            </a:cubicBezTo>
                                                                                                                                                                                                                                                                            <a:cubicBezTo>
                                                                                                                                                                                                                                                                              <a:pt x="44" y="9"/>
                                                                                                                                                                                                                                                                              <a:pt x="38" y="6"/>
                                                                                                                                                                                                                                                                              <a:pt x="32" y="4"/>
                                                                                                                                                                                                                                                                            </a:cubicBezTo>
                                                                                                                                                                                                                                                                            <a:cubicBezTo>
                                                                                                                                                                                                                                                                              <a:pt x="23" y="5"/>
                                                                                                                                                                                                                                                                              <a:pt x="15" y="7"/>
                                                                                                                                                                                                                                                                              <a:pt x="6" y="8"/>
                                                                                                                                                                                                                                                                            </a:cubicBezTo>
                                                                                                                                                                                                                                                                            <a:cubicBezTo>
                                                                                                                                                                                                                                                                              <a:pt x="2" y="9"/>
                                                                                                                                                                                                                                                                              <a:pt x="4"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993" name="Freeform 1281">
                                                                                                                                                                                                                                                                        <a:extLst>
                                                                                                                                                                                                                                                                          <a:ext uri="{FF2B5EF4-FFF2-40B4-BE49-F238E27FC236}">
                                                                                                                                                                                                                                                                            <a16:creationId xmlns:a16="http://schemas.microsoft.com/office/drawing/2014/main" id="{3FCC7FF9-7D4D-4E5C-B0AE-41FD977296C3}"/>
                                                                                                                                                                                                                                                                          </a:ext>
                                                                                                                                                                                                                                                                        </a:extLst>
                                                                                                                                                                                                                                                                      </p:cNvPr>
                                                                                                                                                                                                                                                                      <p:cNvSpPr>
                                                                                                                                                                                                                                                                        <a:spLocks/>
                                                                                                                                                                                                                                                                      </p:cNvSpPr>
                                                                                                                                                                                                                                                                      <p:nvPr/>
                                                                                                                                                                                                                                                                    </p:nvSpPr>
                                                                                                                                                                                                                                                                    <p:spPr bwMode="auto">
                                                                                                                                                                                                                                                                      <a:xfrm>
                                                                                                                                                                                                                                                                        <a:off x="414" y="98"/>
                                                                                                                                                                                                                                                                        <a:ext cx="173" cy="21"/>
                                                                                                                                                                                                                                                                      </a:xfrm>
                                                                                                                                                                                                                                                                      <a:custGeom>
                                                                                                                                                                                                                                                                        <a:avLst/>
                                                                                                                                                                                                                                                                        <a:gdLst>
                                                                                                                                                                                                                                                                          <a:gd name="T0" fmla="*/ 173 w 173"/>
                                                                                                                                                                                                                                                                          <a:gd name="T1" fmla="*/ 0 h 21"/>
                                                                                                                                                                                                                                                                          <a:gd name="T2" fmla="*/ 157 w 173"/>
                                                                                                                                                                                                                                                                          <a:gd name="T3" fmla="*/ 4 h 21"/>
                                                                                                                                                                                                                                                                          <a:gd name="T4" fmla="*/ 120 w 173"/>
                                                                                                                                                                                                                                                                          <a:gd name="T5" fmla="*/ 9 h 21"/>
                                                                                                                                                                                                                                                                          <a:gd name="T6" fmla="*/ 103 w 173"/>
                                                                                                                                                                                                                                                                          <a:gd name="T7" fmla="*/ 7 h 21"/>
                                                                                                                                                                                                                                                                          <a:gd name="T8" fmla="*/ 80 w 173"/>
                                                                                                                                                                                                                                                                          <a:gd name="T9" fmla="*/ 12 h 21"/>
                                                                                                                                                                                                                                                                          <a:gd name="T10" fmla="*/ 71 w 173"/>
                                                                                                                                                                                                                                                                          <a:gd name="T11" fmla="*/ 16 h 21"/>
                                                                                                                                                                                                                                                                          <a:gd name="T12" fmla="*/ 60 w 173"/>
                                                                                                                                                                                                                                                                          <a:gd name="T13" fmla="*/ 13 h 21"/>
                                                                                                                                                                                                                                                                          <a:gd name="T14" fmla="*/ 34 w 173"/>
                                                                                                                                                                                                                                                                          <a:gd name="T15" fmla="*/ 18 h 21"/>
                                                                                                                                                                                                                                                                          <a:gd name="T16" fmla="*/ 22 w 173"/>
                                                                                                                                                                                                                                                                          <a:gd name="T17" fmla="*/ 14 h 21"/>
                                                                                                                                                                                                                                                                          <a:gd name="T18" fmla="*/ 0 w 17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21">
                                                                                                                                                                                                                                                                            <a:moveTo>
                                                                                                                                                                                                                                                                              <a:pt x="173" y="0"/>
                                                                                                                                                                                                                                                                            </a:moveTo>
                                                                                                                                                                                                                                                                            <a:cubicBezTo>
                                                                                                                                                                                                                                                                              <a:pt x="167" y="2"/>
                                                                                                                                                                                                                                                                              <a:pt x="163" y="3"/>
                                                                                                                                                                                                                                                                              <a:pt x="157" y="4"/>
                                                                                                                                                                                                                                                                            </a:cubicBezTo>
                                                                                                                                                                                                                                                                            <a:cubicBezTo>
                                                                                                                                                                                                                                                                              <a:pt x="145" y="8"/>
                                                                                                                                                                                                                                                                              <a:pt x="133" y="8"/>
                                                                                                                                                                                                                                                                              <a:pt x="120" y="9"/>
                                                                                                                                                                                                                                                                            </a:cubicBezTo>
                                                                                                                                                                                                                                                                            <a:cubicBezTo>
                                                                                                                                                                                                                                                                              <a:pt x="115" y="11"/>
                                                                                                                                                                                                                                                                              <a:pt x="103" y="7"/>
                                                                                                                                                                                                                                                                              <a:pt x="103" y="7"/>
                                                                                                                                                                                                                                                                            </a:cubicBezTo>
                                                                                                                                                                                                                                                                            <a:cubicBezTo>
                                                                                                                                                                                                                                                                              <a:pt x="96" y="8"/>
                                                                                                                                                                                                                                                                              <a:pt x="86" y="9"/>
                                                                                                                                                                                                                                                                              <a:pt x="80" y="12"/>
                                                                                                                                                                                                                                                                            </a:cubicBezTo>
                                                                                                                                                                                                                                                                            <a:cubicBezTo>
                                                                                                                                                                                                                                                                              <a:pt x="77" y="13"/>
                                                                                                                                                                                                                                                                              <a:pt x="71" y="16"/>
                                                                                                                                                                                                                                                                              <a:pt x="71" y="16"/>
                                                                                                                                                                                                                                                                            </a:cubicBezTo>
                                                                                                                                                                                                                                                                            <a:cubicBezTo>
                                                                                                                                                                                                                                                                              <a:pt x="67" y="15"/>
                                                                                                                                                                                                                                                                              <a:pt x="64" y="14"/>
                                                                                                                                                                                                                                                                              <a:pt x="60" y="13"/>
                                                                                                                                                                                                                                                                            </a:cubicBezTo>
                                                                                                                                                                                                                                                                            <a:cubicBezTo>
                                                                                                                                                                                                                                                                              <a:pt x="50" y="14"/>
                                                                                                                                                                                                                                                                              <a:pt x="43" y="16"/>
                                                                                                                                                                                                                                                                              <a:pt x="34" y="18"/>
                                                                                                                                                                                                                                                                            </a:cubicBezTo>
                                                                                                                                                                                                                                                                            <a:cubicBezTo>
                                                                                                                                                                                                                                                                              <a:pt x="30" y="17"/>
                                                                                                                                                                                                                                                                              <a:pt x="22" y="14"/>
                                                                                                                                                                                                                                                                              <a:pt x="22" y="14"/>
                                                                                                                                                                                                                                                                            </a:cubicBezTo>
                                                                                                                                                                                                                                                                            <a:cubicBezTo>
                                                                                                                                                                                                                                                                              <a:pt x="17" y="15"/>
                                                                                                                                                                                                                                                                              <a:pt x="3" y="16"/>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91" name="Freeform 1279">
                                                                                                                                                                                                                                                                      <a:extLst>
                                                                                                                                                                                                                                                                        <a:ext uri="{FF2B5EF4-FFF2-40B4-BE49-F238E27FC236}">
                                                                                                                                                                                                                                                                          <a16:creationId xmlns:a16="http://schemas.microsoft.com/office/drawing/2014/main" id="{FE47EA4A-BACC-4D4F-B097-2383817AD647}"/>
                                                                                                                                                                                                                                                                        </a:ext>
                                                                                                                                                                                                                                                                      </a:extLst>
                                                                                                                                                                                                                                                                    </p:cNvPr>
                                                                                                                                                                                                                                                                    <p:cNvSpPr>
                                                                                                                                                                                                                                                                      <a:spLocks/>
                                                                                                                                                                                                                                                                    </p:cNvSpPr>
                                                                                                                                                                                                                                                                    <p:nvPr/>
                                                                                                                                                                                                                                                                  </p:nvSpPr>
                                                                                                                                                                                                                                                                  <p:spPr bwMode="auto">
                                                                                                                                                                                                                                                                    <a:xfrm>
                                                                                                                                                                                                                                                                      <a:off x="331" y="96"/>
                                                                                                                                                                                                                                                                      <a:ext cx="71" cy="8"/>
                                                                                                                                                                                                                                                                    </a:xfrm>
                                                                                                                                                                                                                                                                    <a:custGeom>
                                                                                                                                                                                                                                                                      <a:avLst/>
                                                                                                                                                                                                                                                                      <a:gdLst>
                                                                                                                                                                                                                                                                        <a:gd name="T0" fmla="*/ 71 w 71"/>
                                                                                                                                                                                                                                                                        <a:gd name="T1" fmla="*/ 6 h 8"/>
                                                                                                                                                                                                                                                                        <a:gd name="T2" fmla="*/ 58 w 71"/>
                                                                                                                                                                                                                                                                        <a:gd name="T3" fmla="*/ 1 h 8"/>
                                                                                                                                                                                                                                                                        <a:gd name="T4" fmla="*/ 40 w 71"/>
                                                                                                                                                                                                                                                                        <a:gd name="T5" fmla="*/ 4 h 8"/>
                                                                                                                                                                                                                                                                        <a:gd name="T6" fmla="*/ 12 w 71"/>
                                                                                                                                                                                                                                                                        <a:gd name="T7" fmla="*/ 1 h 8"/>
                                                                                                                                                                                                                                                                        <a:gd name="T8" fmla="*/ 0 w 71"/>
                                                                                                                                                                                                                                                                        <a:gd name="T9" fmla="*/ 5 h 8"/>
                                                                                                                                                                                                                                                                        <a:gd name="T10" fmla="*/ 12 w 71"/>
                                                                                                                                                                                                                                                                        <a:gd name="T11" fmla="*/ 0 h 8"/>
                                                                                                                                                                                                                                                                        <a:gd name="T12" fmla="*/ 40 w 71"/>
                                                                                                                                                                                                                                                                        <a:gd name="T13" fmla="*/ 5 h 8"/>
                                                                                                                                                                                                                                                                        <a:gd name="T14" fmla="*/ 60 w 71"/>
                                                                                                                                                                                                                                                                        <a:gd name="T15" fmla="*/ 1 h 8"/>
                                                                                                                                                                                                                                                                        <a:gd name="T16" fmla="*/ 65 w 71"/>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8">
                                                                                                                                                                                                                                                                          <a:moveTo>
                                                                                                                                                                                                                                                                            <a:pt x="71" y="6"/>
                                                                                                                                                                                                                                                                          </a:moveTo>
                                                                                                                                                                                                                                                                          <a:cubicBezTo>
                                                                                                                                                                                                                                                                            <a:pt x="66" y="5"/>
                                                                                                                                                                                                                                                                            <a:pt x="63" y="3"/>
                                                                                                                                                                                                                                                                            <a:pt x="58" y="1"/>
                                                                                                                                                                                                                                                                          </a:cubicBezTo>
                                                                                                                                                                                                                                                                          <a:cubicBezTo>
                                                                                                                                                                                                                                                                            <a:pt x="52" y="2"/>
                                                                                                                                                                                                                                                                            <a:pt x="46" y="3"/>
                                                                                                                                                                                                                                                                            <a:pt x="40" y="4"/>
                                                                                                                                                                                                                                                                          </a:cubicBezTo>
                                                                                                                                                                                                                                                                          <a:cubicBezTo>
                                                                                                                                                                                                                                                                            <a:pt x="31" y="3"/>
                                                                                                                                                                                                                                                                            <a:pt x="22" y="2"/>
                                                                                                                                                                                                                                                                            <a:pt x="12" y="1"/>
                                                                                                                                                                                                                                                                          </a:cubicBezTo>
                                                                                                                                                                                                                                                                          <a:lnTo>
                                                                                                                                                                                                                                                                            <a:pt x="0" y="5"/>
                                                                                                                                                                                                                                                                          </a:lnTo>
                                                                                                                                                                                                                                                                          <a:cubicBezTo>
                                                                                                                                                                                                                                                                            <a:pt x="0" y="5"/>
                                                                                                                                                                                                                                                                            <a:pt x="12" y="0"/>
                                                                                                                                                                                                                                                                            <a:pt x="12" y="0"/>
                                                                                                                                                                                                                                                                          </a:cubicBezTo>
                                                                                                                                                                                                                                                                          <a:cubicBezTo>
                                                                                                                                                                                                                                                                            <a:pt x="21" y="1"/>
                                                                                                                                                                                                                                                                            <a:pt x="31" y="3"/>
                                                                                                                                                                                                                                                                            <a:pt x="40" y="5"/>
                                                                                                                                                                                                                                                                          </a:cubicBezTo>
                                                                                                                                                                                                                                                                          <a:cubicBezTo>
                                                                                                                                                                                                                                                                            <a:pt x="47" y="4"/>
                                                                                                                                                                                                                                                                            <a:pt x="53" y="3"/>
                                                                                                                                                                                                                                                                            <a:pt x="60" y="1"/>
                                                                                                                                                                                                                                                                          </a:cubicBezTo>
                                                                                                                                                                                                                                                                          <a:cubicBezTo>
                                                                                                                                                                                                                                                                            <a:pt x="63" y="2"/>
                                                                                                                                                                                                                                                                            <a:pt x="71" y="8"/>
                                                                                                                                                                                                                                                                            <a:pt x="65"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88" name="Freeform 1276">
                                                                                                                                                                                                                                                                    <a:extLst>
                                                                                                                                                                                                                                                                      <a:ext uri="{FF2B5EF4-FFF2-40B4-BE49-F238E27FC236}">
                                                                                                                                                                                                                                                                        <a16:creationId xmlns:a16="http://schemas.microsoft.com/office/drawing/2014/main" id="{846F6F1F-4B2E-4A10-89FD-C018F0640F96}"/>
                                                                                                                                                                                                                                                                      </a:ext>
                                                                                                                                                                                                                                                                    </a:extLst>
                                                                                                                                                                                                                                                                  </p:cNvPr>
                                                                                                                                                                                                                                                                  <p:cNvSpPr>
                                                                                                                                                                                                                                                                    <a:spLocks/>
                                                                                                                                                                                                                                                                  </p:cNvSpPr>
                                                                                                                                                                                                                                                                  <p:nvPr/>
                                                                                                                                                                                                                                                                </p:nvSpPr>
                                                                                                                                                                                                                                                                <p:spPr bwMode="auto">
                                                                                                                                                                                                                                                                  <a:xfrm>
                                                                                                                                                                                                                                                                    <a:off x="501" y="96"/>
                                                                                                                                                                                                                                                                    <a:ext cx="115" cy="21"/>
                                                                                                                                                                                                                                                                  </a:xfrm>
                                                                                                                                                                                                                                                                  <a:custGeom>
                                                                                                                                                                                                                                                                    <a:avLst/>
                                                                                                                                                                                                                                                                    <a:gdLst>
                                                                                                                                                                                                                                                                      <a:gd name="T0" fmla="*/ 115 w 115"/>
                                                                                                                                                                                                                                                                      <a:gd name="T1" fmla="*/ 0 h 21"/>
                                                                                                                                                                                                                                                                      <a:gd name="T2" fmla="*/ 95 w 115"/>
                                                                                                                                                                                                                                                                      <a:gd name="T3" fmla="*/ 5 h 21"/>
                                                                                                                                                                                                                                                                      <a:gd name="T4" fmla="*/ 62 w 115"/>
                                                                                                                                                                                                                                                                      <a:gd name="T5" fmla="*/ 18 h 21"/>
                                                                                                                                                                                                                                                                      <a:gd name="T6" fmla="*/ 46 w 115"/>
                                                                                                                                                                                                                                                                      <a:gd name="T7" fmla="*/ 21 h 21"/>
                                                                                                                                                                                                                                                                      <a:gd name="T8" fmla="*/ 20 w 115"/>
                                                                                                                                                                                                                                                                      <a:gd name="T9" fmla="*/ 18 h 21"/>
                                                                                                                                                                                                                                                                      <a:gd name="T10" fmla="*/ 5 w 115"/>
                                                                                                                                                                                                                                                                      <a:gd name="T11" fmla="*/ 17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21">
                                                                                                                                                                                                                                                                        <a:moveTo>
                                                                                                                                                                                                                                                                          <a:pt x="115" y="0"/>
                                                                                                                                                                                                                                                                        </a:moveTo>
                                                                                                                                                                                                                                                                        <a:cubicBezTo>
                                                                                                                                                                                                                                                                          <a:pt x="108" y="2"/>
                                                                                                                                                                                                                                                                          <a:pt x="103" y="4"/>
                                                                                                                                                                                                                                                                          <a:pt x="95" y="5"/>
                                                                                                                                                                                                                                                                        </a:cubicBezTo>
                                                                                                                                                                                                                                                                        <a:cubicBezTo>
                                                                                                                                                                                                                                                                          <a:pt x="89" y="11"/>
                                                                                                                                                                                                                                                                          <a:pt x="70" y="16"/>
                                                                                                                                                                                                                                                                          <a:pt x="62" y="18"/>
                                                                                                                                                                                                                                                                        </a:cubicBezTo>
                                                                                                                                                                                                                                                                        <a:cubicBezTo>
                                                                                                                                                                                                                                                                          <a:pt x="57" y="19"/>
                                                                                                                                                                                                                                                                          <a:pt x="46" y="21"/>
                                                                                                                                                                                                                                                                          <a:pt x="46" y="21"/>
                                                                                                                                                                                                                                                                        </a:cubicBezTo>
                                                                                                                                                                                                                                                                        <a:cubicBezTo>
                                                                                                                                                                                                                                                                          <a:pt x="37" y="20"/>
                                                                                                                                                                                                                                                                          <a:pt x="28" y="21"/>
                                                                                                                                                                                                                                                                          <a:pt x="20" y="18"/>
                                                                                                                                                                                                                                                                        </a:cubicBezTo>
                                                                                                                                                                                                                                                                        <a:cubicBezTo>
                                                                                                                                                                                                                                                                          <a:pt x="0" y="19"/>
                                                                                                                                                                                                                                                                          <a:pt x="8" y="17"/>
                                                                                                                                                                                                                                                                          <a:pt x="5" y="1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989" name="Freeform 1277">
                                                                                                                                                                                                                                                                    <a:extLst>
                                                                                                                                                                                                                                                                      <a:ext uri="{FF2B5EF4-FFF2-40B4-BE49-F238E27FC236}">
                                                                                                                                                                                                                                                                        <a16:creationId xmlns:a16="http://schemas.microsoft.com/office/drawing/2014/main" id="{6D2466EC-E21E-4C4A-9067-9B5E16F5F3F0}"/>
                                                                                                                                                                                                                                                                      </a:ext>
                                                                                                                                                                                                                                                                    </a:extLst>
                                                                                                                                                                                                                                                                  </p:cNvPr>
                                                                                                                                                                                                                                                                  <p:cNvSpPr>
                                                                                                                                                                                                                                                                    <a:spLocks/>
                                                                                                                                                                                                                                                                  </p:cNvSpPr>
                                                                                                                                                                                                                                                                  <p:nvPr/>
                                                                                                                                                                                                                                                                </p:nvSpPr>
                                                                                                                                                                                                                                                                <p:spPr bwMode="auto">
                                                                                                                                                                                                                                                                  <a:xfrm>
                                                                                                                                                                                                                                                                    <a:off x="493" y="104"/>
                                                                                                                                                                                                                                                                    <a:ext cx="101" cy="24"/>
                                                                                                                                                                                                                                                                  </a:xfrm>
                                                                                                                                                                                                                                                                  <a:custGeom>
                                                                                                                                                                                                                                                                    <a:avLst/>
                                                                                                                                                                                                                                                                    <a:gdLst>
                                                                                                                                                                                                                                                                      <a:gd name="T0" fmla="*/ 101 w 101"/>
                                                                                                                                                                                                                                                                      <a:gd name="T1" fmla="*/ 0 h 24"/>
                                                                                                                                                                                                                                                                      <a:gd name="T2" fmla="*/ 92 w 101"/>
                                                                                                                                                                                                                                                                      <a:gd name="T3" fmla="*/ 7 h 24"/>
                                                                                                                                                                                                                                                                      <a:gd name="T4" fmla="*/ 53 w 101"/>
                                                                                                                                                                                                                                                                      <a:gd name="T5" fmla="*/ 18 h 24"/>
                                                                                                                                                                                                                                                                      <a:gd name="T6" fmla="*/ 37 w 101"/>
                                                                                                                                                                                                                                                                      <a:gd name="T7" fmla="*/ 17 h 24"/>
                                                                                                                                                                                                                                                                      <a:gd name="T8" fmla="*/ 9 w 101"/>
                                                                                                                                                                                                                                                                      <a:gd name="T9" fmla="*/ 24 h 24"/>
                                                                                                                                                                                                                                                                      <a:gd name="T10" fmla="*/ 0 w 101"/>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 h="24">
                                                                                                                                                                                                                                                                        <a:moveTo>
                                                                                                                                                                                                                                                                          <a:pt x="101" y="0"/>
                                                                                                                                                                                                                                                                        </a:moveTo>
                                                                                                                                                                                                                                                                        <a:cubicBezTo>
                                                                                                                                                                                                                                                                          <a:pt x="98" y="4"/>
                                                                                                                                                                                                                                                                          <a:pt x="97" y="6"/>
                                                                                                                                                                                                                                                                          <a:pt x="92" y="7"/>
                                                                                                                                                                                                                                                                        </a:cubicBezTo>
                                                                                                                                                                                                                                                                        <a:cubicBezTo>
                                                                                                                                                                                                                                                                          <a:pt x="81" y="18"/>
                                                                                                                                                                                                                                                                          <a:pt x="69" y="17"/>
                                                                                                                                                                                                                                                                          <a:pt x="53" y="18"/>
                                                                                                                                                                                                                                                                        </a:cubicBezTo>
                                                                                                                                                                                                                                                                        <a:cubicBezTo>
                                                                                                                                                                                                                                                                          <a:pt x="47" y="19"/>
                                                                                                                                                                                                                                                                          <a:pt x="43" y="19"/>
                                                                                                                                                                                                                                                                          <a:pt x="37" y="17"/>
                                                                                                                                                                                                                                                                        </a:cubicBezTo>
                                                                                                                                                                                                                                                                        <a:cubicBezTo>
                                                                                                                                                                                                                                                                          <a:pt x="27" y="18"/>
                                                                                                                                                                                                                                                                          <a:pt x="19" y="22"/>
                                                                                                                                                                                                                                                                          <a:pt x="9" y="24"/>
                                                                                                                                                                                                                                                                        </a:cubicBezTo>
                                                                                                                                                                                                                                                                        <a:cubicBezTo>
                                                                                                                                                                                                                                                                          <a:pt x="6" y="24"/>
                                                                                                                                                                                                                                                                          <a:pt x="0" y="23"/>
                                                                                                                                                                                                                                                                          <a:pt x="0"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86" name="Freeform 1274">
                                                                                                                                                                                                                                                                  <a:extLst>
                                                                                                                                                                                                                                                                    <a:ext uri="{FF2B5EF4-FFF2-40B4-BE49-F238E27FC236}">
                                                                                                                                                                                                                                                                      <a16:creationId xmlns:a16="http://schemas.microsoft.com/office/drawing/2014/main" id="{B23474EA-BE0D-47AC-8D9A-188242B24103}"/>
                                                                                                                                                                                                                                                                    </a:ext>
                                                                                                                                                                                                                                                                  </a:extLst>
                                                                                                                                                                                                                                                                </p:cNvPr>
                                                                                                                                                                                                                                                                <p:cNvSpPr>
                                                                                                                                                                                                                                                                  <a:spLocks/>
                                                                                                                                                                                                                                                                </p:cNvSpPr>
                                                                                                                                                                                                                                                                <p:nvPr/>
                                                                                                                                                                                                                                                              </p:nvSpPr>
                                                                                                                                                                                                                                                              <p:spPr bwMode="auto">
                                                                                                                                                                                                                                                                <a:xfrm>
                                                                                                                                                                                                                                                                  <a:off x="444" y="83"/>
                                                                                                                                                                                                                                                                  <a:ext cx="135" cy="10"/>
                                                                                                                                                                                                                                                                </a:xfrm>
                                                                                                                                                                                                                                                                <a:custGeom>
                                                                                                                                                                                                                                                                  <a:avLst/>
                                                                                                                                                                                                                                                                  <a:gdLst>
                                                                                                                                                                                                                                                                    <a:gd name="T0" fmla="*/ 135 w 135"/>
                                                                                                                                                                                                                                                                    <a:gd name="T1" fmla="*/ 5 h 10"/>
                                                                                                                                                                                                                                                                    <a:gd name="T2" fmla="*/ 123 w 135"/>
                                                                                                                                                                                                                                                                    <a:gd name="T3" fmla="*/ 1 h 10"/>
                                                                                                                                                                                                                                                                    <a:gd name="T4" fmla="*/ 120 w 135"/>
                                                                                                                                                                                                                                                                    <a:gd name="T5" fmla="*/ 0 h 10"/>
                                                                                                                                                                                                                                                                    <a:gd name="T6" fmla="*/ 25 w 135"/>
                                                                                                                                                                                                                                                                    <a:gd name="T7" fmla="*/ 8 h 10"/>
                                                                                                                                                                                                                                                                    <a:gd name="T8" fmla="*/ 0 w 135"/>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10">
                                                                                                                                                                                                                                                                      <a:moveTo>
                                                                                                                                                                                                                                                                        <a:pt x="135" y="5"/>
                                                                                                                                                                                                                                                                      </a:moveTo>
                                                                                                                                                                                                                                                                      <a:cubicBezTo>
                                                                                                                                                                                                                                                                        <a:pt x="131" y="4"/>
                                                                                                                                                                                                                                                                        <a:pt x="127" y="2"/>
                                                                                                                                                                                                                                                                        <a:pt x="123" y="1"/>
                                                                                                                                                                                                                                                                      </a:cubicBezTo>
                                                                                                                                                                                                                                                                      <a:cubicBezTo>
                                                                                                                                                                                                                                                                        <a:pt x="122" y="1"/>
                                                                                                                                                                                                                                                                        <a:pt x="120" y="0"/>
                                                                                                                                                                                                                                                                        <a:pt x="120" y="0"/>
                                                                                                                                                                                                                                                                      </a:cubicBezTo>
                                                                                                                                                                                                                                                                      <a:cubicBezTo>
                                                                                                                                                                                                                                                                        <a:pt x="87" y="1"/>
                                                                                                                                                                                                                                                                        <a:pt x="59" y="7"/>
                                                                                                                                                                                                                                                                        <a:pt x="25" y="8"/>
                                                                                                                                                                                                                                                                      </a:cubicBezTo>
                                                                                                                                                                                                                                                                      <a:cubicBezTo>
                                                                                                                                                                                                                                                                        <a:pt x="16" y="10"/>
                                                                                                                                                                                                                                                                        <a:pt x="10" y="10"/>
                                                                                                                                                                                                                                                                        <a:pt x="0"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84" name="Freeform 1272">
                                                                                                                                                                                                                                                                <a:extLst>
                                                                                                                                                                                                                                                                  <a:ext uri="{FF2B5EF4-FFF2-40B4-BE49-F238E27FC236}">
                                                                                                                                                                                                                                                                    <a16:creationId xmlns:a16="http://schemas.microsoft.com/office/drawing/2014/main" id="{78DD9C49-7E1D-4B35-A2B2-9F0BC85133E8}"/>
                                                                                                                                                                                                                                                                  </a:ext>
                                                                                                                                                                                                                                                                </a:extLst>
                                                                                                                                                                                                                                                              </p:cNvPr>
                                                                                                                                                                                                                                                              <p:cNvSpPr>
                                                                                                                                                                                                                                                                <a:spLocks/>
                                                                                                                                                                                                                                                              </p:cNvSpPr>
                                                                                                                                                                                                                                                              <p:nvPr/>
                                                                                                                                                                                                                                                            </p:nvSpPr>
                                                                                                                                                                                                                                                            <p:spPr bwMode="auto">
                                                                                                                                                                                                                                                              <a:xfrm>
                                                                                                                                                                                                                                                                <a:off x="520" y="84"/>
                                                                                                                                                                                                                                                                <a:ext cx="58" cy="9"/>
                                                                                                                                                                                                                                                              </a:xfrm>
                                                                                                                                                                                                                                                              <a:custGeom>
                                                                                                                                                                                                                                                                <a:avLst/>
                                                                                                                                                                                                                                                                <a:gdLst>
                                                                                                                                                                                                                                                                  <a:gd name="T0" fmla="*/ 53 w 58"/>
                                                                                                                                                                                                                                                                  <a:gd name="T1" fmla="*/ 1 h 9"/>
                                                                                                                                                                                                                                                                  <a:gd name="T2" fmla="*/ 38 w 58"/>
                                                                                                                                                                                                                                                                  <a:gd name="T3" fmla="*/ 3 h 9"/>
                                                                                                                                                                                                                                                                  <a:gd name="T4" fmla="*/ 20 w 58"/>
                                                                                                                                                                                                                                                                  <a:gd name="T5" fmla="*/ 9 h 9"/>
                                                                                                                                                                                                                                                                  <a:gd name="T6" fmla="*/ 25 w 58"/>
                                                                                                                                                                                                                                                                  <a:gd name="T7" fmla="*/ 8 h 9"/>
                                                                                                                                                                                                                                                                  <a:gd name="T8" fmla="*/ 37 w 58"/>
                                                                                                                                                                                                                                                                  <a:gd name="T9" fmla="*/ 4 h 9"/>
                                                                                                                                                                                                                                                                  <a:gd name="T10" fmla="*/ 20 w 58"/>
                                                                                                                                                                                                                                                                  <a:gd name="T11" fmla="*/ 9 h 9"/>
                                                                                                                                                                                                                                                                  <a:gd name="T12" fmla="*/ 0 w 58"/>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9">
                                                                                                                                                                                                                                                                    <a:moveTo>
                                                                                                                                                                                                                                                                      <a:pt x="53" y="1"/>
                                                                                                                                                                                                                                                                    </a:moveTo>
                                                                                                                                                                                                                                                                    <a:cubicBezTo>
                                                                                                                                                                                                                                                                      <a:pt x="44" y="4"/>
                                                                                                                                                                                                                                                                      <a:pt x="58" y="0"/>
                                                                                                                                                                                                                                                                      <a:pt x="38" y="3"/>
                                                                                                                                                                                                                                                                    </a:cubicBezTo>
                                                                                                                                                                                                                                                                    <a:cubicBezTo>
                                                                                                                                                                                                                                                                      <a:pt x="31" y="4"/>
                                                                                                                                                                                                                                                                      <a:pt x="27" y="9"/>
                                                                                                                                                                                                                                                                      <a:pt x="20" y="9"/>
                                                                                                                                                                                                                                                                    </a:cubicBezTo>
                                                                                                                                                                                                                                                                    <a:cubicBezTo>
                                                                                                                                                                                                                                                                      <a:pt x="18" y="9"/>
                                                                                                                                                                                                                                                                      <a:pt x="23" y="8"/>
                                                                                                                                                                                                                                                                      <a:pt x="25" y="8"/>
                                                                                                                                                                                                                                                                    </a:cubicBezTo>
                                                                                                                                                                                                                                                                    <a:cubicBezTo>
                                                                                                                                                                                                                                                                      <a:pt x="29" y="7"/>
                                                                                                                                                                                                                                                                      <a:pt x="37" y="4"/>
                                                                                                                                                                                                                                                                      <a:pt x="37" y="4"/>
                                                                                                                                                                                                                                                                    </a:cubicBezTo>
                                                                                                                                                                                                                                                                    <a:cubicBezTo>
                                                                                                                                                                                                                                                                      <a:pt x="30" y="2"/>
                                                                                                                                                                                                                                                                      <a:pt x="27" y="9"/>
                                                                                                                                                                                                                                                                      <a:pt x="20" y="9"/>
                                                                                                                                                                                                                                                                    </a:cubicBezTo>
                                                                                                                                                                                                                                                                    <a:cubicBezTo>
                                                                                                                                                                                                                                                                      <a:pt x="13" y="9"/>
                                                                                                                                                                                                                                                                      <a:pt x="7"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82" name="Freeform 1270">
                                                                                                                                                                                                                                                              <a:extLst>
                                                                                                                                                                                                                                                                <a:ext uri="{FF2B5EF4-FFF2-40B4-BE49-F238E27FC236}">
                                                                                                                                                                                                                                                                  <a16:creationId xmlns:a16="http://schemas.microsoft.com/office/drawing/2014/main" id="{E562280C-2D6B-4412-AD83-DF0722BCEF33}"/>
                                                                                                                                                                                                                                                                </a:ext>
                                                                                                                                                                                                                                                              </a:extLst>
                                                                                                                                                                                                                                                            </p:cNvPr>
                                                                                                                                                                                                                                                            <p:cNvSpPr>
                                                                                                                                                                                                                                                              <a:spLocks/>
                                                                                                                                                                                                                                                            </p:cNvSpPr>
                                                                                                                                                                                                                                                            <p:nvPr/>
                                                                                                                                                                                                                                                          </p:nvSpPr>
                                                                                                                                                                                                                                                          <p:spPr bwMode="auto">
                                                                                                                                                                                                                                                            <a:xfrm>
                                                                                                                                                                                                                                                              <a:off x="443" y="77"/>
                                                                                                                                                                                                                                                              <a:ext cx="130" cy="8"/>
                                                                                                                                                                                                                                                            </a:xfrm>
                                                                                                                                                                                                                                                            <a:custGeom>
                                                                                                                                                                                                                                                              <a:avLst/>
                                                                                                                                                                                                                                                              <a:gdLst>
                                                                                                                                                                                                                                                                <a:gd name="T0" fmla="*/ 130 w 130"/>
                                                                                                                                                                                                                                                                <a:gd name="T1" fmla="*/ 3 h 8"/>
                                                                                                                                                                                                                                                                <a:gd name="T2" fmla="*/ 75 w 130"/>
                                                                                                                                                                                                                                                                <a:gd name="T3" fmla="*/ 7 h 8"/>
                                                                                                                                                                                                                                                                <a:gd name="T4" fmla="*/ 55 w 130"/>
                                                                                                                                                                                                                                                                <a:gd name="T5" fmla="*/ 4 h 8"/>
                                                                                                                                                                                                                                                                <a:gd name="T6" fmla="*/ 0 w 130"/>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 h="8">
                                                                                                                                                                                                                                                                  <a:moveTo>
                                                                                                                                                                                                                                                                    <a:pt x="130" y="3"/>
                                                                                                                                                                                                                                                                  </a:moveTo>
                                                                                                                                                                                                                                                                  <a:cubicBezTo>
                                                                                                                                                                                                                                                                    <a:pt x="117" y="0"/>
                                                                                                                                                                                                                                                                    <a:pt x="87" y="7"/>
                                                                                                                                                                                                                                                                    <a:pt x="75" y="7"/>
                                                                                                                                                                                                                                                                  </a:cubicBezTo>
                                                                                                                                                                                                                                                                  <a:cubicBezTo>
                                                                                                                                                                                                                                                                    <a:pt x="68" y="6"/>
                                                                                                                                                                                                                                                                    <a:pt x="61" y="6"/>
                                                                                                                                                                                                                                                                    <a:pt x="55" y="4"/>
                                                                                                                                                                                                                                                                  </a:cubicBezTo>
                                                                                                                                                                                                                                                                  <a:cubicBezTo>
                                                                                                                                                                                                                                                                    <a:pt x="36" y="5"/>
                                                                                                                                                                                                                                                                    <a:pt x="19" y="8"/>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80" name="Freeform 1268">
                                                                                                                                                                                                                                                            <a:extLst>
                                                                                                                                                                                                                                                              <a:ext uri="{FF2B5EF4-FFF2-40B4-BE49-F238E27FC236}">
                                                                                                                                                                                                                                                                <a16:creationId xmlns:a16="http://schemas.microsoft.com/office/drawing/2014/main" id="{AF49A8F1-AB92-4771-8055-982268BF64CB}"/>
                                                                                                                                                                                                                                                              </a:ext>
                                                                                                                                                                                                                                                            </a:extLst>
                                                                                                                                                                                                                                                          </p:cNvPr>
                                                                                                                                                                                                                                                          <p:cNvSpPr>
                                                                                                                                                                                                                                                            <a:spLocks/>
                                                                                                                                                                                                                                                          </p:cNvSpPr>
                                                                                                                                                                                                                                                          <p:nvPr/>
                                                                                                                                                                                                                                                        </p:nvSpPr>
                                                                                                                                                                                                                                                        <p:spPr bwMode="auto">
                                                                                                                                                                                                                                                          <a:xfrm>
                                                                                                                                                                                                                                                            <a:off x="395" y="85"/>
                                                                                                                                                                                                                                                            <a:ext cx="81" cy="10"/>
                                                                                                                                                                                                                                                          </a:xfrm>
                                                                                                                                                                                                                                                          <a:custGeom>
                                                                                                                                                                                                                                                            <a:avLst/>
                                                                                                                                                                                                                                                            <a:gdLst>
                                                                                                                                                                                                                                                              <a:gd name="T0" fmla="*/ 81 w 81"/>
                                                                                                                                                                                                                                                              <a:gd name="T1" fmla="*/ 6 h 10"/>
                                                                                                                                                                                                                                                              <a:gd name="T2" fmla="*/ 49 w 81"/>
                                                                                                                                                                                                                                                              <a:gd name="T3" fmla="*/ 1 h 10"/>
                                                                                                                                                                                                                                                              <a:gd name="T4" fmla="*/ 21 w 81"/>
                                                                                                                                                                                                                                                              <a:gd name="T5" fmla="*/ 2 h 10"/>
                                                                                                                                                                                                                                                              <a:gd name="T6" fmla="*/ 39 w 81"/>
                                                                                                                                                                                                                                                              <a:gd name="T7" fmla="*/ 1 h 10"/>
                                                                                                                                                                                                                                                              <a:gd name="T8" fmla="*/ 36 w 81"/>
                                                                                                                                                                                                                                                              <a:gd name="T9" fmla="*/ 7 h 10"/>
                                                                                                                                                                                                                                                              <a:gd name="T10" fmla="*/ 23 w 81"/>
                                                                                                                                                                                                                                                              <a:gd name="T11" fmla="*/ 10 h 10"/>
                                                                                                                                                                                                                                                              <a:gd name="T12" fmla="*/ 30 w 81"/>
                                                                                                                                                                                                                                                              <a:gd name="T13" fmla="*/ 9 h 10"/>
                                                                                                                                                                                                                                                              <a:gd name="T14" fmla="*/ 47 w 81"/>
                                                                                                                                                                                                                                                              <a:gd name="T15" fmla="*/ 4 h 10"/>
                                                                                                                                                                                                                                                              <a:gd name="T16" fmla="*/ 29 w 81"/>
                                                                                                                                                                                                                                                              <a:gd name="T17" fmla="*/ 3 h 10"/>
                                                                                                                                                                                                                                                              <a:gd name="T18" fmla="*/ 18 w 81"/>
                                                                                                                                                                                                                                                              <a:gd name="T19" fmla="*/ 7 h 10"/>
                                                                                                                                                                                                                                                              <a:gd name="T20" fmla="*/ 3 w 81"/>
                                                                                                                                                                                                                                                              <a:gd name="T21" fmla="*/ 3 h 10"/>
                                                                                                                                                                                                                                                              <a:gd name="T22" fmla="*/ 13 w 81"/>
                                                                                                                                                                                                                                                              <a:gd name="T23" fmla="*/ 5 h 10"/>
                                                                                                                                                                                                                                                              <a:gd name="T24" fmla="*/ 29 w 81"/>
                                                                                                                                                                                                                                                              <a:gd name="T25" fmla="*/ 4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10">
                                                                                                                                                                                                                                                                <a:moveTo>
                                                                                                                                                                                                                                                                  <a:pt x="81" y="6"/>
                                                                                                                                                                                                                                                                </a:moveTo>
                                                                                                                                                                                                                                                                <a:cubicBezTo>
                                                                                                                                                                                                                                                                  <a:pt x="71" y="3"/>
                                                                                                                                                                                                                                                                  <a:pt x="59" y="3"/>
                                                                                                                                                                                                                                                                  <a:pt x="49" y="1"/>
                                                                                                                                                                                                                                                                </a:cubicBezTo>
                                                                                                                                                                                                                                                                <a:cubicBezTo>
                                                                                                                                                                                                                                                                  <a:pt x="38" y="2"/>
                                                                                                                                                                                                                                                                  <a:pt x="31" y="3"/>
                                                                                                                                                                                                                                                                  <a:pt x="21" y="2"/>
                                                                                                                                                                                                                                                                </a:cubicBezTo>
                                                                                                                                                                                                                                                                <a:cubicBezTo>
                                                                                                                                                                                                                                                                  <a:pt x="27" y="2"/>
                                                                                                                                                                                                                                                                  <a:pt x="33" y="0"/>
                                                                                                                                                                                                                                                                  <a:pt x="39" y="1"/>
                                                                                                                                                                                                                                                                </a:cubicBezTo>
                                                                                                                                                                                                                                                                <a:cubicBezTo>
                                                                                                                                                                                                                                                                  <a:pt x="41" y="1"/>
                                                                                                                                                                                                                                                                  <a:pt x="38" y="6"/>
                                                                                                                                                                                                                                                                  <a:pt x="36" y="7"/>
                                                                                                                                                                                                                                                                </a:cubicBezTo>
                                                                                                                                                                                                                                                                <a:cubicBezTo>
                                                                                                                                                                                                                                                                  <a:pt x="33" y="10"/>
                                                                                                                                                                                                                                                                  <a:pt x="27" y="9"/>
                                                                                                                                                                                                                                                                  <a:pt x="23" y="10"/>
                                                                                                                                                                                                                                                                </a:cubicBezTo>
                                                                                                                                                                                                                                                                <a:cubicBezTo>
                                                                                                                                                                                                                                                                  <a:pt x="21" y="10"/>
                                                                                                                                                                                                                                                                  <a:pt x="28" y="9"/>
                                                                                                                                                                                                                                                                  <a:pt x="30" y="9"/>
                                                                                                                                                                                                                                                                </a:cubicBezTo>
                                                                                                                                                                                                                                                                <a:cubicBezTo>
                                                                                                                                                                                                                                                                  <a:pt x="33" y="9"/>
                                                                                                                                                                                                                                                                  <a:pt x="60" y="1"/>
                                                                                                                                                                                                                                                                  <a:pt x="47" y="4"/>
                                                                                                                                                                                                                                                                </a:cubicBezTo>
                                                                                                                                                                                                                                                                <a:cubicBezTo>
                                                                                                                                                                                                                                                                  <a:pt x="42" y="2"/>
                                                                                                                                                                                                                                                                  <a:pt x="35" y="4"/>
                                                                                                                                                                                                                                                                  <a:pt x="29" y="3"/>
                                                                                                                                                                                                                                                                </a:cubicBezTo>
                                                                                                                                                                                                                                                                <a:cubicBezTo>
                                                                                                                                                                                                                                                                  <a:pt x="24" y="4"/>
                                                                                                                                                                                                                                                                  <a:pt x="22" y="4"/>
                                                                                                                                                                                                                                                                  <a:pt x="18" y="7"/>
                                                                                                                                                                                                                                                                </a:cubicBezTo>
                                                                                                                                                                                                                                                                <a:cubicBezTo>
                                                                                                                                                                                                                                                                  <a:pt x="13" y="6"/>
                                                                                                                                                                                                                                                                  <a:pt x="8" y="5"/>
                                                                                                                                                                                                                                                                  <a:pt x="3" y="3"/>
                                                                                                                                                                                                                                                                </a:cubicBezTo>
                                                                                                                                                                                                                                                                <a:cubicBezTo>
                                                                                                                                                                                                                                                                  <a:pt x="0" y="2"/>
                                                                                                                                                                                                                                                                  <a:pt x="13" y="5"/>
                                                                                                                                                                                                                                                                  <a:pt x="13" y="5"/>
                                                                                                                                                                                                                                                                </a:cubicBezTo>
                                                                                                                                                                                                                                                                <a:cubicBezTo>
                                                                                                                                                                                                                                                                  <a:pt x="28" y="4"/>
                                                                                                                                                                                                                                                                  <a:pt x="23" y="4"/>
                                                                                                                                                                                                                                                                  <a:pt x="29"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78" name="Freeform 1266">
                                                                                                                                                                                                                                                          <a:extLst>
                                                                                                                                                                                                                                                            <a:ext uri="{FF2B5EF4-FFF2-40B4-BE49-F238E27FC236}">
                                                                                                                                                                                                                                                              <a16:creationId xmlns:a16="http://schemas.microsoft.com/office/drawing/2014/main" id="{B48CFB2C-920E-4FA3-9B38-7C1445932D8E}"/>
                                                                                                                                                                                                                                                            </a:ext>
                                                                                                                                                                                                                                                          </a:extLst>
                                                                                                                                                                                                                                                        </p:cNvPr>
                                                                                                                                                                                                                                                        <p:cNvSpPr>
                                                                                                                                                                                                                                                          <a:spLocks/>
                                                                                                                                                                                                                                                        </p:cNvSpPr>
                                                                                                                                                                                                                                                        <p:nvPr/>
                                                                                                                                                                                                                                                      </p:nvSpPr>
                                                                                                                                                                                                                                                      <p:spPr bwMode="auto">
                                                                                                                                                                                                                                                        <a:xfrm>
                                                                                                                                                                                                                                                          <a:off x="464" y="102"/>
                                                                                                                                                                                                                                                          <a:ext cx="23" cy="6"/>
                                                                                                                                                                                                                                                        </a:xfrm>
                                                                                                                                                                                                                                                        <a:custGeom>
                                                                                                                                                                                                                                                          <a:avLst/>
                                                                                                                                                                                                                                                          <a:gdLst>
                                                                                                                                                                                                                                                            <a:gd name="T0" fmla="*/ 23 w 23"/>
                                                                                                                                                                                                                                                            <a:gd name="T1" fmla="*/ 0 h 6"/>
                                                                                                                                                                                                                                                            <a:gd name="T2" fmla="*/ 12 w 23"/>
                                                                                                                                                                                                                                                            <a:gd name="T3" fmla="*/ 2 h 6"/>
                                                                                                                                                                                                                                                            <a:gd name="T4" fmla="*/ 0 w 23"/>
                                                                                                                                                                                                                                                            <a:gd name="T5" fmla="*/ 6 h 6"/>
                                                                                                                                                                                                                                                            <a:gd name="T6" fmla="*/ 9 w 23"/>
                                                                                                                                                                                                                                                            <a:gd name="T7" fmla="*/ 3 h 6"/>
                                                                                                                                                                                                                                                            <a:gd name="T8" fmla="*/ 23 w 2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
                                                                                                                                                                                                                                                              <a:moveTo>
                                                                                                                                                                                                                                                                <a:pt x="23" y="0"/>
                                                                                                                                                                                                                                                              </a:moveTo>
                                                                                                                                                                                                                                                              <a:cubicBezTo>
                                                                                                                                                                                                                                                                <a:pt x="17" y="2"/>
                                                                                                                                                                                                                                                                <a:pt x="22" y="1"/>
                                                                                                                                                                                                                                                                <a:pt x="12" y="2"/>
                                                                                                                                                                                                                                                              </a:cubicBezTo>
                                                                                                                                                                                                                                                              <a:cubicBezTo>
                                                                                                                                                                                                                                                                <a:pt x="7" y="3"/>
                                                                                                                                                                                                                                                                <a:pt x="4" y="3"/>
                                                                                                                                                                                                                                                                <a:pt x="0" y="6"/>
                                                                                                                                                                                                                                                              </a:cubicBezTo>
                                                                                                                                                                                                                                                              <a:cubicBezTo>
                                                                                                                                                                                                                                                                <a:pt x="0" y="6"/>
                                                                                                                                                                                                                                                                <a:pt x="8" y="3"/>
                                                                                                                                                                                                                                                                <a:pt x="9" y="3"/>
                                                                                                                                                                                                                                                              </a:cubicBezTo>
                                                                                                                                                                                                                                                              <a:cubicBezTo>
                                                                                                                                                                                                                                                                <a:pt x="14" y="1"/>
                                                                                                                                                                                                                                                                <a:pt x="18" y="1"/>
                                                                                                                                                                                                                                                                <a:pt x="23"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976" name="Freeform 1264">
                                                                                                                                                                                                                                                        <a:extLst>
                                                                                                                                                                                                                                                          <a:ext uri="{FF2B5EF4-FFF2-40B4-BE49-F238E27FC236}">
                                                                                                                                                                                                                                                            <a16:creationId xmlns:a16="http://schemas.microsoft.com/office/drawing/2014/main" id="{A962B66B-4681-4A7D-9F49-70BE610FF716}"/>
                                                                                                                                                                                                                                                          </a:ext>
                                                                                                                                                                                                                                                        </a:extLst>
                                                                                                                                                                                                                                                      </p:cNvPr>
                                                                                                                                                                                                                                                      <p:cNvSpPr>
                                                                                                                                                                                                                                                        <a:spLocks/>
                                                                                                                                                                                                                                                      </p:cNvSpPr>
                                                                                                                                                                                                                                                      <p:nvPr/>
                                                                                                                                                                                                                                                    </p:nvSpPr>
                                                                                                                                                                                                                                                    <p:spPr bwMode="auto">
                                                                                                                                                                                                                                                      <a:xfrm>
                                                                                                                                                                                                                                                        <a:off x="481" y="83"/>
                                                                                                                                                                                                                                                        <a:ext cx="75" cy="8"/>
                                                                                                                                                                                                                                                      </a:xfrm>
                                                                                                                                                                                                                                                      <a:custGeom>
                                                                                                                                                                                                                                                        <a:avLst/>
                                                                                                                                                                                                                                                        <a:gdLst>
                                                                                                                                                                                                                                                          <a:gd name="T0" fmla="*/ 75 w 75"/>
                                                                                                                                                                                                                                                          <a:gd name="T1" fmla="*/ 3 h 8"/>
                                                                                                                                                                                                                                                          <a:gd name="T2" fmla="*/ 44 w 75"/>
                                                                                                                                                                                                                                                          <a:gd name="T3" fmla="*/ 4 h 8"/>
                                                                                                                                                                                                                                                          <a:gd name="T4" fmla="*/ 30 w 75"/>
                                                                                                                                                                                                                                                          <a:gd name="T5" fmla="*/ 8 h 8"/>
                                                                                                                                                                                                                                                          <a:gd name="T6" fmla="*/ 12 w 75"/>
                                                                                                                                                                                                                                                          <a:gd name="T7" fmla="*/ 6 h 8"/>
                                                                                                                                                                                                                                                          <a:gd name="T8" fmla="*/ 3 w 75"/>
                                                                                                                                                                                                                                                          <a:gd name="T9" fmla="*/ 8 h 8"/>
                                                                                                                                                                                                                                                          <a:gd name="T10" fmla="*/ 39 w 75"/>
                                                                                                                                                                                                                                                          <a:gd name="T11" fmla="*/ 5 h 8"/>
                                                                                                                                                                                                                                                          <a:gd name="T12" fmla="*/ 61 w 75"/>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8">
                                                                                                                                                                                                                                                            <a:moveTo>
                                                                                                                                                                                                                                                              <a:pt x="75" y="3"/>
                                                                                                                                                                                                                                                            </a:moveTo>
                                                                                                                                                                                                                                                            <a:cubicBezTo>
                                                                                                                                                                                                                                                              <a:pt x="65" y="0"/>
                                                                                                                                                                                                                                                              <a:pt x="54" y="1"/>
                                                                                                                                                                                                                                                              <a:pt x="44" y="4"/>
                                                                                                                                                                                                                                                            </a:cubicBezTo>
                                                                                                                                                                                                                                                            <a:cubicBezTo>
                                                                                                                                                                                                                                                              <a:pt x="39" y="5"/>
                                                                                                                                                                                                                                                              <a:pt x="30" y="8"/>
                                                                                                                                                                                                                                                              <a:pt x="30" y="8"/>
                                                                                                                                                                                                                                                            </a:cubicBezTo>
                                                                                                                                                                                                                                                            <a:cubicBezTo>
                                                                                                                                                                                                                                                              <a:pt x="24" y="8"/>
                                                                                                                                                                                                                                                              <a:pt x="18" y="6"/>
                                                                                                                                                                                                                                                              <a:pt x="12" y="6"/>
                                                                                                                                                                                                                                                            </a:cubicBezTo>
                                                                                                                                                                                                                                                            <a:cubicBezTo>
                                                                                                                                                                                                                                                              <a:pt x="9" y="6"/>
                                                                                                                                                                                                                                                              <a:pt x="0" y="8"/>
                                                                                                                                                                                                                                                              <a:pt x="3" y="8"/>
                                                                                                                                                                                                                                                            </a:cubicBezTo>
                                                                                                                                                                                                                                                            <a:cubicBezTo>
                                                                                                                                                                                                                                                              <a:pt x="13" y="8"/>
                                                                                                                                                                                                                                                              <a:pt x="32" y="5"/>
                                                                                                                                                                                                                                                              <a:pt x="39" y="5"/>
                                                                                                                                                                                                                                                            </a:cubicBezTo>
                                                                                                                                                                                                                                                            <a:cubicBezTo>
                                                                                                                                                                                                                                                              <a:pt x="46" y="3"/>
                                                                                                                                                                                                                                                              <a:pt x="54" y="0"/>
                                                                                                                                                                                                                                                              <a:pt x="61" y="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74" name="Freeform 1262">
                                                                                                                                                                                                                                                      <a:extLst>
                                                                                                                                                                                                                                                        <a:ext uri="{FF2B5EF4-FFF2-40B4-BE49-F238E27FC236}">
                                                                                                                                                                                                                                                          <a16:creationId xmlns:a16="http://schemas.microsoft.com/office/drawing/2014/main" id="{CA26AF1E-F736-4481-86AE-F65023EE0ED4}"/>
                                                                                                                                                                                                                                                        </a:ext>
                                                                                                                                                                                                                                                      </a:extLst>
                                                                                                                                                                                                                                                    </p:cNvPr>
                                                                                                                                                                                                                                                    <p:cNvSpPr>
                                                                                                                                                                                                                                                      <a:spLocks/>
                                                                                                                                                                                                                                                    </p:cNvSpPr>
                                                                                                                                                                                                                                                    <p:nvPr/>
                                                                                                                                                                                                                                                  </p:nvSpPr>
                                                                                                                                                                                                                                                  <p:spPr bwMode="auto">
                                                                                                                                                                                                                                                    <a:xfrm>
                                                                                                                                                                                                                                                      <a:off x="306" y="99"/>
                                                                                                                                                                                                                                                      <a:ext cx="56" cy="15"/>
                                                                                                                                                                                                                                                    </a:xfrm>
                                                                                                                                                                                                                                                    <a:custGeom>
                                                                                                                                                                                                                                                      <a:avLst/>
                                                                                                                                                                                                                                                      <a:gdLst>
                                                                                                                                                                                                                                                        <a:gd name="T0" fmla="*/ 56 w 56"/>
                                                                                                                                                                                                                                                        <a:gd name="T1" fmla="*/ 2 h 15"/>
                                                                                                                                                                                                                                                        <a:gd name="T2" fmla="*/ 42 w 56"/>
                                                                                                                                                                                                                                                        <a:gd name="T3" fmla="*/ 6 h 15"/>
                                                                                                                                                                                                                                                        <a:gd name="T4" fmla="*/ 33 w 56"/>
                                                                                                                                                                                                                                                        <a:gd name="T5" fmla="*/ 11 h 15"/>
                                                                                                                                                                                                                                                        <a:gd name="T6" fmla="*/ 14 w 56"/>
                                                                                                                                                                                                                                                        <a:gd name="T7" fmla="*/ 10 h 15"/>
                                                                                                                                                                                                                                                        <a:gd name="T8" fmla="*/ 49 w 56"/>
                                                                                                                                                                                                                                                        <a:gd name="T9" fmla="*/ 6 h 15"/>
                                                                                                                                                                                                                                                        <a:gd name="T10" fmla="*/ 56 w 5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15">
                                                                                                                                                                                                                                                          <a:moveTo>
                                                                                                                                                                                                                                                            <a:pt x="56" y="2"/>
                                                                                                                                                                                                                                                          </a:moveTo>
                                                                                                                                                                                                                                                          <a:cubicBezTo>
                                                                                                                                                                                                                                                            <a:pt x="50" y="4"/>
                                                                                                                                                                                                                                                            <a:pt x="49" y="5"/>
                                                                                                                                                                                                                                                            <a:pt x="42" y="6"/>
                                                                                                                                                                                                                                                          </a:cubicBezTo>
                                                                                                                                                                                                                                                          <a:cubicBezTo>
                                                                                                                                                                                                                                                            <a:pt x="35" y="11"/>
                                                                                                                                                                                                                                                            <a:pt x="38" y="9"/>
                                                                                                                                                                                                                                                            <a:pt x="33" y="11"/>
                                                                                                                                                                                                                                                          </a:cubicBezTo>
                                                                                                                                                                                                                                                          <a:cubicBezTo>
                                                                                                                                                                                                                                                            <a:pt x="25" y="10"/>
                                                                                                                                                                                                                                                            <a:pt x="23" y="9"/>
                                                                                                                                                                                                                                                            <a:pt x="14" y="10"/>
                                                                                                                                                                                                                                                          </a:cubicBezTo>
                                                                                                                                                                                                                                                          <a:cubicBezTo>
                                                                                                                                                                                                                                                            <a:pt x="0" y="15"/>
                                                                                                                                                                                                                                                            <a:pt x="45" y="6"/>
                                                                                                                                                                                                                                                            <a:pt x="49" y="6"/>
                                                                                                                                                                                                                                                          </a:cubicBezTo>
                                                                                                                                                                                                                                                          <a:cubicBezTo>
                                                                                                                                                                                                                                                            <a:pt x="52" y="4"/>
                                                                                                                                                                                                                                                            <a:pt x="53" y="0"/>
                                                                                                                                                                                                                                                            <a:pt x="56"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972" name="Freeform 1260">
                                                                                                                                                                                                                                                    <a:extLst>
                                                                                                                                                                                                                                                      <a:ext uri="{FF2B5EF4-FFF2-40B4-BE49-F238E27FC236}">
                                                                                                                                                                                                                                                        <a16:creationId xmlns:a16="http://schemas.microsoft.com/office/drawing/2014/main" id="{2A81185B-10BF-4CAA-93E6-98D5C019347E}"/>
                                                                                                                                                                                                                                                      </a:ext>
                                                                                                                                                                                                                                                    </a:extLst>
                                                                                                                                                                                                                                                  </p:cNvPr>
                                                                                                                                                                                                                                                  <p:cNvSpPr>
                                                                                                                                                                                                                                                    <a:spLocks/>
                                                                                                                                                                                                                                                  </p:cNvSpPr>
                                                                                                                                                                                                                                                  <p:nvPr/>
                                                                                                                                                                                                                                                </p:nvSpPr>
                                                                                                                                                                                                                                                <p:spPr bwMode="auto">
                                                                                                                                                                                                                                                  <a:xfrm>
                                                                                                                                                                                                                                                    <a:off x="499" y="94"/>
                                                                                                                                                                                                                                                    <a:ext cx="88" cy="8"/>
                                                                                                                                                                                                                                                  </a:xfrm>
                                                                                                                                                                                                                                                  <a:custGeom>
                                                                                                                                                                                                                                                    <a:avLst/>
                                                                                                                                                                                                                                                    <a:gdLst>
                                                                                                                                                                                                                                                      <a:gd name="T0" fmla="*/ 0 w 88"/>
                                                                                                                                                                                                                                                      <a:gd name="T1" fmla="*/ 8 h 8"/>
                                                                                                                                                                                                                                                      <a:gd name="T2" fmla="*/ 12 w 88"/>
                                                                                                                                                                                                                                                      <a:gd name="T3" fmla="*/ 5 h 8"/>
                                                                                                                                                                                                                                                      <a:gd name="T4" fmla="*/ 84 w 88"/>
                                                                                                                                                                                                                                                      <a:gd name="T5" fmla="*/ 3 h 8"/>
                                                                                                                                                                                                                                                      <a:gd name="T6" fmla="*/ 86 w 88"/>
                                                                                                                                                                                                                                                      <a:gd name="T7" fmla="*/ 2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8">
                                                                                                                                                                                                                                                        <a:moveTo>
                                                                                                                                                                                                                                                          <a:pt x="0" y="8"/>
                                                                                                                                                                                                                                                        </a:moveTo>
                                                                                                                                                                                                                                                        <a:cubicBezTo>
                                                                                                                                                                                                                                                          <a:pt x="4" y="7"/>
                                                                                                                                                                                                                                                          <a:pt x="12" y="5"/>
                                                                                                                                                                                                                                                          <a:pt x="12" y="5"/>
                                                                                                                                                                                                                                                        </a:cubicBezTo>
                                                                                                                                                                                                                                                        <a:cubicBezTo>
                                                                                                                                                                                                                                                          <a:pt x="35" y="8"/>
                                                                                                                                                                                                                                                          <a:pt x="61" y="4"/>
                                                                                                                                                                                                                                                          <a:pt x="84" y="3"/>
                                                                                                                                                                                                                                                        </a:cubicBezTo>
                                                                                                                                                                                                                                                        <a:cubicBezTo>
                                                                                                                                                                                                                                                          <a:pt x="87" y="1"/>
                                                                                                                                                                                                                                                          <a:pt x="88" y="0"/>
                                                                                                                                                                                                                                                          <a:pt x="86"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68" name="Freeform 1256">
                                                                                                                                                                                                                                                  <a:extLst>
                                                                                                                                                                                                                                                    <a:ext uri="{FF2B5EF4-FFF2-40B4-BE49-F238E27FC236}">
                                                                                                                                                                                                                                                      <a16:creationId xmlns:a16="http://schemas.microsoft.com/office/drawing/2014/main" id="{5EA76C23-E90C-4437-A43F-CED90C3469AC}"/>
                                                                                                                                                                                                                                                    </a:ext>
                                                                                                                                                                                                                                                  </a:extLst>
                                                                                                                                                                                                                                                </p:cNvPr>
                                                                                                                                                                                                                                                <p:cNvSpPr>
                                                                                                                                                                                                                                                  <a:spLocks/>
                                                                                                                                                                                                                                                </p:cNvSpPr>
                                                                                                                                                                                                                                                <p:nvPr/>
                                                                                                                                                                                                                                              </p:nvSpPr>
                                                                                                                                                                                                                                              <p:spPr bwMode="auto">
                                                                                                                                                                                                                                                <a:xfrm>
                                                                                                                                                                                                                                                  <a:off x="366" y="113"/>
                                                                                                                                                                                                                                                  <a:ext cx="55" cy="10"/>
                                                                                                                                                                                                                                                </a:xfrm>
                                                                                                                                                                                                                                                <a:custGeom>
                                                                                                                                                                                                                                                  <a:avLst/>
                                                                                                                                                                                                                                                  <a:gdLst>
                                                                                                                                                                                                                                                    <a:gd name="T0" fmla="*/ 55 w 55"/>
                                                                                                                                                                                                                                                    <a:gd name="T1" fmla="*/ 2 h 10"/>
                                                                                                                                                                                                                                                    <a:gd name="T2" fmla="*/ 24 w 55"/>
                                                                                                                                                                                                                                                    <a:gd name="T3" fmla="*/ 8 h 10"/>
                                                                                                                                                                                                                                                    <a:gd name="T4" fmla="*/ 35 w 55"/>
                                                                                                                                                                                                                                                    <a:gd name="T5" fmla="*/ 5 h 10"/>
                                                                                                                                                                                                                                                    <a:gd name="T6" fmla="*/ 45 w 55"/>
                                                                                                                                                                                                                                                    <a:gd name="T7" fmla="*/ 2 h 10"/>
                                                                                                                                                                                                                                                    <a:gd name="T8" fmla="*/ 48 w 55"/>
                                                                                                                                                                                                                                                    <a:gd name="T9" fmla="*/ 6 h 10"/>
                                                                                                                                                                                                                                                    <a:gd name="T10" fmla="*/ 39 w 55"/>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10">
                                                                                                                                                                                                                                                      <a:moveTo>
                                                                                                                                                                                                                                                        <a:pt x="55" y="2"/>
                                                                                                                                                                                                                                                      </a:moveTo>
                                                                                                                                                                                                                                                      <a:cubicBezTo>
                                                                                                                                                                                                                                                        <a:pt x="43" y="0"/>
                                                                                                                                                                                                                                                        <a:pt x="36" y="6"/>
                                                                                                                                                                                                                                                        <a:pt x="24" y="8"/>
                                                                                                                                                                                                                                                      </a:cubicBezTo>
                                                                                                                                                                                                                                                      <a:cubicBezTo>
                                                                                                                                                                                                                                                        <a:pt x="0" y="5"/>
                                                                                                                                                                                                                                                        <a:pt x="33" y="5"/>
                                                                                                                                                                                                                                                        <a:pt x="35" y="5"/>
                                                                                                                                                                                                                                                      </a:cubicBezTo>
                                                                                                                                                                                                                                                      <a:cubicBezTo>
                                                                                                                                                                                                                                                        <a:pt x="38" y="4"/>
                                                                                                                                                                                                                                                        <a:pt x="42" y="3"/>
                                                                                                                                                                                                                                                        <a:pt x="45" y="2"/>
                                                                                                                                                                                                                                                      </a:cubicBezTo>
                                                                                                                                                                                                                                                      <a:cubicBezTo>
                                                                                                                                                                                                                                                        <a:pt x="48" y="3"/>
                                                                                                                                                                                                                                                        <a:pt x="51" y="2"/>
                                                                                                                                                                                                                                                        <a:pt x="48" y="6"/>
                                                                                                                                                                                                                                                      </a:cubicBezTo>
                                                                                                                                                                                                                                                      <a:cubicBezTo>
                                                                                                                                                                                                                                                        <a:pt x="46" y="9"/>
                                                                                                                                                                                                                                                        <a:pt x="39" y="10"/>
                                                                                                                                                                                                                                                        <a:pt x="39"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969" name="Freeform 1257">
                                                                                                                                                                                                                                                  <a:extLst>
                                                                                                                                                                                                                                                    <a:ext uri="{FF2B5EF4-FFF2-40B4-BE49-F238E27FC236}">
                                                                                                                                                                                                                                                      <a16:creationId xmlns:a16="http://schemas.microsoft.com/office/drawing/2014/main" id="{A604EEB3-EC72-4AE3-A1DA-1E13516A2505}"/>
                                                                                                                                                                                                                                                    </a:ext>
                                                                                                                                                                                                                                                  </a:extLst>
                                                                                                                                                                                                                                                </p:cNvPr>
                                                                                                                                                                                                                                                <p:cNvSpPr>
                                                                                                                                                                                                                                                  <a:spLocks/>
                                                                                                                                                                                                                                                </p:cNvSpPr>
                                                                                                                                                                                                                                                <p:nvPr/>
                                                                                                                                                                                                                                              </p:nvSpPr>
                                                                                                                                                                                                                                              <p:spPr bwMode="auto">
                                                                                                                                                                                                                                                <a:xfrm>
                                                                                                                                                                                                                                                  <a:off x="321" y="113"/>
                                                                                                                                                                                                                                                  <a:ext cx="37" cy="10"/>
                                                                                                                                                                                                                                                </a:xfrm>
                                                                                                                                                                                                                                                <a:custGeom>
                                                                                                                                                                                                                                                  <a:avLst/>
                                                                                                                                                                                                                                                  <a:gdLst>
                                                                                                                                                                                                                                                    <a:gd name="T0" fmla="*/ 37 w 37"/>
                                                                                                                                                                                                                                                    <a:gd name="T1" fmla="*/ 0 h 10"/>
                                                                                                                                                                                                                                                    <a:gd name="T2" fmla="*/ 20 w 37"/>
                                                                                                                                                                                                                                                    <a:gd name="T3" fmla="*/ 8 h 10"/>
                                                                                                                                                                                                                                                    <a:gd name="T4" fmla="*/ 30 w 37"/>
                                                                                                                                                                                                                                                    <a:gd name="T5" fmla="*/ 7 h 10"/>
                                                                                                                                                                                                                                                    <a:gd name="T6" fmla="*/ 36 w 37"/>
                                                                                                                                                                                                                                                    <a:gd name="T7" fmla="*/ 4 h 10"/>
                                                                                                                                                                                                                                                    <a:gd name="T8" fmla="*/ 30 w 37"/>
                                                                                                                                                                                                                                                    <a:gd name="T9" fmla="*/ 9 h 10"/>
                                                                                                                                                                                                                                                    <a:gd name="T10" fmla="*/ 15 w 37"/>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10">
                                                                                                                                                                                                                                                      <a:moveTo>
                                                                                                                                                                                                                                                        <a:pt x="37" y="0"/>
                                                                                                                                                                                                                                                      </a:moveTo>
                                                                                                                                                                                                                                                      <a:cubicBezTo>
                                                                                                                                                                                                                                                        <a:pt x="33" y="7"/>
                                                                                                                                                                                                                                                        <a:pt x="27" y="7"/>
                                                                                                                                                                                                                                                        <a:pt x="20" y="8"/>
                                                                                                                                                                                                                                                      </a:cubicBezTo>
                                                                                                                                                                                                                                                      <a:cubicBezTo>
                                                                                                                                                                                                                                                        <a:pt x="24" y="9"/>
                                                                                                                                                                                                                                                        <a:pt x="26" y="8"/>
                                                                                                                                                                                                                                                        <a:pt x="30" y="7"/>
                                                                                                                                                                                                                                                      </a:cubicBezTo>
                                                                                                                                                                                                                                                      <a:cubicBezTo>
                                                                                                                                                                                                                                                        <a:pt x="32" y="6"/>
                                                                                                                                                                                                                                                        <a:pt x="36" y="2"/>
                                                                                                                                                                                                                                                        <a:pt x="36" y="4"/>
                                                                                                                                                                                                                                                      </a:cubicBezTo>
                                                                                                                                                                                                                                                      <a:cubicBezTo>
                                                                                                                                                                                                                                                        <a:pt x="36" y="5"/>
                                                                                                                                                                                                                                                        <a:pt x="31" y="9"/>
                                                                                                                                                                                                                                                        <a:pt x="30" y="9"/>
                                                                                                                                                                                                                                                      </a:cubicBezTo>
                                                                                                                                                                                                                                                      <a:cubicBezTo>
                                                                                                                                                                                                                                                        <a:pt x="22" y="10"/>
                                                                                                                                                                                                                                                        <a:pt x="0" y="10"/>
                                                                                                                                                                                                                                                        <a:pt x="15"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970" name="Freeform 1258">
                                                                                                                                                                                                                                                  <a:extLst>
                                                                                                                                                                                                                                                    <a:ext uri="{FF2B5EF4-FFF2-40B4-BE49-F238E27FC236}">
                                                                                                                                                                                                                                                      <a16:creationId xmlns:a16="http://schemas.microsoft.com/office/drawing/2014/main" id="{30E20218-626A-47DB-A0B9-9984D228AA78}"/>
                                                                                                                                                                                                                                                    </a:ext>
                                                                                                                                                                                                                                                  </a:extLst>
                                                                                                                                                                                                                                                </p:cNvPr>
                                                                                                                                                                                                                                                <p:cNvSpPr>
                                                                                                                                                                                                                                                  <a:spLocks/>
                                                                                                                                                                                                                                                </p:cNvSpPr>
                                                                                                                                                                                                                                                <p:nvPr/>
                                                                                                                                                                                                                                              </p:nvSpPr>
                                                                                                                                                                                                                                              <p:spPr bwMode="auto">
                                                                                                                                                                                                                                                <a:xfrm>
                                                                                                                                                                                                                                                  <a:off x="306" y="126"/>
                                                                                                                                                                                                                                                  <a:ext cx="118" cy="15"/>
                                                                                                                                                                                                                                                </a:xfrm>
                                                                                                                                                                                                                                                <a:custGeom>
                                                                                                                                                                                                                                                  <a:avLst/>
                                                                                                                                                                                                                                                  <a:gdLst>
                                                                                                                                                                                                                                                    <a:gd name="T0" fmla="*/ 118 w 118"/>
                                                                                                                                                                                                                                                    <a:gd name="T1" fmla="*/ 0 h 15"/>
                                                                                                                                                                                                                                                    <a:gd name="T2" fmla="*/ 97 w 118"/>
                                                                                                                                                                                                                                                    <a:gd name="T3" fmla="*/ 9 h 15"/>
                                                                                                                                                                                                                                                    <a:gd name="T4" fmla="*/ 67 w 118"/>
                                                                                                                                                                                                                                                    <a:gd name="T5" fmla="*/ 8 h 15"/>
                                                                                                                                                                                                                                                    <a:gd name="T6" fmla="*/ 55 w 118"/>
                                                                                                                                                                                                                                                    <a:gd name="T7" fmla="*/ 15 h 15"/>
                                                                                                                                                                                                                                                    <a:gd name="T8" fmla="*/ 29 w 118"/>
                                                                                                                                                                                                                                                    <a:gd name="T9" fmla="*/ 12 h 15"/>
                                                                                                                                                                                                                                                    <a:gd name="T10" fmla="*/ 17 w 118"/>
                                                                                                                                                                                                                                                    <a:gd name="T11" fmla="*/ 8 h 15"/>
                                                                                                                                                                                                                                                    <a:gd name="T12" fmla="*/ 14 w 118"/>
                                                                                                                                                                                                                                                    <a:gd name="T13" fmla="*/ 7 h 15"/>
                                                                                                                                                                                                                                                    <a:gd name="T14" fmla="*/ 2 w 118"/>
                                                                                                                                                                                                                                                    <a:gd name="T15" fmla="*/ 9 h 15"/>
                                                                                                                                                                                                                                                    <a:gd name="T16" fmla="*/ 7 w 118"/>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8" h="15">
                                                                                                                                                                                                                                                      <a:moveTo>
                                                                                                                                                                                                                                                        <a:pt x="118" y="0"/>
                                                                                                                                                                                                                                                      </a:moveTo>
                                                                                                                                                                                                                                                      <a:cubicBezTo>
                                                                                                                                                                                                                                                        <a:pt x="110" y="2"/>
                                                                                                                                                                                                                                                        <a:pt x="105" y="6"/>
                                                                                                                                                                                                                                                        <a:pt x="97" y="9"/>
                                                                                                                                                                                                                                                      </a:cubicBezTo>
                                                                                                                                                                                                                                                      <a:cubicBezTo>
                                                                                                                                                                                                                                                        <a:pt x="86" y="8"/>
                                                                                                                                                                                                                                                        <a:pt x="79" y="7"/>
                                                                                                                                                                                                                                                        <a:pt x="67" y="8"/>
                                                                                                                                                                                                                                                      </a:cubicBezTo>
                                                                                                                                                                                                                                                      <a:cubicBezTo>
                                                                                                                                                                                                                                                        <a:pt x="63" y="11"/>
                                                                                                                                                                                                                                                        <a:pt x="55" y="15"/>
                                                                                                                                                                                                                                                        <a:pt x="55" y="15"/>
                                                                                                                                                                                                                                                      </a:cubicBezTo>
                                                                                                                                                                                                                                                      <a:cubicBezTo>
                                                                                                                                                                                                                                                        <a:pt x="43" y="14"/>
                                                                                                                                                                                                                                                        <a:pt x="39" y="15"/>
                                                                                                                                                                                                                                                        <a:pt x="29" y="12"/>
                                                                                                                                                                                                                                                      </a:cubicBezTo>
                                                                                                                                                                                                                                                      <a:cubicBezTo>
                                                                                                                                                                                                                                                        <a:pt x="25" y="11"/>
                                                                                                                                                                                                                                                        <a:pt x="21" y="9"/>
                                                                                                                                                                                                                                                        <a:pt x="17" y="8"/>
                                                                                                                                                                                                                                                      </a:cubicBezTo>
                                                                                                                                                                                                                                                      <a:cubicBezTo>
                                                                                                                                                                                                                                                        <a:pt x="16" y="8"/>
                                                                                                                                                                                                                                                        <a:pt x="14" y="7"/>
                                                                                                                                                                                                                                                        <a:pt x="14" y="7"/>
                                                                                                                                                                                                                                                      </a:cubicBezTo>
                                                                                                                                                                                                                                                      <a:cubicBezTo>
                                                                                                                                                                                                                                                        <a:pt x="9" y="9"/>
                                                                                                                                                                                                                                                        <a:pt x="9" y="9"/>
                                                                                                                                                                                                                                                        <a:pt x="2" y="9"/>
                                                                                                                                                                                                                                                      </a:cubicBezTo>
                                                                                                                                                                                                                                                      <a:cubicBezTo>
                                                                                                                                                                                                                                                        <a:pt x="0" y="9"/>
                                                                                                                                                                                                                                                        <a:pt x="7" y="8"/>
                                                                                                                                                                                                                                                        <a:pt x="7"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963" name="Freeform 1251">
                                                                                                                                                                                                                                              <a:extLst>
                                                                                                                                                                                                                                                <a:ext uri="{FF2B5EF4-FFF2-40B4-BE49-F238E27FC236}">
                                                                                                                                                                                                                                                  <a16:creationId xmlns:a16="http://schemas.microsoft.com/office/drawing/2014/main" id="{A69FBAB5-C09C-4562-9FAA-CE38D10B4515}"/>
                                                                                                                                                                                                                                                </a:ext>
                                                                                                                                                                                                                                              </a:extLst>
                                                                                                                                                                                                                                            </p:cNvPr>
                                                                                                                                                                                                                                            <p:cNvSpPr>
                                                                                                                                                                                                                                              <a:spLocks/>
                                                                                                                                                                                                                                            </p:cNvSpPr>
                                                                                                                                                                                                                                            <p:nvPr/>
                                                                                                                                                                                                                                          </p:nvSpPr>
                                                                                                                                                                                                                                          <p:spPr bwMode="auto">
                                                                                                                                                                                                                                            <a:xfrm>
                                                                                                                                                                                                                                              <a:off x="450" y="105"/>
                                                                                                                                                                                                                                              <a:ext cx="154" cy="36"/>
                                                                                                                                                                                                                                            </a:xfrm>
                                                                                                                                                                                                                                            <a:custGeom>
                                                                                                                                                                                                                                              <a:avLst/>
                                                                                                                                                                                                                                              <a:gdLst>
                                                                                                                                                                                                                                                <a:gd name="T0" fmla="*/ 154 w 154"/>
                                                                                                                                                                                                                                                <a:gd name="T1" fmla="*/ 0 h 36"/>
                                                                                                                                                                                                                                                <a:gd name="T2" fmla="*/ 111 w 154"/>
                                                                                                                                                                                                                                                <a:gd name="T3" fmla="*/ 22 h 36"/>
                                                                                                                                                                                                                                                <a:gd name="T4" fmla="*/ 56 w 154"/>
                                                                                                                                                                                                                                                <a:gd name="T5" fmla="*/ 30 h 36"/>
                                                                                                                                                                                                                                                <a:gd name="T6" fmla="*/ 42 w 154"/>
                                                                                                                                                                                                                                                <a:gd name="T7" fmla="*/ 34 h 36"/>
                                                                                                                                                                                                                                                <a:gd name="T8" fmla="*/ 39 w 154"/>
                                                                                                                                                                                                                                                <a:gd name="T9" fmla="*/ 35 h 36"/>
                                                                                                                                                                                                                                                <a:gd name="T10" fmla="*/ 22 w 154"/>
                                                                                                                                                                                                                                                <a:gd name="T11" fmla="*/ 30 h 36"/>
                                                                                                                                                                                                                                                <a:gd name="T12" fmla="*/ 2 w 154"/>
                                                                                                                                                                                                                                                <a:gd name="T13" fmla="*/ 31 h 36"/>
                                                                                                                                                                                                                                                <a:gd name="T14" fmla="*/ 8 w 154"/>
                                                                                                                                                                                                                                                <a:gd name="T15" fmla="*/ 30 h 36"/>
                                                                                                                                                                                                                                                <a:gd name="T16" fmla="*/ 26 w 154"/>
                                                                                                                                                                                                                                                <a:gd name="T17" fmla="*/ 31 h 36"/>
                                                                                                                                                                                                                                                <a:gd name="T18" fmla="*/ 39 w 154"/>
                                                                                                                                                                                                                                                <a:gd name="T19" fmla="*/ 36 h 36"/>
                                                                                                                                                                                                                                                <a:gd name="T20" fmla="*/ 76 w 154"/>
                                                                                                                                                                                                                                                <a:gd name="T21" fmla="*/ 30 h 36"/>
                                                                                                                                                                                                                                                <a:gd name="T22" fmla="*/ 91 w 154"/>
                                                                                                                                                                                                                                                <a:gd name="T23" fmla="*/ 2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4" h="36">
                                                                                                                                                                                                                                                  <a:moveTo>
                                                                                                                                                                                                                                                    <a:pt x="154" y="0"/>
                                                                                                                                                                                                                                                  </a:moveTo>
                                                                                                                                                                                                                                                  <a:cubicBezTo>
                                                                                                                                                                                                                                                    <a:pt x="142" y="18"/>
                                                                                                                                                                                                                                                    <a:pt x="133" y="20"/>
                                                                                                                                                                                                                                                    <a:pt x="111" y="22"/>
                                                                                                                                                                                                                                                  </a:cubicBezTo>
                                                                                                                                                                                                                                                  <a:cubicBezTo>
                                                                                                                                                                                                                                                    <a:pt x="91" y="29"/>
                                                                                                                                                                                                                                                    <a:pt x="78" y="29"/>
                                                                                                                                                                                                                                                    <a:pt x="56" y="30"/>
                                                                                                                                                                                                                                                  </a:cubicBezTo>
                                                                                                                                                                                                                                                  <a:cubicBezTo>
                                                                                                                                                                                                                                                    <a:pt x="46" y="33"/>
                                                                                                                                                                                                                                                    <a:pt x="51" y="31"/>
                                                                                                                                                                                                                                                    <a:pt x="42" y="34"/>
                                                                                                                                                                                                                                                  </a:cubicBezTo>
                                                                                                                                                                                                                                                  <a:cubicBezTo>
                                                                                                                                                                                                                                                    <a:pt x="41" y="34"/>
                                                                                                                                                                                                                                                    <a:pt x="39" y="35"/>
                                                                                                                                                                                                                                                    <a:pt x="39" y="35"/>
                                                                                                                                                                                                                                                  </a:cubicBezTo>
                                                                                                                                                                                                                                                  <a:cubicBezTo>
                                                                                                                                                                                                                                                    <a:pt x="33" y="33"/>
                                                                                                                                                                                                                                                    <a:pt x="22" y="30"/>
                                                                                                                                                                                                                                                    <a:pt x="22" y="30"/>
                                                                                                                                                                                                                                                  </a:cubicBezTo>
                                                                                                                                                                                                                                                  <a:cubicBezTo>
                                                                                                                                                                                                                                                    <a:pt x="15" y="30"/>
                                                                                                                                                                                                                                                    <a:pt x="9" y="31"/>
                                                                                                                                                                                                                                                    <a:pt x="2" y="31"/>
                                                                                                                                                                                                                                                  </a:cubicBezTo>
                                                                                                                                                                                                                                                  <a:cubicBezTo>
                                                                                                                                                                                                                                                    <a:pt x="0" y="31"/>
                                                                                                                                                                                                                                                    <a:pt x="6" y="30"/>
                                                                                                                                                                                                                                                    <a:pt x="8" y="30"/>
                                                                                                                                                                                                                                                  </a:cubicBezTo>
                                                                                                                                                                                                                                                  <a:cubicBezTo>
                                                                                                                                                                                                                                                    <a:pt x="14" y="30"/>
                                                                                                                                                                                                                                                    <a:pt x="20" y="31"/>
                                                                                                                                                                                                                                                    <a:pt x="26" y="31"/>
                                                                                                                                                                                                                                                  </a:cubicBezTo>
                                                                                                                                                                                                                                                  <a:cubicBezTo>
                                                                                                                                                                                                                                                    <a:pt x="30" y="33"/>
                                                                                                                                                                                                                                                    <a:pt x="39" y="36"/>
                                                                                                                                                                                                                                                    <a:pt x="39" y="36"/>
                                                                                                                                                                                                                                                  </a:cubicBezTo>
                                                                                                                                                                                                                                                  <a:cubicBezTo>
                                                                                                                                                                                                                                                    <a:pt x="54" y="34"/>
                                                                                                                                                                                                                                                    <a:pt x="57" y="31"/>
                                                                                                                                                                                                                                                    <a:pt x="76" y="30"/>
                                                                                                                                                                                                                                                  </a:cubicBezTo>
                                                                                                                                                                                                                                                  <a:cubicBezTo>
                                                                                                                                                                                                                                                    <a:pt x="77" y="30"/>
                                                                                                                                                                                                                                                    <a:pt x="96" y="28"/>
                                                                                                                                                                                                                                                    <a:pt x="91" y="2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964" name="Freeform 1252">
                                                                                                                                                                                                                                              <a:extLst>
                                                                                                                                                                                                                                                <a:ext uri="{FF2B5EF4-FFF2-40B4-BE49-F238E27FC236}">
                                                                                                                                                                                                                                                  <a16:creationId xmlns:a16="http://schemas.microsoft.com/office/drawing/2014/main" id="{66190820-A312-42D5-A2FC-4AB84FC9F84B}"/>
                                                                                                                                                                                                                                                </a:ext>
                                                                                                                                                                                                                                              </a:extLst>
                                                                                                                                                                                                                                            </p:cNvPr>
                                                                                                                                                                                                                                            <p:cNvSpPr>
                                                                                                                                                                                                                                              <a:spLocks/>
                                                                                                                                                                                                                                            </p:cNvSpPr>
                                                                                                                                                                                                                                            <p:nvPr/>
                                                                                                                                                                                                                                          </p:nvSpPr>
                                                                                                                                                                                                                                          <p:spPr bwMode="auto">
                                                                                                                                                                                                                                            <a:xfrm>
                                                                                                                                                                                                                                              <a:off x="326" y="139"/>
                                                                                                                                                                                                                                              <a:ext cx="148" cy="11"/>
                                                                                                                                                                                                                                            </a:xfrm>
                                                                                                                                                                                                                                            <a:custGeom>
                                                                                                                                                                                                                                              <a:avLst/>
                                                                                                                                                                                                                                              <a:gdLst>
                                                                                                                                                                                                                                                <a:gd name="T0" fmla="*/ 148 w 148"/>
                                                                                                                                                                                                                                                <a:gd name="T1" fmla="*/ 0 h 11"/>
                                                                                                                                                                                                                                                <a:gd name="T2" fmla="*/ 112 w 148"/>
                                                                                                                                                                                                                                                <a:gd name="T3" fmla="*/ 6 h 11"/>
                                                                                                                                                                                                                                                <a:gd name="T4" fmla="*/ 82 w 148"/>
                                                                                                                                                                                                                                                <a:gd name="T5" fmla="*/ 3 h 11"/>
                                                                                                                                                                                                                                                <a:gd name="T6" fmla="*/ 60 w 148"/>
                                                                                                                                                                                                                                                <a:gd name="T7" fmla="*/ 8 h 11"/>
                                                                                                                                                                                                                                                <a:gd name="T8" fmla="*/ 51 w 148"/>
                                                                                                                                                                                                                                                <a:gd name="T9" fmla="*/ 11 h 11"/>
                                                                                                                                                                                                                                                <a:gd name="T10" fmla="*/ 33 w 148"/>
                                                                                                                                                                                                                                                <a:gd name="T11" fmla="*/ 8 h 11"/>
                                                                                                                                                                                                                                                <a:gd name="T12" fmla="*/ 0 w 148"/>
                                                                                                                                                                                                                                                <a:gd name="T13" fmla="*/ 11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11">
                                                                                                                                                                                                                                                  <a:moveTo>
                                                                                                                                                                                                                                                    <a:pt x="148" y="0"/>
                                                                                                                                                                                                                                                  </a:moveTo>
                                                                                                                                                                                                                                                  <a:cubicBezTo>
                                                                                                                                                                                                                                                    <a:pt x="131" y="6"/>
                                                                                                                                                                                                                                                    <a:pt x="141" y="5"/>
                                                                                                                                                                                                                                                    <a:pt x="112" y="6"/>
                                                                                                                                                                                                                                                  </a:cubicBezTo>
                                                                                                                                                                                                                                                  <a:cubicBezTo>
                                                                                                                                                                                                                                                    <a:pt x="102" y="8"/>
                                                                                                                                                                                                                                                    <a:pt x="92" y="6"/>
                                                                                                                                                                                                                                                    <a:pt x="82" y="3"/>
                                                                                                                                                                                                                                                  </a:cubicBezTo>
                                                                                                                                                                                                                                                  <a:cubicBezTo>
                                                                                                                                                                                                                                                    <a:pt x="74" y="4"/>
                                                                                                                                                                                                                                                    <a:pt x="68" y="5"/>
                                                                                                                                                                                                                                                    <a:pt x="60" y="8"/>
                                                                                                                                                                                                                                                  </a:cubicBezTo>
                                                                                                                                                                                                                                                  <a:cubicBezTo>
                                                                                                                                                                                                                                                    <a:pt x="57" y="9"/>
                                                                                                                                                                                                                                                    <a:pt x="51" y="11"/>
                                                                                                                                                                                                                                                    <a:pt x="51" y="11"/>
                                                                                                                                                                                                                                                  </a:cubicBezTo>
                                                                                                                                                                                                                                                  <a:cubicBezTo>
                                                                                                                                                                                                                                                    <a:pt x="44" y="10"/>
                                                                                                                                                                                                                                                    <a:pt x="39" y="10"/>
                                                                                                                                                                                                                                                    <a:pt x="33" y="8"/>
                                                                                                                                                                                                                                                  </a:cubicBezTo>
                                                                                                                                                                                                                                                  <a:cubicBezTo>
                                                                                                                                                                                                                                                    <a:pt x="22" y="9"/>
                                                                                                                                                                                                                                                    <a:pt x="11" y="11"/>
                                                                                                                                                                                                                                                    <a:pt x="0"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61" name="Freeform 1249">
                                                                                                                                                                                                                                            <a:extLst>
                                                                                                                                                                                                                                              <a:ext uri="{FF2B5EF4-FFF2-40B4-BE49-F238E27FC236}">
                                                                                                                                                                                                                                                <a16:creationId xmlns:a16="http://schemas.microsoft.com/office/drawing/2014/main" id="{B102F2F5-EEA4-4005-95D1-9DFA3B8DFD5C}"/>
                                                                                                                                                                                                                                              </a:ext>
                                                                                                                                                                                                                                            </a:extLst>
                                                                                                                                                                                                                                          </p:cNvPr>
                                                                                                                                                                                                                                          <p:cNvSpPr>
                                                                                                                                                                                                                                            <a:spLocks/>
                                                                                                                                                                                                                                          </p:cNvSpPr>
                                                                                                                                                                                                                                          <p:nvPr/>
                                                                                                                                                                                                                                        </p:nvSpPr>
                                                                                                                                                                                                                                        <p:spPr bwMode="auto">
                                                                                                                                                                                                                                          <a:xfrm>
                                                                                                                                                                                                                                            <a:off x="370" y="132"/>
                                                                                                                                                                                                                                            <a:ext cx="38" cy="4"/>
                                                                                                                                                                                                                                          </a:xfrm>
                                                                                                                                                                                                                                          <a:custGeom>
                                                                                                                                                                                                                                            <a:avLst/>
                                                                                                                                                                                                                                            <a:gdLst>
                                                                                                                                                                                                                                              <a:gd name="T0" fmla="*/ 38 w 38"/>
                                                                                                                                                                                                                                              <a:gd name="T1" fmla="*/ 3 h 4"/>
                                                                                                                                                                                                                                              <a:gd name="T2" fmla="*/ 21 w 38"/>
                                                                                                                                                                                                                                              <a:gd name="T3" fmla="*/ 0 h 4"/>
                                                                                                                                                                                                                                              <a:gd name="T4" fmla="*/ 0 w 38"/>
                                                                                                                                                                                                                                              <a:gd name="T5" fmla="*/ 4 h 4"/>
                                                                                                                                                                                                                                              <a:gd name="T6" fmla="*/ 0 60000 65536"/>
                                                                                                                                                                                                                                              <a:gd name="T7" fmla="*/ 0 60000 65536"/>
                                                                                                                                                                                                                                              <a:gd name="T8" fmla="*/ 0 60000 65536"/>
                                                                                                                                                                                                                                            </a:gdLst>
                                                                                                                                                                                                                                            <a:ahLst/>
                                                                                                                                                                                                                                            <a:cxnLst>
                                                                                                                                                                                                                                              <a:cxn ang="T6">
                                                                                                                                                                                                                                                <a:pos x="T0" y="T1"/>
                                                                                                                                                                                                                                              </a:cxn>
                                                                                                                                                                                                                                              <a:cxn ang="T7">
                                                                                                                                                                                                                                                <a:pos x="T2" y="T3"/>
                                                                                                                                                                                                                                              </a:cxn>
                                                                                                                                                                                                                                              <a:cxn ang="T8">
                                                                                                                                                                                                                                                <a:pos x="T4" y="T5"/>
                                                                                                                                                                                                                                              </a:cxn>
                                                                                                                                                                                                                                            </a:cxnLst>
                                                                                                                                                                                                                                            <a:rect l="0" t="0" r="r" b="b"/>
                                                                                                                                                                                                                                            <a:pathLst>
                                                                                                                                                                                                                                              <a:path w="38" h="4">
                                                                                                                                                                                                                                                <a:moveTo>
                                                                                                                                                                                                                                                  <a:pt x="38" y="3"/>
                                                                                                                                                                                                                                                </a:moveTo>
                                                                                                                                                                                                                                                <a:cubicBezTo>
                                                                                                                                                                                                                                                  <a:pt x="32" y="1"/>
                                                                                                                                                                                                                                                  <a:pt x="27" y="2"/>
                                                                                                                                                                                                                                                  <a:pt x="21" y="0"/>
                                                                                                                                                                                                                                                </a:cubicBezTo>
                                                                                                                                                                                                                                                <a:cubicBezTo>
                                                                                                                                                                                                                                                  <a:pt x="14" y="1"/>
                                                                                                                                                                                                                                                  <a:pt x="6" y="4"/>
                                                                                                                                                                                                                                                  <a:pt x="0"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59" name="Freeform 1247">
                                                                                                                                                                                                                                          <a:extLst>
                                                                                                                                                                                                                                            <a:ext uri="{FF2B5EF4-FFF2-40B4-BE49-F238E27FC236}">
                                                                                                                                                                                                                                              <a16:creationId xmlns:a16="http://schemas.microsoft.com/office/drawing/2014/main" id="{851CD2A2-A948-424C-BF28-65054299741A}"/>
                                                                                                                                                                                                                                            </a:ext>
                                                                                                                                                                                                                                          </a:extLst>
                                                                                                                                                                                                                                        </p:cNvPr>
                                                                                                                                                                                                                                        <p:cNvSpPr>
                                                                                                                                                                                                                                          <a:spLocks/>
                                                                                                                                                                                                                                        </p:cNvSpPr>
                                                                                                                                                                                                                                        <p:nvPr/>
                                                                                                                                                                                                                                      </p:nvSpPr>
                                                                                                                                                                                                                                      <p:spPr bwMode="auto">
                                                                                                                                                                                                                                        <a:xfrm>
                                                                                                                                                                                                                                          <a:off x="419" y="123"/>
                                                                                                                                                                                                                                          <a:ext cx="27" cy="6"/>
                                                                                                                                                                                                                                        </a:xfrm>
                                                                                                                                                                                                                                        <a:custGeom>
                                                                                                                                                                                                                                          <a:avLst/>
                                                                                                                                                                                                                                          <a:gdLst>
                                                                                                                                                                                                                                            <a:gd name="T0" fmla="*/ 19 w 27"/>
                                                                                                                                                                                                                                            <a:gd name="T1" fmla="*/ 0 h 6"/>
                                                                                                                                                                                                                                            <a:gd name="T2" fmla="*/ 14 w 27"/>
                                                                                                                                                                                                                                            <a:gd name="T3" fmla="*/ 1 h 6"/>
                                                                                                                                                                                                                                            <a:gd name="T4" fmla="*/ 2 w 27"/>
                                                                                                                                                                                                                                            <a:gd name="T5" fmla="*/ 5 h 6"/>
                                                                                                                                                                                                                                            <a:gd name="T6" fmla="*/ 8 w 27"/>
                                                                                                                                                                                                                                            <a:gd name="T7" fmla="*/ 4 h 6"/>
                                                                                                                                                                                                                                            <a:gd name="T8" fmla="*/ 27 w 27"/>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6">
                                                                                                                                                                                                                                              <a:moveTo>
                                                                                                                                                                                                                                                <a:pt x="19" y="0"/>
                                                                                                                                                                                                                                              </a:moveTo>
                                                                                                                                                                                                                                              <a:cubicBezTo>
                                                                                                                                                                                                                                                <a:pt x="17" y="0"/>
                                                                                                                                                                                                                                                <a:pt x="16" y="1"/>
                                                                                                                                                                                                                                                <a:pt x="14" y="1"/>
                                                                                                                                                                                                                                              </a:cubicBezTo>
                                                                                                                                                                                                                                              <a:cubicBezTo>
                                                                                                                                                                                                                                                <a:pt x="10" y="2"/>
                                                                                                                                                                                                                                                <a:pt x="6" y="4"/>
                                                                                                                                                                                                                                                <a:pt x="2" y="5"/>
                                                                                                                                                                                                                                              </a:cubicBezTo>
                                                                                                                                                                                                                                              <a:cubicBezTo>
                                                                                                                                                                                                                                                <a:pt x="0" y="6"/>
                                                                                                                                                                                                                                                <a:pt x="6" y="4"/>
                                                                                                                                                                                                                                                <a:pt x="8" y="4"/>
                                                                                                                                                                                                                                              </a:cubicBezTo>
                                                                                                                                                                                                                                              <a:cubicBezTo>
                                                                                                                                                                                                                                                <a:pt x="15" y="2"/>
                                                                                                                                                                                                                                                <a:pt x="18" y="1"/>
                                                                                                                                                                                                                                                <a:pt x="27" y="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57" name="Freeform 1245">
                                                                                                                                                                                                                                        <a:extLst>
                                                                                                                                                                                                                                          <a:ext uri="{FF2B5EF4-FFF2-40B4-BE49-F238E27FC236}">
                                                                                                                                                                                                                                            <a16:creationId xmlns:a16="http://schemas.microsoft.com/office/drawing/2014/main" id="{6216706B-40B2-41B1-A7F3-DD31297E02D2}"/>
                                                                                                                                                                                                                                          </a:ext>
                                                                                                                                                                                                                                        </a:extLst>
                                                                                                                                                                                                                                      </p:cNvPr>
                                                                                                                                                                                                                                      <p:cNvSpPr>
                                                                                                                                                                                                                                        <a:spLocks/>
                                                                                                                                                                                                                                      </p:cNvSpPr>
                                                                                                                                                                                                                                      <p:nvPr/>
                                                                                                                                                                                                                                    </p:nvSpPr>
                                                                                                                                                                                                                                    <p:spPr bwMode="auto">
                                                                                                                                                                                                                                      <a:xfrm>
                                                                                                                                                                                                                                        <a:off x="519" y="100"/>
                                                                                                                                                                                                                                        <a:ext cx="97" cy="48"/>
                                                                                                                                                                                                                                      </a:xfrm>
                                                                                                                                                                                                                                      <a:custGeom>
                                                                                                                                                                                                                                        <a:avLst/>
                                                                                                                                                                                                                                        <a:gdLst>
                                                                                                                                                                                                                                          <a:gd name="T0" fmla="*/ 97 w 97"/>
                                                                                                                                                                                                                                          <a:gd name="T1" fmla="*/ 0 h 48"/>
                                                                                                                                                                                                                                          <a:gd name="T2" fmla="*/ 82 w 97"/>
                                                                                                                                                                                                                                          <a:gd name="T3" fmla="*/ 26 h 48"/>
                                                                                                                                                                                                                                          <a:gd name="T4" fmla="*/ 38 w 97"/>
                                                                                                                                                                                                                                          <a:gd name="T5" fmla="*/ 35 h 48"/>
                                                                                                                                                                                                                                          <a:gd name="T6" fmla="*/ 0 w 97"/>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48">
                                                                                                                                                                                                                                            <a:moveTo>
                                                                                                                                                                                                                                              <a:pt x="97" y="0"/>
                                                                                                                                                                                                                                            </a:moveTo>
                                                                                                                                                                                                                                            <a:cubicBezTo>
                                                                                                                                                                                                                                              <a:pt x="96" y="10"/>
                                                                                                                                                                                                                                              <a:pt x="91" y="20"/>
                                                                                                                                                                                                                                              <a:pt x="82" y="26"/>
                                                                                                                                                                                                                                            </a:cubicBezTo>
                                                                                                                                                                                                                                            <a:cubicBezTo>
                                                                                                                                                                                                                                              <a:pt x="74" y="37"/>
                                                                                                                                                                                                                                              <a:pt x="47" y="35"/>
                                                                                                                                                                                                                                              <a:pt x="38" y="35"/>
                                                                                                                                                                                                                                            </a:cubicBezTo>
                                                                                                                                                                                                                                            <a:cubicBezTo>
                                                                                                                                                                                                                                              <a:pt x="25" y="37"/>
                                                                                                                                                                                                                                              <a:pt x="13" y="48"/>
                                                                                                                                                                                                                                              <a:pt x="0"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953" name="Freeform 1241">
                                                                                                                                                                                                                                    <a:extLst>
                                                                                                                                                                                                                                      <a:ext uri="{FF2B5EF4-FFF2-40B4-BE49-F238E27FC236}">
                                                                                                                                                                                                                                        <a16:creationId xmlns:a16="http://schemas.microsoft.com/office/drawing/2014/main" id="{12A90EA1-C84D-4316-8DC1-B4860172F044}"/>
                                                                                                                                                                                                                                      </a:ext>
                                                                                                                                                                                                                                    </a:extLst>
                                                                                                                                                                                                                                  </p:cNvPr>
                                                                                                                                                                                                                                  <p:cNvSpPr>
                                                                                                                                                                                                                                    <a:spLocks/>
                                                                                                                                                                                                                                  </p:cNvSpPr>
                                                                                                                                                                                                                                  <p:nvPr/>
                                                                                                                                                                                                                                </p:nvSpPr>
                                                                                                                                                                                                                                <p:spPr bwMode="auto">
                                                                                                                                                                                                                                  <a:xfrm>
                                                                                                                                                                                                                                    <a:off x="601" y="95"/>
                                                                                                                                                                                                                                    <a:ext cx="10" cy="11"/>
                                                                                                                                                                                                                                  </a:xfrm>
                                                                                                                                                                                                                                  <a:custGeom>
                                                                                                                                                                                                                                    <a:avLst/>
                                                                                                                                                                                                                                    <a:gdLst>
                                                                                                                                                                                                                                      <a:gd name="T0" fmla="*/ 3 w 10"/>
                                                                                                                                                                                                                                      <a:gd name="T1" fmla="*/ 11 h 11"/>
                                                                                                                                                                                                                                      <a:gd name="T2" fmla="*/ 3 w 10"/>
                                                                                                                                                                                                                                      <a:gd name="T3" fmla="*/ 11 h 11"/>
                                                                                                                                                                                                                                      <a:gd name="T4" fmla="*/ 0 60000 65536"/>
                                                                                                                                                                                                                                      <a:gd name="T5" fmla="*/ 0 60000 65536"/>
                                                                                                                                                                                                                                    </a:gdLst>
                                                                                                                                                                                                                                    <a:ahLst/>
                                                                                                                                                                                                                                    <a:cxnLst>
                                                                                                                                                                                                                                      <a:cxn ang="T4">
                                                                                                                                                                                                                                        <a:pos x="T0" y="T1"/>
                                                                                                                                                                                                                                      </a:cxn>
                                                                                                                                                                                                                                      <a:cxn ang="T5">
                                                                                                                                                                                                                                        <a:pos x="T2" y="T3"/>
                                                                                                                                                                                                                                      </a:cxn>
                                                                                                                                                                                                                                    </a:cxnLst>
                                                                                                                                                                                                                                    <a:rect l="0" t="0" r="r" b="b"/>
                                                                                                                                                                                                                                    <a:pathLst>
                                                                                                                                                                                                                                      <a:path w="10" h="11">
                                                                                                                                                                                                                                        <a:moveTo>
                                                                                                                                                                                                                                          <a:pt x="3" y="11"/>
                                                                                                                                                                                                                                        </a:moveTo>
                                                                                                                                                                                                                                        <a:cubicBezTo>
                                                                                                                                                                                                                                          <a:pt x="10" y="0"/>
                                                                                                                                                                                                                                          <a:pt x="0" y="10"/>
                                                                                                                                                                                                                                          <a:pt x="3" y="11"/>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951" name="Freeform 1239">
                                                                                                                                                                                                                                  <a:extLst>
                                                                                                                                                                                                                                    <a:ext uri="{FF2B5EF4-FFF2-40B4-BE49-F238E27FC236}">
                                                                                                                                                                                                                                      <a16:creationId xmlns:a16="http://schemas.microsoft.com/office/drawing/2014/main" id="{5F46C7C1-67F3-4A3B-AE0E-BE531BE2939B}"/>
                                                                                                                                                                                                                                    </a:ext>
                                                                                                                                                                                                                                  </a:extLst>
                                                                                                                                                                                                                                </p:cNvPr>
                                                                                                                                                                                                                                <p:cNvSpPr>
                                                                                                                                                                                                                                  <a:spLocks/>
                                                                                                                                                                                                                                </p:cNvSpPr>
                                                                                                                                                                                                                                <p:nvPr/>
                                                                                                                                                                                                                              </p:nvSpPr>
                                                                                                                                                                                                                              <p:spPr bwMode="auto">
                                                                                                                                                                                                                                <a:xfrm>
                                                                                                                                                                                                                                  <a:off x="553" y="116"/>
                                                                                                                                                                                                                                  <a:ext cx="60" cy="36"/>
                                                                                                                                                                                                                                </a:xfrm>
                                                                                                                                                                                                                                <a:custGeom>
                                                                                                                                                                                                                                  <a:avLst/>
                                                                                                                                                                                                                                  <a:gdLst>
                                                                                                                                                                                                                                    <a:gd name="T0" fmla="*/ 60 w 60"/>
                                                                                                                                                                                                                                    <a:gd name="T1" fmla="*/ 1 h 36"/>
                                                                                                                                                                                                                                    <a:gd name="T2" fmla="*/ 44 w 60"/>
                                                                                                                                                                                                                                    <a:gd name="T3" fmla="*/ 6 h 36"/>
                                                                                                                                                                                                                                    <a:gd name="T4" fmla="*/ 38 w 60"/>
                                                                                                                                                                                                                                    <a:gd name="T5" fmla="*/ 8 h 36"/>
                                                                                                                                                                                                                                    <a:gd name="T6" fmla="*/ 41 w 60"/>
                                                                                                                                                                                                                                    <a:gd name="T7" fmla="*/ 6 h 36"/>
                                                                                                                                                                                                                                    <a:gd name="T8" fmla="*/ 50 w 60"/>
                                                                                                                                                                                                                                    <a:gd name="T9" fmla="*/ 2 h 36"/>
                                                                                                                                                                                                                                    <a:gd name="T10" fmla="*/ 47 w 60"/>
                                                                                                                                                                                                                                    <a:gd name="T11" fmla="*/ 3 h 36"/>
                                                                                                                                                                                                                                    <a:gd name="T12" fmla="*/ 35 w 60"/>
                                                                                                                                                                                                                                    <a:gd name="T13" fmla="*/ 12 h 36"/>
                                                                                                                                                                                                                                    <a:gd name="T14" fmla="*/ 15 w 60"/>
                                                                                                                                                                                                                                    <a:gd name="T15" fmla="*/ 26 h 36"/>
                                                                                                                                                                                                                                    <a:gd name="T16" fmla="*/ 0 w 60"/>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36">
                                                                                                                                                                                                                                      <a:moveTo>
                                                                                                                                                                                                                                        <a:pt x="60" y="1"/>
                                                                                                                                                                                                                                      </a:moveTo>
                                                                                                                                                                                                                                      <a:cubicBezTo>
                                                                                                                                                                                                                                        <a:pt x="48" y="2"/>
                                                                                                                                                                                                                                        <a:pt x="53" y="0"/>
                                                                                                                                                                                                                                        <a:pt x="44" y="6"/>
                                                                                                                                                                                                                                      </a:cubicBezTo>
                                                                                                                                                                                                                                      <a:cubicBezTo>
                                                                                                                                                                                                                                        <a:pt x="42" y="7"/>
                                                                                                                                                                                                                                        <a:pt x="38" y="8"/>
                                                                                                                                                                                                                                        <a:pt x="38" y="8"/>
                                                                                                                                                                                                                                      </a:cubicBezTo>
                                                                                                                                                                                                                                      <a:cubicBezTo>
                                                                                                                                                                                                                                        <a:pt x="32" y="16"/>
                                                                                                                                                                                                                                        <a:pt x="40" y="6"/>
                                                                                                                                                                                                                                        <a:pt x="41" y="6"/>
                                                                                                                                                                                                                                      </a:cubicBezTo>
                                                                                                                                                                                                                                      <a:cubicBezTo>
                                                                                                                                                                                                                                        <a:pt x="44" y="4"/>
                                                                                                                                                                                                                                        <a:pt x="50" y="5"/>
                                                                                                                                                                                                                                        <a:pt x="50" y="2"/>
                                                                                                                                                                                                                                      </a:cubicBezTo>
                                                                                                                                                                                                                                      <a:cubicBezTo>
                                                                                                                                                                                                                                        <a:pt x="50" y="1"/>
                                                                                                                                                                                                                                        <a:pt x="48" y="2"/>
                                                                                                                                                                                                                                        <a:pt x="47" y="3"/>
                                                                                                                                                                                                                                      </a:cubicBezTo>
                                                                                                                                                                                                                                      <a:cubicBezTo>
                                                                                                                                                                                                                                        <a:pt x="42" y="6"/>
                                                                                                                                                                                                                                        <a:pt x="39" y="9"/>
                                                                                                                                                                                                                                        <a:pt x="35" y="12"/>
                                                                                                                                                                                                                                      </a:cubicBezTo>
                                                                                                                                                                                                                                      <a:cubicBezTo>
                                                                                                                                                                                                                                        <a:pt x="32" y="20"/>
                                                                                                                                                                                                                                        <a:pt x="23" y="24"/>
                                                                                                                                                                                                                                        <a:pt x="15" y="26"/>
                                                                                                                                                                                                                                      </a:cubicBezTo>
                                                                                                                                                                                                                                      <a:cubicBezTo>
                                                                                                                                                                                                                                        <a:pt x="10" y="30"/>
                                                                                                                                                                                                                                        <a:pt x="5" y="33"/>
                                                                                                                                                                                                                                        <a:pt x="0" y="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49" name="Freeform 1237">
                                                                                                                                                                                                                                <a:extLst>
                                                                                                                                                                                                                                  <a:ext uri="{FF2B5EF4-FFF2-40B4-BE49-F238E27FC236}">
                                                                                                                                                                                                                                    <a16:creationId xmlns:a16="http://schemas.microsoft.com/office/drawing/2014/main" id="{8A6EDD8F-211E-4EAF-8AAB-A003CE2DBFBE}"/>
                                                                                                                                                                                                                                  </a:ext>
                                                                                                                                                                                                                                </a:extLst>
                                                                                                                                                                                                                              </p:cNvPr>
                                                                                                                                                                                                                              <p:cNvSpPr>
                                                                                                                                                                                                                                <a:spLocks/>
                                                                                                                                                                                                                              </p:cNvSpPr>
                                                                                                                                                                                                                              <p:nvPr/>
                                                                                                                                                                                                                            </p:nvSpPr>
                                                                                                                                                                                                                            <p:spPr bwMode="auto">
                                                                                                                                                                                                                              <a:xfrm>
                                                                                                                                                                                                                                <a:off x="589" y="99"/>
                                                                                                                                                                                                                                <a:ext cx="21" cy="87"/>
                                                                                                                                                                                                                              </a:xfrm>
                                                                                                                                                                                                                              <a:custGeom>
                                                                                                                                                                                                                                <a:avLst/>
                                                                                                                                                                                                                                <a:gdLst>
                                                                                                                                                                                                                                  <a:gd name="T0" fmla="*/ 21 w 21"/>
                                                                                                                                                                                                                                  <a:gd name="T1" fmla="*/ 0 h 87"/>
                                                                                                                                                                                                                                  <a:gd name="T2" fmla="*/ 16 w 21"/>
                                                                                                                                                                                                                                  <a:gd name="T3" fmla="*/ 12 h 87"/>
                                                                                                                                                                                                                                  <a:gd name="T4" fmla="*/ 9 w 21"/>
                                                                                                                                                                                                                                  <a:gd name="T5" fmla="*/ 34 h 87"/>
                                                                                                                                                                                                                                  <a:gd name="T6" fmla="*/ 2 w 21"/>
                                                                                                                                                                                                                                  <a:gd name="T7" fmla="*/ 46 h 87"/>
                                                                                                                                                                                                                                  <a:gd name="T8" fmla="*/ 2 w 21"/>
                                                                                                                                                                                                                                  <a:gd name="T9" fmla="*/ 65 h 87"/>
                                                                                                                                                                                                                                  <a:gd name="T10" fmla="*/ 5 w 21"/>
                                                                                                                                                                                                                                  <a:gd name="T11" fmla="*/ 74 h 87"/>
                                                                                                                                                                                                                                  <a:gd name="T12" fmla="*/ 4 w 21"/>
                                                                                                                                                                                                                                  <a:gd name="T13" fmla="*/ 87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87">
                                                                                                                                                                                                                                    <a:moveTo>
                                                                                                                                                                                                                                      <a:pt x="21" y="0"/>
                                                                                                                                                                                                                                    </a:moveTo>
                                                                                                                                                                                                                                    <a:cubicBezTo>
                                                                                                                                                                                                                                      <a:pt x="20" y="4"/>
                                                                                                                                                                                                                                      <a:pt x="17" y="8"/>
                                                                                                                                                                                                                                      <a:pt x="16" y="12"/>
                                                                                                                                                                                                                                    </a:cubicBezTo>
                                                                                                                                                                                                                                    <a:cubicBezTo>
                                                                                                                                                                                                                                      <a:pt x="15" y="19"/>
                                                                                                                                                                                                                                      <a:pt x="13" y="28"/>
                                                                                                                                                                                                                                      <a:pt x="9" y="34"/>
                                                                                                                                                                                                                                    </a:cubicBezTo>
                                                                                                                                                                                                                                    <a:cubicBezTo>
                                                                                                                                                                                                                                      <a:pt x="6" y="38"/>
                                                                                                                                                                                                                                      <a:pt x="2" y="46"/>
                                                                                                                                                                                                                                      <a:pt x="2" y="46"/>
                                                                                                                                                                                                                                    </a:cubicBezTo>
                                                                                                                                                                                                                                    <a:cubicBezTo>
                                                                                                                                                                                                                                      <a:pt x="0" y="54"/>
                                                                                                                                                                                                                                      <a:pt x="0" y="52"/>
                                                                                                                                                                                                                                      <a:pt x="2" y="65"/>
                                                                                                                                                                                                                                    </a:cubicBezTo>
                                                                                                                                                                                                                                    <a:cubicBezTo>
                                                                                                                                                                                                                                      <a:pt x="2" y="68"/>
                                                                                                                                                                                                                                      <a:pt x="5" y="74"/>
                                                                                                                                                                                                                                      <a:pt x="5" y="74"/>
                                                                                                                                                                                                                                    </a:cubicBezTo>
                                                                                                                                                                                                                                    <a:cubicBezTo>
                                                                                                                                                                                                                                      <a:pt x="5" y="78"/>
                                                                                                                                                                                                                                      <a:pt x="4" y="87"/>
                                                                                                                                                                                                                                      <a:pt x="4"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47" name="Freeform 1235">
                                                                                                                                                                                                                              <a:extLst>
                                                                                                                                                                                                                                <a:ext uri="{FF2B5EF4-FFF2-40B4-BE49-F238E27FC236}">
                                                                                                                                                                                                                                  <a16:creationId xmlns:a16="http://schemas.microsoft.com/office/drawing/2014/main" id="{89261F04-ECF6-42AA-8E7D-CE93BD5F2CFD}"/>
                                                                                                                                                                                                                                </a:ext>
                                                                                                                                                                                                                              </a:extLst>
                                                                                                                                                                                                                            </p:cNvPr>
                                                                                                                                                                                                                            <p:cNvSpPr>
                                                                                                                                                                                                                              <a:spLocks/>
                                                                                                                                                                                                                            </p:cNvSpPr>
                                                                                                                                                                                                                            <p:nvPr/>
                                                                                                                                                                                                                          </p:nvSpPr>
                                                                                                                                                                                                                          <p:spPr bwMode="auto">
                                                                                                                                                                                                                            <a:xfrm>
                                                                                                                                                                                                                              <a:off x="531" y="102"/>
                                                                                                                                                                                                                              <a:ext cx="68" cy="87"/>
                                                                                                                                                                                                                            </a:xfrm>
                                                                                                                                                                                                                            <a:custGeom>
                                                                                                                                                                                                                              <a:avLst/>
                                                                                                                                                                                                                              <a:gdLst>
                                                                                                                                                                                                                                <a:gd name="T0" fmla="*/ 68 w 68"/>
                                                                                                                                                                                                                                <a:gd name="T1" fmla="*/ 0 h 87"/>
                                                                                                                                                                                                                                <a:gd name="T2" fmla="*/ 42 w 68"/>
                                                                                                                                                                                                                                <a:gd name="T3" fmla="*/ 26 h 87"/>
                                                                                                                                                                                                                                <a:gd name="T4" fmla="*/ 24 w 68"/>
                                                                                                                                                                                                                                <a:gd name="T5" fmla="*/ 34 h 87"/>
                                                                                                                                                                                                                                <a:gd name="T6" fmla="*/ 18 w 68"/>
                                                                                                                                                                                                                                <a:gd name="T7" fmla="*/ 38 h 87"/>
                                                                                                                                                                                                                                <a:gd name="T8" fmla="*/ 5 w 68"/>
                                                                                                                                                                                                                                <a:gd name="T9" fmla="*/ 65 h 87"/>
                                                                                                                                                                                                                                <a:gd name="T10" fmla="*/ 1 w 68"/>
                                                                                                                                                                                                                                <a:gd name="T11" fmla="*/ 71 h 87"/>
                                                                                                                                                                                                                                <a:gd name="T12" fmla="*/ 3 w 68"/>
                                                                                                                                                                                                                                <a:gd name="T13" fmla="*/ 68 h 87"/>
                                                                                                                                                                                                                                <a:gd name="T14" fmla="*/ 6 w 68"/>
                                                                                                                                                                                                                                <a:gd name="T15" fmla="*/ 65 h 87"/>
                                                                                                                                                                                                                                <a:gd name="T16" fmla="*/ 13 w 68"/>
                                                                                                                                                                                                                                <a:gd name="T17" fmla="*/ 53 h 87"/>
                                                                                                                                                                                                                                <a:gd name="T18" fmla="*/ 51 w 68"/>
                                                                                                                                                                                                                                <a:gd name="T19" fmla="*/ 23 h 87"/>
                                                                                                                                                                                                                                <a:gd name="T20" fmla="*/ 59 w 68"/>
                                                                                                                                                                                                                                <a:gd name="T21" fmla="*/ 11 h 87"/>
                                                                                                                                                                                                                                <a:gd name="T22" fmla="*/ 62 w 68"/>
                                                                                                                                                                                                                                <a:gd name="T23" fmla="*/ 5 h 87"/>
                                                                                                                                                                                                                                <a:gd name="T24" fmla="*/ 65 w 68"/>
                                                                                                                                                                                                                                <a:gd name="T25" fmla="*/ 2 h 87"/>
                                                                                                                                                                                                                                <a:gd name="T26" fmla="*/ 52 w 68"/>
                                                                                                                                                                                                                                <a:gd name="T27" fmla="*/ 27 h 87"/>
                                                                                                                                                                                                                                <a:gd name="T28" fmla="*/ 35 w 68"/>
                                                                                                                                                                                                                                <a:gd name="T29" fmla="*/ 69 h 87"/>
                                                                                                                                                                                                                                <a:gd name="T30" fmla="*/ 29 w 68"/>
                                                                                                                                                                                                                                <a:gd name="T31" fmla="*/ 87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 h="87">
                                                                                                                                                                                                                                  <a:moveTo>
                                                                                                                                                                                                                                    <a:pt x="68" y="0"/>
                                                                                                                                                                                                                                  </a:moveTo>
                                                                                                                                                                                                                                  <a:cubicBezTo>
                                                                                                                                                                                                                                    <a:pt x="65" y="1"/>
                                                                                                                                                                                                                                    <a:pt x="48" y="21"/>
                                                                                                                                                                                                                                    <a:pt x="42" y="26"/>
                                                                                                                                                                                                                                  </a:cubicBezTo>
                                                                                                                                                                                                                                  <a:cubicBezTo>
                                                                                                                                                                                                                                    <a:pt x="37" y="30"/>
                                                                                                                                                                                                                                    <a:pt x="29" y="30"/>
                                                                                                                                                                                                                                    <a:pt x="24" y="34"/>
                                                                                                                                                                                                                                  </a:cubicBezTo>
                                                                                                                                                                                                                                  <a:cubicBezTo>
                                                                                                                                                                                                                                    <a:pt x="22" y="35"/>
                                                                                                                                                                                                                                    <a:pt x="18" y="38"/>
                                                                                                                                                                                                                                    <a:pt x="18" y="38"/>
                                                                                                                                                                                                                                  </a:cubicBezTo>
                                                                                                                                                                                                                                  <a:cubicBezTo>
                                                                                                                                                                                                                                    <a:pt x="13" y="46"/>
                                                                                                                                                                                                                                    <a:pt x="12" y="60"/>
                                                                                                                                                                                                                                    <a:pt x="5" y="65"/>
                                                                                                                                                                                                                                  </a:cubicBezTo>
                                                                                                                                                                                                                                  <a:cubicBezTo>
                                                                                                                                                                                                                                    <a:pt x="4" y="67"/>
                                                                                                                                                                                                                                    <a:pt x="2" y="69"/>
                                                                                                                                                                                                                                    <a:pt x="1" y="71"/>
                                                                                                                                                                                                                                  </a:cubicBezTo>
                                                                                                                                                                                                                                  <a:cubicBezTo>
                                                                                                                                                                                                                                    <a:pt x="0" y="72"/>
                                                                                                                                                                                                                                    <a:pt x="2" y="69"/>
                                                                                                                                                                                                                                    <a:pt x="3" y="68"/>
                                                                                                                                                                                                                                  </a:cubicBezTo>
                                                                                                                                                                                                                                  <a:cubicBezTo>
                                                                                                                                                                                                                                    <a:pt x="4" y="67"/>
                                                                                                                                                                                                                                    <a:pt x="5" y="66"/>
                                                                                                                                                                                                                                    <a:pt x="6" y="65"/>
                                                                                                                                                                                                                                  </a:cubicBezTo>
                                                                                                                                                                                                                                  <a:cubicBezTo>
                                                                                                                                                                                                                                    <a:pt x="8" y="59"/>
                                                                                                                                                                                                                                    <a:pt x="10" y="58"/>
                                                                                                                                                                                                                                    <a:pt x="13" y="53"/>
                                                                                                                                                                                                                                  </a:cubicBezTo>
                                                                                                                                                                                                                                  <a:cubicBezTo>
                                                                                                                                                                                                                                    <a:pt x="17" y="36"/>
                                                                                                                                                                                                                                    <a:pt x="38" y="31"/>
                                                                                                                                                                                                                                    <a:pt x="51" y="23"/>
                                                                                                                                                                                                                                  </a:cubicBezTo>
                                                                                                                                                                                                                                  <a:cubicBezTo>
                                                                                                                                                                                                                                    <a:pt x="52" y="19"/>
                                                                                                                                                                                                                                    <a:pt x="56" y="14"/>
                                                                                                                                                                                                                                    <a:pt x="59" y="11"/>
                                                                                                                                                                                                                                  </a:cubicBezTo>
                                                                                                                                                                                                                                  <a:cubicBezTo>
                                                                                                                                                                                                                                    <a:pt x="60" y="8"/>
                                                                                                                                                                                                                                    <a:pt x="60" y="8"/>
                                                                                                                                                                                                                                    <a:pt x="62" y="5"/>
                                                                                                                                                                                                                                  </a:cubicBezTo>
                                                                                                                                                                                                                                  <a:cubicBezTo>
                                                                                                                                                                                                                                    <a:pt x="63" y="4"/>
                                                                                                                                                                                                                                    <a:pt x="65" y="1"/>
                                                                                                                                                                                                                                    <a:pt x="65" y="2"/>
                                                                                                                                                                                                                                  </a:cubicBezTo>
                                                                                                                                                                                                                                  <a:cubicBezTo>
                                                                                                                                                                                                                                    <a:pt x="65" y="5"/>
                                                                                                                                                                                                                                    <a:pt x="54" y="22"/>
                                                                                                                                                                                                                                    <a:pt x="52" y="27"/>
                                                                                                                                                                                                                                  </a:cubicBezTo>
                                                                                                                                                                                                                                  <a:cubicBezTo>
                                                                                                                                                                                                                                    <a:pt x="47" y="41"/>
                                                                                                                                                                                                                                    <a:pt x="40" y="55"/>
                                                                                                                                                                                                                                    <a:pt x="35" y="69"/>
                                                                                                                                                                                                                                  </a:cubicBezTo>
                                                                                                                                                                                                                                  <a:cubicBezTo>
                                                                                                                                                                                                                                    <a:pt x="33" y="75"/>
                                                                                                                                                                                                                                    <a:pt x="34" y="82"/>
                                                                                                                                                                                                                                    <a:pt x="29"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45" name="Freeform 1233">
                                                                                                                                                                                                                            <a:extLst>
                                                                                                                                                                                                                              <a:ext uri="{FF2B5EF4-FFF2-40B4-BE49-F238E27FC236}">
                                                                                                                                                                                                                                <a16:creationId xmlns:a16="http://schemas.microsoft.com/office/drawing/2014/main" id="{ED4387E5-59F0-422A-BD8F-A8D18A629E94}"/>
                                                                                                                                                                                                                              </a:ext>
                                                                                                                                                                                                                            </a:extLst>
                                                                                                                                                                                                                          </p:cNvPr>
                                                                                                                                                                                                                          <p:cNvSpPr>
                                                                                                                                                                                                                            <a:spLocks/>
                                                                                                                                                                                                                          </p:cNvSpPr>
                                                                                                                                                                                                                          <p:nvPr/>
                                                                                                                                                                                                                        </p:nvSpPr>
                                                                                                                                                                                                                        <p:spPr bwMode="auto">
                                                                                                                                                                                                                          <a:xfrm>
                                                                                                                                                                                                                            <a:off x="516" y="152"/>
                                                                                                                                                                                                                            <a:ext cx="32" cy="52"/>
                                                                                                                                                                                                                          </a:xfrm>
                                                                                                                                                                                                                          <a:custGeom>
                                                                                                                                                                                                                            <a:avLst/>
                                                                                                                                                                                                                            <a:gdLst>
                                                                                                                                                                                                                              <a:gd name="T0" fmla="*/ 25 w 32"/>
                                                                                                                                                                                                                              <a:gd name="T1" fmla="*/ 8 h 52"/>
                                                                                                                                                                                                                              <a:gd name="T2" fmla="*/ 1 w 32"/>
                                                                                                                                                                                                                              <a:gd name="T3" fmla="*/ 12 h 52"/>
                                                                                                                                                                                                                              <a:gd name="T4" fmla="*/ 5 w 32"/>
                                                                                                                                                                                                                              <a:gd name="T5" fmla="*/ 11 h 52"/>
                                                                                                                                                                                                                              <a:gd name="T6" fmla="*/ 17 w 32"/>
                                                                                                                                                                                                                              <a:gd name="T7" fmla="*/ 7 h 52"/>
                                                                                                                                                                                                                              <a:gd name="T8" fmla="*/ 25 w 32"/>
                                                                                                                                                                                                                              <a:gd name="T9" fmla="*/ 8 h 52"/>
                                                                                                                                                                                                                              <a:gd name="T10" fmla="*/ 28 w 32"/>
                                                                                                                                                                                                                              <a:gd name="T11" fmla="*/ 23 h 52"/>
                                                                                                                                                                                                                              <a:gd name="T12" fmla="*/ 26 w 32"/>
                                                                                                                                                                                                                              <a:gd name="T13" fmla="*/ 31 h 52"/>
                                                                                                                                                                                                                              <a:gd name="T14" fmla="*/ 22 w 32"/>
                                                                                                                                                                                                                              <a:gd name="T15" fmla="*/ 37 h 52"/>
                                                                                                                                                                                                                              <a:gd name="T16" fmla="*/ 26 w 32"/>
                                                                                                                                                                                                                              <a:gd name="T17" fmla="*/ 28 h 52"/>
                                                                                                                                                                                                                              <a:gd name="T18" fmla="*/ 25 w 32"/>
                                                                                                                                                                                                                              <a:gd name="T19" fmla="*/ 20 h 52"/>
                                                                                                                                                                                                                              <a:gd name="T20" fmla="*/ 27 w 32"/>
                                                                                                                                                                                                                              <a:gd name="T21" fmla="*/ 23 h 52"/>
                                                                                                                                                                                                                              <a:gd name="T22" fmla="*/ 31 w 32"/>
                                                                                                                                                                                                                              <a:gd name="T23" fmla="*/ 35 h 52"/>
                                                                                                                                                                                                                              <a:gd name="T24" fmla="*/ 28 w 32"/>
                                                                                                                                                                                                                              <a:gd name="T25" fmla="*/ 52 h 52"/>
                                                                                                                                                                                                                              <a:gd name="T26" fmla="*/ 28 w 32"/>
                                                                                                                                                                                                                              <a:gd name="T27" fmla="*/ 33 h 52"/>
                                                                                                                                                                                                                              <a:gd name="T28" fmla="*/ 22 w 32"/>
                                                                                                                                                                                                                              <a:gd name="T29" fmla="*/ 29 h 52"/>
                                                                                                                                                                                                                              <a:gd name="T30" fmla="*/ 1 w 32"/>
                                                                                                                                                                                                                              <a:gd name="T31" fmla="*/ 41 h 52"/>
                                                                                                                                                                                                                              <a:gd name="T32" fmla="*/ 16 w 32"/>
                                                                                                                                                                                                                              <a:gd name="T33" fmla="*/ 33 h 52"/>
                                                                                                                                                                                                                              <a:gd name="T34" fmla="*/ 22 w 32"/>
                                                                                                                                                                                                                              <a:gd name="T35" fmla="*/ 3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52">
                                                                                                                                                                                                                                <a:moveTo>
                                                                                                                                                                                                                                  <a:pt x="25" y="8"/>
                                                                                                                                                                                                                                </a:moveTo>
                                                                                                                                                                                                                                <a:cubicBezTo>
                                                                                                                                                                                                                                  <a:pt x="22" y="0"/>
                                                                                                                                                                                                                                  <a:pt x="8" y="12"/>
                                                                                                                                                                                                                                  <a:pt x="1" y="12"/>
                                                                                                                                                                                                                                </a:cubicBezTo>
                                                                                                                                                                                                                                <a:cubicBezTo>
                                                                                                                                                                                                                                  <a:pt x="0" y="12"/>
                                                                                                                                                                                                                                  <a:pt x="4" y="11"/>
                                                                                                                                                                                                                                  <a:pt x="5" y="11"/>
                                                                                                                                                                                                                                </a:cubicBezTo>
                                                                                                                                                                                                                                <a:cubicBezTo>
                                                                                                                                                                                                                                  <a:pt x="9" y="8"/>
                                                                                                                                                                                                                                  <a:pt x="12" y="8"/>
                                                                                                                                                                                                                                  <a:pt x="17" y="7"/>
                                                                                                                                                                                                                                </a:cubicBezTo>
                                                                                                                                                                                                                                <a:cubicBezTo>
                                                                                                                                                                                                                                  <a:pt x="20" y="7"/>
                                                                                                                                                                                                                                  <a:pt x="23" y="6"/>
                                                                                                                                                                                                                                  <a:pt x="25" y="8"/>
                                                                                                                                                                                                                                </a:cubicBezTo>
                                                                                                                                                                                                                                <a:cubicBezTo>
                                                                                                                                                                                                                                  <a:pt x="28" y="12"/>
                                                                                                                                                                                                                                  <a:pt x="28" y="23"/>
                                                                                                                                                                                                                                  <a:pt x="28" y="23"/>
                                                                                                                                                                                                                                </a:cubicBezTo>
                                                                                                                                                                                                                                <a:cubicBezTo>
                                                                                                                                                                                                                                  <a:pt x="28" y="24"/>
                                                                                                                                                                                                                                  <a:pt x="27" y="29"/>
                                                                                                                                                                                                                                  <a:pt x="26" y="31"/>
                                                                                                                                                                                                                                </a:cubicBezTo>
                                                                                                                                                                                                                                <a:cubicBezTo>
                                                                                                                                                                                                                                  <a:pt x="25" y="33"/>
                                                                                                                                                                                                                                  <a:pt x="21" y="39"/>
                                                                                                                                                                                                                                  <a:pt x="22" y="37"/>
                                                                                                                                                                                                                                </a:cubicBezTo>
                                                                                                                                                                                                                                <a:cubicBezTo>
                                                                                                                                                                                                                                  <a:pt x="24" y="34"/>
                                                                                                                                                                                                                                  <a:pt x="26" y="28"/>
                                                                                                                                                                                                                                  <a:pt x="26" y="28"/>
                                                                                                                                                                                                                                </a:cubicBezTo>
                                                                                                                                                                                                                                <a:cubicBezTo>
                                                                                                                                                                                                                                  <a:pt x="26" y="25"/>
                                                                                                                                                                                                                                  <a:pt x="24" y="23"/>
                                                                                                                                                                                                                                  <a:pt x="25" y="20"/>
                                                                                                                                                                                                                                </a:cubicBezTo>
                                                                                                                                                                                                                                <a:cubicBezTo>
                                                                                                                                                                                                                                  <a:pt x="25" y="19"/>
                                                                                                                                                                                                                                  <a:pt x="27" y="22"/>
                                                                                                                                                                                                                                  <a:pt x="27" y="23"/>
                                                                                                                                                                                                                                </a:cubicBezTo>
                                                                                                                                                                                                                                <a:cubicBezTo>
                                                                                                                                                                                                                                  <a:pt x="29" y="27"/>
                                                                                                                                                                                                                                  <a:pt x="31" y="35"/>
                                                                                                                                                                                                                                  <a:pt x="31" y="35"/>
                                                                                                                                                                                                                                </a:cubicBezTo>
                                                                                                                                                                                                                                <a:cubicBezTo>
                                                                                                                                                                                                                                  <a:pt x="30" y="41"/>
                                                                                                                                                                                                                                  <a:pt x="30" y="47"/>
                                                                                                                                                                                                                                  <a:pt x="28" y="52"/>
                                                                                                                                                                                                                                </a:cubicBezTo>
                                                                                                                                                                                                                                <a:cubicBezTo>
                                                                                                                                                                                                                                  <a:pt x="28" y="46"/>
                                                                                                                                                                                                                                  <a:pt x="32" y="38"/>
                                                                                                                                                                                                                                  <a:pt x="28" y="33"/>
                                                                                                                                                                                                                                </a:cubicBezTo>
                                                                                                                                                                                                                                <a:cubicBezTo>
                                                                                                                                                                                                                                  <a:pt x="27" y="31"/>
                                                                                                                                                                                                                                  <a:pt x="22" y="29"/>
                                                                                                                                                                                                                                  <a:pt x="22" y="29"/>
                                                                                                                                                                                                                                </a:cubicBezTo>
                                                                                                                                                                                                                                <a:cubicBezTo>
                                                                                                                                                                                                                                  <a:pt x="13" y="31"/>
                                                                                                                                                                                                                                  <a:pt x="10" y="39"/>
                                                                                                                                                                                                                                  <a:pt x="1" y="41"/>
                                                                                                                                                                                                                                </a:cubicBezTo>
                                                                                                                                                                                                                                <a:cubicBezTo>
                                                                                                                                                                                                                                  <a:pt x="6" y="38"/>
                                                                                                                                                                                                                                  <a:pt x="11" y="35"/>
                                                                                                                                                                                                                                  <a:pt x="16" y="33"/>
                                                                                                                                                                                                                                </a:cubicBezTo>
                                                                                                                                                                                                                                <a:cubicBezTo>
                                                                                                                                                                                                                                  <a:pt x="18" y="32"/>
                                                                                                                                                                                                                                  <a:pt x="22" y="31"/>
                                                                                                                                                                                                                                  <a:pt x="22" y="3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43" name="Freeform 1231">
                                                                                                                                                                                                                          <a:extLst>
                                                                                                                                                                                                                            <a:ext uri="{FF2B5EF4-FFF2-40B4-BE49-F238E27FC236}">
                                                                                                                                                                                                                              <a16:creationId xmlns:a16="http://schemas.microsoft.com/office/drawing/2014/main" id="{C01AC130-5DEA-4752-A390-30DCE3A1AF0D}"/>
                                                                                                                                                                                                                            </a:ext>
                                                                                                                                                                                                                          </a:extLst>
                                                                                                                                                                                                                        </p:cNvPr>
                                                                                                                                                                                                                        <p:cNvSpPr>
                                                                                                                                                                                                                          <a:spLocks/>
                                                                                                                                                                                                                        </p:cNvSpPr>
                                                                                                                                                                                                                        <p:nvPr/>
                                                                                                                                                                                                                      </p:nvSpPr>
                                                                                                                                                                                                                      <p:spPr bwMode="auto">
                                                                                                                                                                                                                        <a:xfrm>
                                                                                                                                                                                                                          <a:off x="478" y="146"/>
                                                                                                                                                                                                                          <a:ext cx="28" cy="27"/>
                                                                                                                                                                                                                        </a:xfrm>
                                                                                                                                                                                                                        <a:custGeom>
                                                                                                                                                                                                                          <a:avLst/>
                                                                                                                                                                                                                          <a:gdLst>
                                                                                                                                                                                                                            <a:gd name="T0" fmla="*/ 28 w 28"/>
                                                                                                                                                                                                                            <a:gd name="T1" fmla="*/ 2 h 27"/>
                                                                                                                                                                                                                            <a:gd name="T2" fmla="*/ 17 w 28"/>
                                                                                                                                                                                                                            <a:gd name="T3" fmla="*/ 9 h 27"/>
                                                                                                                                                                                                                            <a:gd name="T4" fmla="*/ 15 w 28"/>
                                                                                                                                                                                                                            <a:gd name="T5" fmla="*/ 15 h 27"/>
                                                                                                                                                                                                                            <a:gd name="T6" fmla="*/ 9 w 28"/>
                                                                                                                                                                                                                            <a:gd name="T7" fmla="*/ 19 h 27"/>
                                                                                                                                                                                                                            <a:gd name="T8" fmla="*/ 12 w 28"/>
                                                                                                                                                                                                                            <a:gd name="T9" fmla="*/ 17 h 27"/>
                                                                                                                                                                                                                            <a:gd name="T10" fmla="*/ 16 w 28"/>
                                                                                                                                                                                                                            <a:gd name="T11" fmla="*/ 14 h 27"/>
                                                                                                                                                                                                                            <a:gd name="T12" fmla="*/ 28 w 28"/>
                                                                                                                                                                                                                            <a:gd name="T13" fmla="*/ 2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27">
                                                                                                                                                                                                                              <a:moveTo>
                                                                                                                                                                                                                                <a:pt x="28" y="2"/>
                                                                                                                                                                                                                              </a:moveTo>
                                                                                                                                                                                                                              <a:cubicBezTo>
                                                                                                                                                                                                                                <a:pt x="23" y="0"/>
                                                                                                                                                                                                                                <a:pt x="21" y="6"/>
                                                                                                                                                                                                                                <a:pt x="17" y="9"/>
                                                                                                                                                                                                                              </a:cubicBezTo>
                                                                                                                                                                                                                              <a:cubicBezTo>
                                                                                                                                                                                                                                <a:pt x="16" y="11"/>
                                                                                                                                                                                                                                <a:pt x="16" y="13"/>
                                                                                                                                                                                                                                <a:pt x="15" y="15"/>
                                                                                                                                                                                                                              </a:cubicBezTo>
                                                                                                                                                                                                                              <a:cubicBezTo>
                                                                                                                                                                                                                                <a:pt x="14" y="18"/>
                                                                                                                                                                                                                                <a:pt x="0" y="27"/>
                                                                                                                                                                                                                                <a:pt x="9" y="19"/>
                                                                                                                                                                                                                              </a:cubicBezTo>
                                                                                                                                                                                                                              <a:cubicBezTo>
                                                                                                                                                                                                                                <a:pt x="10" y="18"/>
                                                                                                                                                                                                                                <a:pt x="11" y="18"/>
                                                                                                                                                                                                                                <a:pt x="12" y="17"/>
                                                                                                                                                                                                                              </a:cubicBezTo>
                                                                                                                                                                                                                              <a:cubicBezTo>
                                                                                                                                                                                                                                <a:pt x="13" y="16"/>
                                                                                                                                                                                                                                <a:pt x="15" y="15"/>
                                                                                                                                                                                                                                <a:pt x="16" y="14"/>
                                                                                                                                                                                                                              </a:cubicBezTo>
                                                                                                                                                                                                                              <a:cubicBezTo>
                                                                                                                                                                                                                                <a:pt x="18" y="9"/>
                                                                                                                                                                                                                                <a:pt x="23" y="5"/>
                                                                                                                                                                                                                                <a:pt x="28"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941" name="Freeform 1229">
                                                                                                                                                                                                                        <a:extLst>
                                                                                                                                                                                                                          <a:ext uri="{FF2B5EF4-FFF2-40B4-BE49-F238E27FC236}">
                                                                                                                                                                                                                            <a16:creationId xmlns:a16="http://schemas.microsoft.com/office/drawing/2014/main" id="{EF44B0DF-2E75-44DA-835A-FE05BF44DC20}"/>
                                                                                                                                                                                                                          </a:ext>
                                                                                                                                                                                                                        </a:extLst>
                                                                                                                                                                                                                      </p:cNvPr>
                                                                                                                                                                                                                      <p:cNvSpPr>
                                                                                                                                                                                                                        <a:spLocks/>
                                                                                                                                                                                                                      </p:cNvSpPr>
                                                                                                                                                                                                                      <p:nvPr/>
                                                                                                                                                                                                                    </p:nvSpPr>
                                                                                                                                                                                                                    <p:spPr bwMode="auto">
                                                                                                                                                                                                                      <a:xfrm>
                                                                                                                                                                                                                        <a:off x="416" y="130"/>
                                                                                                                                                                                                                        <a:ext cx="43" cy="14"/>
                                                                                                                                                                                                                      </a:xfrm>
                                                                                                                                                                                                                      <a:custGeom>
                                                                                                                                                                                                                        <a:avLst/>
                                                                                                                                                                                                                        <a:gdLst>
                                                                                                                                                                                                                          <a:gd name="T0" fmla="*/ 43 w 43"/>
                                                                                                                                                                                                                          <a:gd name="T1" fmla="*/ 6 h 14"/>
                                                                                                                                                                                                                          <a:gd name="T2" fmla="*/ 35 w 43"/>
                                                                                                                                                                                                                          <a:gd name="T3" fmla="*/ 0 h 14"/>
                                                                                                                                                                                                                          <a:gd name="T4" fmla="*/ 21 w 43"/>
                                                                                                                                                                                                                          <a:gd name="T5" fmla="*/ 5 h 14"/>
                                                                                                                                                                                                                          <a:gd name="T6" fmla="*/ 12 w 43"/>
                                                                                                                                                                                                                          <a:gd name="T7" fmla="*/ 11 h 14"/>
                                                                                                                                                                                                                          <a:gd name="T8" fmla="*/ 3 w 4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4">
                                                                                                                                                                                                                            <a:moveTo>
                                                                                                                                                                                                                              <a:pt x="43" y="6"/>
                                                                                                                                                                                                                            </a:moveTo>
                                                                                                                                                                                                                            <a:cubicBezTo>
                                                                                                                                                                                                                              <a:pt x="41" y="3"/>
                                                                                                                                                                                                                              <a:pt x="39" y="1"/>
                                                                                                                                                                                                                              <a:pt x="35" y="0"/>
                                                                                                                                                                                                                            </a:cubicBezTo>
                                                                                                                                                                                                                            <a:cubicBezTo>
                                                                                                                                                                                                                              <a:pt x="30" y="1"/>
                                                                                                                                                                                                                              <a:pt x="26" y="3"/>
                                                                                                                                                                                                                              <a:pt x="21" y="5"/>
                                                                                                                                                                                                                            </a:cubicBezTo>
                                                                                                                                                                                                                            <a:cubicBezTo>
                                                                                                                                                                                                                              <a:pt x="18" y="9"/>
                                                                                                                                                                                                                              <a:pt x="17" y="10"/>
                                                                                                                                                                                                                              <a:pt x="12" y="11"/>
                                                                                                                                                                                                                            </a:cubicBezTo>
                                                                                                                                                                                                                            <a:cubicBezTo>
                                                                                                                                                                                                                              <a:pt x="11" y="11"/>
                                                                                                                                                                                                                              <a:pt x="0" y="11"/>
                                                                                                                                                                                                                              <a:pt x="3"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39" name="Freeform 1227">
                                                                                                                                                                                                                      <a:extLst>
                                                                                                                                                                                                                        <a:ext uri="{FF2B5EF4-FFF2-40B4-BE49-F238E27FC236}">
                                                                                                                                                                                                                          <a16:creationId xmlns:a16="http://schemas.microsoft.com/office/drawing/2014/main" id="{523025E6-B842-482A-BA7A-C33C5F909AF1}"/>
                                                                                                                                                                                                                        </a:ext>
                                                                                                                                                                                                                      </a:extLst>
                                                                                                                                                                                                                    </p:cNvPr>
                                                                                                                                                                                                                    <p:cNvSpPr>
                                                                                                                                                                                                                      <a:spLocks/>
                                                                                                                                                                                                                    </p:cNvSpPr>
                                                                                                                                                                                                                    <p:nvPr/>
                                                                                                                                                                                                                  </p:nvSpPr>
                                                                                                                                                                                                                  <p:spPr bwMode="auto">
                                                                                                                                                                                                                    <a:xfrm>
                                                                                                                                                                                                                      <a:off x="487" y="88"/>
                                                                                                                                                                                                                      <a:ext cx="103" cy="45"/>
                                                                                                                                                                                                                    </a:xfrm>
                                                                                                                                                                                                                    <a:custGeom>
                                                                                                                                                                                                                      <a:avLst/>
                                                                                                                                                                                                                      <a:gdLst>
                                                                                                                                                                                                                        <a:gd name="T0" fmla="*/ 92 w 103"/>
                                                                                                                                                                                                                        <a:gd name="T1" fmla="*/ 0 h 45"/>
                                                                                                                                                                                                                        <a:gd name="T2" fmla="*/ 38 w 103"/>
                                                                                                                                                                                                                        <a:gd name="T3" fmla="*/ 19 h 45"/>
                                                                                                                                                                                                                        <a:gd name="T4" fmla="*/ 35 w 103"/>
                                                                                                                                                                                                                        <a:gd name="T5" fmla="*/ 20 h 45"/>
                                                                                                                                                                                                                        <a:gd name="T6" fmla="*/ 38 w 103"/>
                                                                                                                                                                                                                        <a:gd name="T7" fmla="*/ 21 h 45"/>
                                                                                                                                                                                                                        <a:gd name="T8" fmla="*/ 38 w 103"/>
                                                                                                                                                                                                                        <a:gd name="T9" fmla="*/ 16 h 45"/>
                                                                                                                                                                                                                        <a:gd name="T10" fmla="*/ 20 w 103"/>
                                                                                                                                                                                                                        <a:gd name="T11" fmla="*/ 21 h 45"/>
                                                                                                                                                                                                                        <a:gd name="T12" fmla="*/ 14 w 103"/>
                                                                                                                                                                                                                        <a:gd name="T13" fmla="*/ 25 h 45"/>
                                                                                                                                                                                                                        <a:gd name="T14" fmla="*/ 2 w 103"/>
                                                                                                                                                                                                                        <a:gd name="T15" fmla="*/ 33 h 45"/>
                                                                                                                                                                                                                        <a:gd name="T16" fmla="*/ 8 w 103"/>
                                                                                                                                                                                                                        <a:gd name="T17" fmla="*/ 30 h 45"/>
                                                                                                                                                                                                                        <a:gd name="T18" fmla="*/ 29 w 103"/>
                                                                                                                                                                                                                        <a:gd name="T19" fmla="*/ 19 h 45"/>
                                                                                                                                                                                                                        <a:gd name="T20" fmla="*/ 72 w 103"/>
                                                                                                                                                                                                                        <a:gd name="T21" fmla="*/ 19 h 45"/>
                                                                                                                                                                                                                        <a:gd name="T22" fmla="*/ 44 w 103"/>
                                                                                                                                                                                                                        <a:gd name="T23" fmla="*/ 35 h 45"/>
                                                                                                                                                                                                                        <a:gd name="T24" fmla="*/ 32 w 103"/>
                                                                                                                                                                                                                        <a:gd name="T25" fmla="*/ 41 h 45"/>
                                                                                                                                                                                                                        <a:gd name="T26" fmla="*/ 26 w 103"/>
                                                                                                                                                                                                                        <a:gd name="T27" fmla="*/ 43 h 45"/>
                                                                                                                                                                                                                        <a:gd name="T28" fmla="*/ 37 w 103"/>
                                                                                                                                                                                                                        <a:gd name="T29" fmla="*/ 35 h 45"/>
                                                                                                                                                                                                                        <a:gd name="T30" fmla="*/ 58 w 103"/>
                                                                                                                                                                                                                        <a:gd name="T31" fmla="*/ 30 h 45"/>
                                                                                                                                                                                                                        <a:gd name="T32" fmla="*/ 86 w 103"/>
                                                                                                                                                                                                                        <a:gd name="T33" fmla="*/ 20 h 45"/>
                                                                                                                                                                                                                        <a:gd name="T34" fmla="*/ 103 w 103"/>
                                                                                                                                                                                                                        <a:gd name="T35" fmla="*/ 11 h 45"/>
                                                                                                                                                                                                                        <a:gd name="T36" fmla="*/ 88 w 103"/>
                                                                                                                                                                                                                        <a:gd name="T37" fmla="*/ 23 h 45"/>
                                                                                                                                                                                                                        <a:gd name="T38" fmla="*/ 78 w 103"/>
                                                                                                                                                                                                                        <a:gd name="T39" fmla="*/ 37 h 45"/>
                                                                                                                                                                                                                        <a:gd name="T40" fmla="*/ 75 w 103"/>
                                                                                                                                                                                                                        <a:gd name="T41" fmla="*/ 40 h 45"/>
                                                                                                                                                                                                                        <a:gd name="T42" fmla="*/ 89 w 103"/>
                                                                                                                                                                                                                        <a:gd name="T43" fmla="*/ 22 h 45"/>
                                                                                                                                                                                                                        <a:gd name="T44" fmla="*/ 93 w 103"/>
                                                                                                                                                                                                                        <a:gd name="T45" fmla="*/ 16 h 45"/>
                                                                                                                                                                                                                        <a:gd name="T46" fmla="*/ 78 w 103"/>
                                                                                                                                                                                                                        <a:gd name="T47" fmla="*/ 22 h 45"/>
                                                                                                                                                                                                                        <a:gd name="T48" fmla="*/ 64 w 103"/>
                                                                                                                                                                                                                        <a:gd name="T49" fmla="*/ 33 h 45"/>
                                                                                                                                                                                                                        <a:gd name="T50" fmla="*/ 45 w 103"/>
                                                                                                                                                                                                                        <a:gd name="T51" fmla="*/ 45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45">
                                                                                                                                                                                                                          <a:moveTo>
                                                                                                                                                                                                                            <a:pt x="92" y="0"/>
                                                                                                                                                                                                                          </a:moveTo>
                                                                                                                                                                                                                          <a:cubicBezTo>
                                                                                                                                                                                                                            <a:pt x="72" y="2"/>
                                                                                                                                                                                                                            <a:pt x="58" y="16"/>
                                                                                                                                                                                                                            <a:pt x="38" y="19"/>
                                                                                                                                                                                                                          </a:cubicBezTo>
                                                                                                                                                                                                                          <a:cubicBezTo>
                                                                                                                                                                                                                            <a:pt x="37" y="19"/>
                                                                                                                                                                                                                            <a:pt x="35" y="19"/>
                                                                                                                                                                                                                            <a:pt x="35" y="20"/>
                                                                                                                                                                                                                          </a:cubicBezTo>
                                                                                                                                                                                                                          <a:cubicBezTo>
                                                                                                                                                                                                                            <a:pt x="35" y="21"/>
                                                                                                                                                                                                                            <a:pt x="37" y="21"/>
                                                                                                                                                                                                                            <a:pt x="38" y="21"/>
                                                                                                                                                                                                                          </a:cubicBezTo>
                                                                                                                                                                                                                          <a:cubicBezTo>
                                                                                                                                                                                                                            <a:pt x="39" y="20"/>
                                                                                                                                                                                                                            <a:pt x="45" y="14"/>
                                                                                                                                                                                                                            <a:pt x="38" y="16"/>
                                                                                                                                                                                                                          </a:cubicBezTo>
                                                                                                                                                                                                                          <a:cubicBezTo>
                                                                                                                                                                                                                            <a:pt x="34" y="22"/>
                                                                                                                                                                                                                            <a:pt x="28" y="20"/>
                                                                                                                                                                                                                            <a:pt x="20" y="21"/>
                                                                                                                                                                                                                          </a:cubicBezTo>
                                                                                                                                                                                                                          <a:cubicBezTo>
                                                                                                                                                                                                                            <a:pt x="18" y="22"/>
                                                                                                                                                                                                                            <a:pt x="16" y="24"/>
                                                                                                                                                                                                                            <a:pt x="14" y="25"/>
                                                                                                                                                                                                                          </a:cubicBezTo>
                                                                                                                                                                                                                          <a:cubicBezTo>
                                                                                                                                                                                                                            <a:pt x="10" y="28"/>
                                                                                                                                                                                                                            <a:pt x="6" y="30"/>
                                                                                                                                                                                                                            <a:pt x="2" y="33"/>
                                                                                                                                                                                                                          </a:cubicBezTo>
                                                                                                                                                                                                                          <a:cubicBezTo>
                                                                                                                                                                                                                            <a:pt x="0" y="34"/>
                                                                                                                                                                                                                            <a:pt x="6" y="31"/>
                                                                                                                                                                                                                            <a:pt x="8" y="30"/>
                                                                                                                                                                                                                          </a:cubicBezTo>
                                                                                                                                                                                                                          <a:cubicBezTo>
                                                                                                                                                                                                                            <a:pt x="16" y="23"/>
                                                                                                                                                                                                                            <a:pt x="19" y="21"/>
                                                                                                                                                                                                                            <a:pt x="29" y="19"/>
                                                                                                                                                                                                                          </a:cubicBezTo>
                                                                                                                                                                                                                          <a:cubicBezTo>
                                                                                                                                                                                                                            <a:pt x="45" y="22"/>
                                                                                                                                                                                                                            <a:pt x="53" y="20"/>
                                                                                                                                                                                                                            <a:pt x="72" y="19"/>
                                                                                                                                                                                                                          </a:cubicBezTo>
                                                                                                                                                                                                                          <a:cubicBezTo>
                                                                                                                                                                                                                            <a:pt x="65" y="29"/>
                                                                                                                                                                                                                            <a:pt x="55" y="29"/>
                                                                                                                                                                                                                            <a:pt x="44" y="35"/>
                                                                                                                                                                                                                          </a:cubicBezTo>
                                                                                                                                                                                                                          <a:cubicBezTo>
                                                                                                                                                                                                                            <a:pt x="32" y="41"/>
                                                                                                                                                                                                                            <a:pt x="44" y="37"/>
                                                                                                                                                                                                                            <a:pt x="32" y="41"/>
                                                                                                                                                                                                                          </a:cubicBezTo>
                                                                                                                                                                                                                          <a:cubicBezTo>
                                                                                                                                                                                                                            <a:pt x="30" y="42"/>
                                                                                                                                                                                                                            <a:pt x="26" y="43"/>
                                                                                                                                                                                                                            <a:pt x="26" y="43"/>
                                                                                                                                                                                                                          </a:cubicBezTo>
                                                                                                                                                                                                                          <a:cubicBezTo>
                                                                                                                                                                                                                            <a:pt x="32" y="45"/>
                                                                                                                                                                                                                            <a:pt x="32" y="37"/>
                                                                                                                                                                                                                            <a:pt x="37" y="35"/>
                                                                                                                                                                                                                          </a:cubicBezTo>
                                                                                                                                                                                                                          <a:cubicBezTo>
                                                                                                                                                                                                                            <a:pt x="43" y="32"/>
                                                                                                                                                                                                                            <a:pt x="51" y="31"/>
                                                                                                                                                                                                                            <a:pt x="58" y="30"/>
                                                                                                                                                                                                                          </a:cubicBezTo>
                                                                                                                                                                                                                          <a:cubicBezTo>
                                                                                                                                                                                                                            <a:pt x="69" y="23"/>
                                                                                                                                                                                                                            <a:pt x="71" y="21"/>
                                                                                                                                                                                                                            <a:pt x="86" y="20"/>
                                                                                                                                                                                                                          </a:cubicBezTo>
                                                                                                                                                                                                                          <a:cubicBezTo>
                                                                                                                                                                                                                            <a:pt x="92" y="18"/>
                                                                                                                                                                                                                            <a:pt x="96" y="13"/>
                                                                                                                                                                                                                            <a:pt x="103" y="11"/>
                                                                                                                                                                                                                          </a:cubicBezTo>
                                                                                                                                                                                                                          <a:cubicBezTo>
                                                                                                                                                                                                                            <a:pt x="99" y="15"/>
                                                                                                                                                                                                                            <a:pt x="94" y="21"/>
                                                                                                                                                                                                                            <a:pt x="88" y="23"/>
                                                                                                                                                                                                                          </a:cubicBezTo>
                                                                                                                                                                                                                          <a:cubicBezTo>
                                                                                                                                                                                                                            <a:pt x="85" y="28"/>
                                                                                                                                                                                                                            <a:pt x="82" y="32"/>
                                                                                                                                                                                                                            <a:pt x="78" y="37"/>
                                                                                                                                                                                                                          </a:cubicBezTo>
                                                                                                                                                                                                                          <a:cubicBezTo>
                                                                                                                                                                                                                            <a:pt x="77" y="38"/>
                                                                                                                                                                                                                            <a:pt x="75" y="41"/>
                                                                                                                                                                                                                            <a:pt x="75" y="40"/>
                                                                                                                                                                                                                          </a:cubicBezTo>
                                                                                                                                                                                                                          <a:cubicBezTo>
                                                                                                                                                                                                                            <a:pt x="78" y="32"/>
                                                                                                                                                                                                                            <a:pt x="85" y="28"/>
                                                                                                                                                                                                                            <a:pt x="89" y="22"/>
                                                                                                                                                                                                                          </a:cubicBezTo>
                                                                                                                                                                                                                          <a:cubicBezTo>
                                                                                                                                                                                                                            <a:pt x="90" y="20"/>
                                                                                                                                                                                                                            <a:pt x="95" y="15"/>
                                                                                                                                                                                                                            <a:pt x="93" y="16"/>
                                                                                                                                                                                                                          </a:cubicBezTo>
                                                                                                                                                                                                                          <a:cubicBezTo>
                                                                                                                                                                                                                            <a:pt x="88" y="18"/>
                                                                                                                                                                                                                            <a:pt x="83" y="20"/>
                                                                                                                                                                                                                            <a:pt x="78" y="22"/>
                                                                                                                                                                                                                          </a:cubicBezTo>
                                                                                                                                                                                                                          <a:cubicBezTo>
                                                                                                                                                                                                                            <a:pt x="75" y="27"/>
                                                                                                                                                                                                                            <a:pt x="69" y="31"/>
                                                                                                                                                                                                                            <a:pt x="64" y="33"/>
                                                                                                                                                                                                                          </a:cubicBezTo>
                                                                                                                                                                                                                          <a:cubicBezTo>
                                                                                                                                                                                                                            <a:pt x="58" y="39"/>
                                                                                                                                                                                                                            <a:pt x="52" y="41"/>
                                                                                                                                                                                                                            <a:pt x="45" y="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37" name="Freeform 1225">
                                                                                                                                                                                                                    <a:extLst>
                                                                                                                                                                                                                      <a:ext uri="{FF2B5EF4-FFF2-40B4-BE49-F238E27FC236}">
                                                                                                                                                                                                                        <a16:creationId xmlns:a16="http://schemas.microsoft.com/office/drawing/2014/main" id="{55E3DC35-BA54-4146-99FB-89A0255E68FE}"/>
                                                                                                                                                                                                                      </a:ext>
                                                                                                                                                                                                                    </a:extLst>
                                                                                                                                                                                                                  </p:cNvPr>
                                                                                                                                                                                                                  <p:cNvSpPr>
                                                                                                                                                                                                                    <a:spLocks/>
                                                                                                                                                                                                                  </p:cNvSpPr>
                                                                                                                                                                                                                  <p:nvPr/>
                                                                                                                                                                                                                </p:nvSpPr>
                                                                                                                                                                                                                <p:spPr bwMode="auto">
                                                                                                                                                                                                                  <a:xfrm>
                                                                                                                                                                                                                    <a:off x="409" y="146"/>
                                                                                                                                                                                                                    <a:ext cx="32" cy="7"/>
                                                                                                                                                                                                                  </a:xfrm>
                                                                                                                                                                                                                  <a:custGeom>
                                                                                                                                                                                                                    <a:avLst/>
                                                                                                                                                                                                                    <a:gdLst>
                                                                                                                                                                                                                      <a:gd name="T0" fmla="*/ 32 w 32"/>
                                                                                                                                                                                                                      <a:gd name="T1" fmla="*/ 2 h 7"/>
                                                                                                                                                                                                                      <a:gd name="T2" fmla="*/ 0 w 32"/>
                                                                                                                                                                                                                      <a:gd name="T3" fmla="*/ 7 h 7"/>
                                                                                                                                                                                                                      <a:gd name="T4" fmla="*/ 21 w 32"/>
                                                                                                                                                                                                                      <a:gd name="T5" fmla="*/ 3 h 7"/>
                                                                                                                                                                                                                      <a:gd name="T6" fmla="*/ 32 w 32"/>
                                                                                                                                                                                                                      <a:gd name="T7" fmla="*/ 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7">
                                                                                                                                                                                                                        <a:moveTo>
                                                                                                                                                                                                                          <a:pt x="32" y="2"/>
                                                                                                                                                                                                                        </a:moveTo>
                                                                                                                                                                                                                        <a:cubicBezTo>
                                                                                                                                                                                                                          <a:pt x="25" y="0"/>
                                                                                                                                                                                                                          <a:pt x="7" y="6"/>
                                                                                                                                                                                                                          <a:pt x="0" y="7"/>
                                                                                                                                                                                                                        </a:cubicBezTo>
                                                                                                                                                                                                                        <a:cubicBezTo>
                                                                                                                                                                                                                          <a:pt x="8" y="5"/>
                                                                                                                                                                                                                          <a:pt x="13" y="4"/>
                                                                                                                                                                                                                          <a:pt x="21" y="3"/>
                                                                                                                                                                                                                        </a:cubicBezTo>
                                                                                                                                                                                                                        <a:cubicBezTo>
                                                                                                                                                                                                                          <a:pt x="29" y="0"/>
                                                                                                                                                                                                                          <a:pt x="25" y="1"/>
                                                                                                                                                                                                                          <a:pt x="32"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grpSp>
                                                                                                                                                                                                          <p:sp>
                                                                                                                                                                                                            <p:nvSpPr>
                                                                                                                                                                                                              <p:cNvPr id="933" name="Freeform 1221">
                                                                                                                                                                                                                <a:extLst>
                                                                                                                                                                                                                  <a:ext uri="{FF2B5EF4-FFF2-40B4-BE49-F238E27FC236}">
                                                                                                                                                                                                                    <a16:creationId xmlns:a16="http://schemas.microsoft.com/office/drawing/2014/main" id="{1C968448-49BF-4F2A-8589-0809EC6F5AFB}"/>
                                                                                                                                                                                                                  </a:ext>
                                                                                                                                                                                                                </a:extLst>
                                                                                                                                                                                                              </p:cNvPr>
                                                                                                                                                                                                              <p:cNvSpPr>
                                                                                                                                                                                                                <a:spLocks/>
                                                                                                                                                                                                              </p:cNvSpPr>
                                                                                                                                                                                                              <p:nvPr/>
                                                                                                                                                                                                            </p:nvSpPr>
                                                                                                                                                                                                            <p:spPr bwMode="auto">
                                                                                                                                                                                                              <a:xfrm>
                                                                                                                                                                                                                <a:off x="303" y="80"/>
                                                                                                                                                                                                                <a:ext cx="102" cy="99"/>
                                                                                                                                                                                                              </a:xfrm>
                                                                                                                                                                                                              <a:custGeom>
                                                                                                                                                                                                                <a:avLst/>
                                                                                                                                                                                                                <a:gdLst>
                                                                                                                                                                                                                  <a:gd name="T0" fmla="*/ 64 w 102"/>
                                                                                                                                                                                                                  <a:gd name="T1" fmla="*/ 21 h 99"/>
                                                                                                                                                                                                                  <a:gd name="T2" fmla="*/ 41 w 102"/>
                                                                                                                                                                                                                  <a:gd name="T3" fmla="*/ 12 h 99"/>
                                                                                                                                                                                                                  <a:gd name="T4" fmla="*/ 25 w 102"/>
                                                                                                                                                                                                                  <a:gd name="T5" fmla="*/ 9 h 99"/>
                                                                                                                                                                                                                  <a:gd name="T6" fmla="*/ 19 w 102"/>
                                                                                                                                                                                                                  <a:gd name="T7" fmla="*/ 6 h 99"/>
                                                                                                                                                                                                                  <a:gd name="T8" fmla="*/ 31 w 102"/>
                                                                                                                                                                                                                  <a:gd name="T9" fmla="*/ 10 h 99"/>
                                                                                                                                                                                                                  <a:gd name="T10" fmla="*/ 34 w 102"/>
                                                                                                                                                                                                                  <a:gd name="T11" fmla="*/ 11 h 99"/>
                                                                                                                                                                                                                  <a:gd name="T12" fmla="*/ 50 w 102"/>
                                                                                                                                                                                                                  <a:gd name="T13" fmla="*/ 8 h 99"/>
                                                                                                                                                                                                                  <a:gd name="T14" fmla="*/ 71 w 102"/>
                                                                                                                                                                                                                  <a:gd name="T15" fmla="*/ 14 h 99"/>
                                                                                                                                                                                                                  <a:gd name="T16" fmla="*/ 101 w 102"/>
                                                                                                                                                                                                                  <a:gd name="T17" fmla="*/ 9 h 99"/>
                                                                                                                                                                                                                  <a:gd name="T18" fmla="*/ 97 w 102"/>
                                                                                                                                                                                                                  <a:gd name="T19" fmla="*/ 10 h 99"/>
                                                                                                                                                                                                                  <a:gd name="T20" fmla="*/ 91 w 102"/>
                                                                                                                                                                                                                  <a:gd name="T21" fmla="*/ 12 h 99"/>
                                                                                                                                                                                                                  <a:gd name="T22" fmla="*/ 67 w 102"/>
                                                                                                                                                                                                                  <a:gd name="T23" fmla="*/ 15 h 99"/>
                                                                                                                                                                                                                  <a:gd name="T24" fmla="*/ 55 w 102"/>
                                                                                                                                                                                                                  <a:gd name="T25" fmla="*/ 17 h 99"/>
                                                                                                                                                                                                                  <a:gd name="T26" fmla="*/ 21 w 102"/>
                                                                                                                                                                                                                  <a:gd name="T27" fmla="*/ 14 h 99"/>
                                                                                                                                                                                                                  <a:gd name="T28" fmla="*/ 12 w 102"/>
                                                                                                                                                                                                                  <a:gd name="T29" fmla="*/ 7 h 99"/>
                                                                                                                                                                                                                  <a:gd name="T30" fmla="*/ 18 w 102"/>
                                                                                                                                                                                                                  <a:gd name="T31" fmla="*/ 19 h 99"/>
                                                                                                                                                                                                                  <a:gd name="T32" fmla="*/ 19 w 102"/>
                                                                                                                                                                                                                  <a:gd name="T33" fmla="*/ 29 h 99"/>
                                                                                                                                                                                                                  <a:gd name="T34" fmla="*/ 8 w 102"/>
                                                                                                                                                                                                                  <a:gd name="T35" fmla="*/ 14 h 99"/>
                                                                                                                                                                                                                  <a:gd name="T36" fmla="*/ 4 w 102"/>
                                                                                                                                                                                                                  <a:gd name="T37" fmla="*/ 31 h 99"/>
                                                                                                                                                                                                                  <a:gd name="T38" fmla="*/ 0 w 102"/>
                                                                                                                                                                                                                  <a:gd name="T39" fmla="*/ 49 h 99"/>
                                                                                                                                                                                                                  <a:gd name="T40" fmla="*/ 5 w 102"/>
                                                                                                                                                                                                                  <a:gd name="T41" fmla="*/ 58 h 99"/>
                                                                                                                                                                                                                  <a:gd name="T42" fmla="*/ 6 w 102"/>
                                                                                                                                                                                                                  <a:gd name="T43" fmla="*/ 54 h 99"/>
                                                                                                                                                                                                                  <a:gd name="T44" fmla="*/ 8 w 102"/>
                                                                                                                                                                                                                  <a:gd name="T45" fmla="*/ 60 h 99"/>
                                                                                                                                                                                                                  <a:gd name="T46" fmla="*/ 7 w 102"/>
                                                                                                                                                                                                                  <a:gd name="T47" fmla="*/ 79 h 99"/>
                                                                                                                                                                                                                  <a:gd name="T48" fmla="*/ 14 w 102"/>
                                                                                                                                                                                                                  <a:gd name="T49" fmla="*/ 78 h 99"/>
                                                                                                                                                                                                                  <a:gd name="T50" fmla="*/ 15 w 102"/>
                                                                                                                                                                                                                  <a:gd name="T51" fmla="*/ 99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2" h="99">
                                                                                                                                                                                                                    <a:moveTo>
                                                                                                                                                                                                                      <a:pt x="64" y="21"/>
                                                                                                                                                                                                                    </a:moveTo>
                                                                                                                                                                                                                    <a:cubicBezTo>
                                                                                                                                                                                                                      <a:pt x="56" y="19"/>
                                                                                                                                                                                                                      <a:pt x="48" y="17"/>
                                                                                                                                                                                                                      <a:pt x="41" y="12"/>
                                                                                                                                                                                                                    </a:cubicBezTo>
                                                                                                                                                                                                                    <a:cubicBezTo>
                                                                                                                                                                                                                      <a:pt x="35" y="14"/>
                                                                                                                                                                                                                      <a:pt x="30" y="12"/>
                                                                                                                                                                                                                      <a:pt x="25" y="9"/>
                                                                                                                                                                                                                    </a:cubicBezTo>
                                                                                                                                                                                                                    <a:cubicBezTo>
                                                                                                                                                                                                                      <a:pt x="23" y="8"/>
                                                                                                                                                                                                                      <a:pt x="17" y="6"/>
                                                                                                                                                                                                                      <a:pt x="19" y="6"/>
                                                                                                                                                                                                                    </a:cubicBezTo>
                                                                                                                                                                                                                    <a:cubicBezTo>
                                                                                                                                                                                                                      <a:pt x="22" y="6"/>
                                                                                                                                                                                                                      <a:pt x="28" y="9"/>
                                                                                                                                                                                                                      <a:pt x="31" y="10"/>
                                                                                                                                                                                                                    </a:cubicBezTo>
                                                                                                                                                                                                                    <a:cubicBezTo>
                                                                                                                                                                                                                      <a:pt x="32" y="10"/>
                                                                                                                                                                                                                      <a:pt x="34" y="11"/>
                                                                                                                                                                                                                      <a:pt x="34" y="11"/>
                                                                                                                                                                                                                    </a:cubicBezTo>
                                                                                                                                                                                                                    <a:cubicBezTo>
                                                                                                                                                                                                                      <a:pt x="39" y="10"/>
                                                                                                                                                                                                                      <a:pt x="50" y="8"/>
                                                                                                                                                                                                                      <a:pt x="50" y="8"/>
                                                                                                                                                                                                                    </a:cubicBezTo>
                                                                                                                                                                                                                    <a:cubicBezTo>
                                                                                                                                                                                                                      <a:pt x="58" y="9"/>
                                                                                                                                                                                                                      <a:pt x="64" y="12"/>
                                                                                                                                                                                                                      <a:pt x="71" y="14"/>
                                                                                                                                                                                                                    </a:cubicBezTo>
                                                                                                                                                                                                                    <a:cubicBezTo>
                                                                                                                                                                                                                      <a:pt x="81" y="13"/>
                                                                                                                                                                                                                      <a:pt x="91" y="9"/>
                                                                                                                                                                                                                      <a:pt x="101" y="9"/>
                                                                                                                                                                                                                    </a:cubicBezTo>
                                                                                                                                                                                                                    <a:cubicBezTo>
                                                                                                                                                                                                                      <a:pt x="102" y="9"/>
                                                                                                                                                                                                                      <a:pt x="98" y="10"/>
                                                                                                                                                                                                                      <a:pt x="97" y="10"/>
                                                                                                                                                                                                                    </a:cubicBezTo>
                                                                                                                                                                                                                    <a:cubicBezTo>
                                                                                                                                                                                                                      <a:pt x="95" y="11"/>
                                                                                                                                                                                                                      <a:pt x="93" y="11"/>
                                                                                                                                                                                                                      <a:pt x="91" y="12"/>
                                                                                                                                                                                                                    </a:cubicBezTo>
                                                                                                                                                                                                                    <a:cubicBezTo>
                                                                                                                                                                                                                      <a:pt x="83" y="15"/>
                                                                                                                                                                                                                      <a:pt x="75" y="14"/>
                                                                                                                                                                                                                      <a:pt x="67" y="15"/>
                                                                                                                                                                                                                    </a:cubicBezTo>
                                                                                                                                                                                                                    <a:cubicBezTo>
                                                                                                                                                                                                                      <a:pt x="62" y="18"/>
                                                                                                                                                                                                                      <a:pt x="61" y="18"/>
                                                                                                                                                                                                                      <a:pt x="55" y="17"/>
                                                                                                                                                                                                                    </a:cubicBezTo>
                                                                                                                                                                                                                    <a:cubicBezTo>
                                                                                                                                                                                                                      <a:pt x="41" y="18"/>
                                                                                                                                                                                                                      <a:pt x="34" y="18"/>
                                                                                                                                                                                                                      <a:pt x="21" y="14"/>
                                                                                                                                                                                                                    </a:cubicBezTo>
                                                                                                                                                                                                                    <a:cubicBezTo>
                                                                                                                                                                                                                      <a:pt x="19" y="10"/>
                                                                                                                                                                                                                      <a:pt x="16" y="8"/>
                                                                                                                                                                                                                      <a:pt x="12" y="7"/>
                                                                                                                                                                                                                    </a:cubicBezTo>
                                                                                                                                                                                                                    <a:cubicBezTo>
                                                                                                                                                                                                                      <a:pt x="10" y="12"/>
                                                                                                                                                                                                                      <a:pt x="15" y="15"/>
                                                                                                                                                                                                                      <a:pt x="18" y="19"/>
                                                                                                                                                                                                                    </a:cubicBezTo>
                                                                                                                                                                                                                    <a:cubicBezTo>
                                                                                                                                                                                                                      <a:pt x="19" y="23"/>
                                                                                                                                                                                                                      <a:pt x="20" y="25"/>
                                                                                                                                                                                                                      <a:pt x="19" y="29"/>
                                                                                                                                                                                                                    </a:cubicBezTo>
                                                                                                                                                                                                                    <a:cubicBezTo>
                                                                                                                                                                                                                      <a:pt x="16" y="23"/>
                                                                                                                                                                                                                      <a:pt x="13" y="18"/>
                                                                                                                                                                                                                      <a:pt x="8" y="14"/>
                                                                                                                                                                                                                    </a:cubicBezTo>
                                                                                                                                                                                                                    <a:cubicBezTo>
                                                                                                                                                                                                                      <a:pt x="3" y="0"/>
                                                                                                                                                                                                                      <a:pt x="5" y="12"/>
                                                                                                                                                                                                                      <a:pt x="4" y="31"/>
                                                                                                                                                                                                                    </a:cubicBezTo>
                                                                                                                                                                                                                    <a:cubicBezTo>
                                                                                                                                                                                                                      <a:pt x="4" y="37"/>
                                                                                                                                                                                                                      <a:pt x="2" y="43"/>
                                                                                                                                                                                                                      <a:pt x="0" y="49"/>
                                                                                                                                                                                                                    </a:cubicBezTo>
                                                                                                                                                                                                                    <a:cubicBezTo>
                                                                                                                                                                                                                      <a:pt x="1" y="52"/>
                                                                                                                                                                                                                      <a:pt x="5" y="58"/>
                                                                                                                                                                                                                      <a:pt x="5" y="58"/>
                                                                                                                                                                                                                    </a:cubicBezTo>
                                                                                                                                                                                                                    <a:cubicBezTo>
                                                                                                                                                                                                                      <a:pt x="5" y="57"/>
                                                                                                                                                                                                                      <a:pt x="5" y="53"/>
                                                                                                                                                                                                                      <a:pt x="6" y="54"/>
                                                                                                                                                                                                                    </a:cubicBezTo>
                                                                                                                                                                                                                    <a:cubicBezTo>
                                                                                                                                                                                                                      <a:pt x="8" y="55"/>
                                                                                                                                                                                                                      <a:pt x="8" y="60"/>
                                                                                                                                                                                                                      <a:pt x="8" y="60"/>
                                                                                                                                                                                                                    </a:cubicBezTo>
                                                                                                                                                                                                                    <a:cubicBezTo>
                                                                                                                                                                                                                      <a:pt x="7" y="65"/>
                                                                                                                                                                                                                      <a:pt x="3" y="91"/>
                                                                                                                                                                                                                      <a:pt x="7" y="79"/>
                                                                                                                                                                                                                    </a:cubicBezTo>
                                                                                                                                                                                                                    <a:cubicBezTo>
                                                                                                                                                                                                                      <a:pt x="5" y="71"/>
                                                                                                                                                                                                                      <a:pt x="10" y="75"/>
                                                                                                                                                                                                                      <a:pt x="14" y="78"/>
                                                                                                                                                                                                                    </a:cubicBezTo>
                                                                                                                                                                                                                    <a:cubicBezTo>
                                                                                                                                                                                                                      <a:pt x="14" y="82"/>
                                                                                                                                                                                                                      <a:pt x="18" y="99"/>
                                                                                                                                                                                                                      <a:pt x="15" y="9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31" name="Freeform 1219">
                                                                                                                                                                                                              <a:extLst>
                                                                                                                                                                                                                <a:ext uri="{FF2B5EF4-FFF2-40B4-BE49-F238E27FC236}">
                                                                                                                                                                                                                  <a16:creationId xmlns:a16="http://schemas.microsoft.com/office/drawing/2014/main" id="{A1CD1B74-4D33-4F08-86D0-2036948F7E86}"/>
                                                                                                                                                                                                                </a:ext>
                                                                                                                                                                                                              </a:extLst>
                                                                                                                                                                                                            </p:cNvPr>
                                                                                                                                                                                                            <p:cNvSpPr>
                                                                                                                                                                                                              <a:spLocks/>
                                                                                                                                                                                                            </p:cNvSpPr>
                                                                                                                                                                                                            <p:nvPr/>
                                                                                                                                                                                                          </p:nvSpPr>
                                                                                                                                                                                                          <p:spPr bwMode="auto">
                                                                                                                                                                                                            <a:xfrm>
                                                                                                                                                                                                              <a:off x="180" y="154"/>
                                                                                                                                                                                                              <a:ext cx="9" cy="30"/>
                                                                                                                                                                                                            </a:xfrm>
                                                                                                                                                                                                            <a:custGeom>
                                                                                                                                                                                                              <a:avLst/>
                                                                                                                                                                                                              <a:gdLst>
                                                                                                                                                                                                                <a:gd name="T0" fmla="*/ 7 w 9"/>
                                                                                                                                                                                                                <a:gd name="T1" fmla="*/ 0 h 30"/>
                                                                                                                                                                                                                <a:gd name="T2" fmla="*/ 3 w 9"/>
                                                                                                                                                                                                                <a:gd name="T3" fmla="*/ 13 h 30"/>
                                                                                                                                                                                                                <a:gd name="T4" fmla="*/ 0 w 9"/>
                                                                                                                                                                                                                <a:gd name="T5" fmla="*/ 30 h 30"/>
                                                                                                                                                                                                                <a:gd name="T6" fmla="*/ 0 60000 65536"/>
                                                                                                                                                                                                                <a:gd name="T7" fmla="*/ 0 60000 65536"/>
                                                                                                                                                                                                                <a:gd name="T8" fmla="*/ 0 60000 65536"/>
                                                                                                                                                                                                              </a:gdLst>
                                                                                                                                                                                                              <a:ahLst/>
                                                                                                                                                                                                              <a:cxnLst>
                                                                                                                                                                                                                <a:cxn ang="T6">
                                                                                                                                                                                                                  <a:pos x="T0" y="T1"/>
                                                                                                                                                                                                                </a:cxn>
                                                                                                                                                                                                                <a:cxn ang="T7">
                                                                                                                                                                                                                  <a:pos x="T2" y="T3"/>
                                                                                                                                                                                                                </a:cxn>
                                                                                                                                                                                                                <a:cxn ang="T8">
                                                                                                                                                                                                                  <a:pos x="T4" y="T5"/>
                                                                                                                                                                                                                </a:cxn>
                                                                                                                                                                                                              </a:cxnLst>
                                                                                                                                                                                                              <a:rect l="0" t="0" r="r" b="b"/>
                                                                                                                                                                                                              <a:pathLst>
                                                                                                                                                                                                                <a:path w="9" h="30">
                                                                                                                                                                                                                  <a:moveTo>
                                                                                                                                                                                                                    <a:pt x="7" y="0"/>
                                                                                                                                                                                                                  </a:moveTo>
                                                                                                                                                                                                                  <a:cubicBezTo>
                                                                                                                                                                                                                    <a:pt x="9" y="5"/>
                                                                                                                                                                                                                    <a:pt x="8" y="10"/>
                                                                                                                                                                                                                    <a:pt x="3" y="13"/>
                                                                                                                                                                                                                  </a:cubicBezTo>
                                                                                                                                                                                                                  <a:cubicBezTo>
                                                                                                                                                                                                                    <a:pt x="2" y="19"/>
                                                                                                                                                                                                                    <a:pt x="0" y="30"/>
                                                                                                                                                                                                                    <a:pt x="0" y="3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29" name="Freeform 1217">
                                                                                                                                                                                                            <a:extLst>
                                                                                                                                                                                                              <a:ext uri="{FF2B5EF4-FFF2-40B4-BE49-F238E27FC236}">
                                                                                                                                                                                                                <a16:creationId xmlns:a16="http://schemas.microsoft.com/office/drawing/2014/main" id="{D95A4C91-58E3-455E-9B34-10DEA9210983}"/>
                                                                                                                                                                                                              </a:ext>
                                                                                                                                                                                                            </a:extLst>
                                                                                                                                                                                                          </p:cNvPr>
                                                                                                                                                                                                          <p:cNvSpPr>
                                                                                                                                                                                                            <a:spLocks/>
                                                                                                                                                                                                          </p:cNvSpPr>
                                                                                                                                                                                                          <p:nvPr/>
                                                                                                                                                                                                        </p:nvSpPr>
                                                                                                                                                                                                        <p:spPr bwMode="auto">
                                                                                                                                                                                                          <a:xfrm>
                                                                                                                                                                                                            <a:off x="186" y="166"/>
                                                                                                                                                                                                            <a:ext cx="5" cy="30"/>
                                                                                                                                                                                                          </a:xfrm>
                                                                                                                                                                                                          <a:custGeom>
                                                                                                                                                                                                            <a:avLst/>
                                                                                                                                                                                                            <a:gdLst>
                                                                                                                                                                                                              <a:gd name="T0" fmla="*/ 1 w 5"/>
                                                                                                                                                                                                              <a:gd name="T1" fmla="*/ 0 h 30"/>
                                                                                                                                                                                                              <a:gd name="T2" fmla="*/ 5 w 5"/>
                                                                                                                                                                                                              <a:gd name="T3" fmla="*/ 15 h 30"/>
                                                                                                                                                                                                              <a:gd name="T4" fmla="*/ 1 w 5"/>
                                                                                                                                                                                                              <a:gd name="T5" fmla="*/ 26 h 30"/>
                                                                                                                                                                                                              <a:gd name="T6" fmla="*/ 0 w 5"/>
                                                                                                                                                                                                              <a:gd name="T7" fmla="*/ 3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0">
                                                                                                                                                                                                                <a:moveTo>
                                                                                                                                                                                                                  <a:pt x="1" y="0"/>
                                                                                                                                                                                                                </a:moveTo>
                                                                                                                                                                                                                <a:cubicBezTo>
                                                                                                                                                                                                                  <a:pt x="3" y="5"/>
                                                                                                                                                                                                                  <a:pt x="4" y="9"/>
                                                                                                                                                                                                                  <a:pt x="5" y="15"/>
                                                                                                                                                                                                                </a:cubicBezTo>
                                                                                                                                                                                                                <a:cubicBezTo>
                                                                                                                                                                                                                  <a:pt x="4" y="19"/>
                                                                                                                                                                                                                  <a:pt x="2" y="22"/>
                                                                                                                                                                                                                  <a:pt x="1" y="26"/>
                                                                                                                                                                                                                </a:cubicBezTo>
                                                                                                                                                                                                                <a:cubicBezTo>
                                                                                                                                                                                                                  <a:pt x="1" y="27"/>
                                                                                                                                                                                                                  <a:pt x="0" y="30"/>
                                                                                                                                                                                                                  <a:pt x="0" y="3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26" name="Freeform 1214">
                                                                                                                                                                                                          <a:extLst>
                                                                                                                                                                                                            <a:ext uri="{FF2B5EF4-FFF2-40B4-BE49-F238E27FC236}">
                                                                                                                                                                                                              <a16:creationId xmlns:a16="http://schemas.microsoft.com/office/drawing/2014/main" id="{032120D1-FB44-4B0F-85ED-BFB108BBC9C1}"/>
                                                                                                                                                                                                            </a:ext>
                                                                                                                                                                                                          </a:extLst>
                                                                                                                                                                                                        </p:cNvPr>
                                                                                                                                                                                                        <p:cNvSpPr>
                                                                                                                                                                                                          <a:spLocks/>
                                                                                                                                                                                                        </p:cNvSpPr>
                                                                                                                                                                                                        <p:nvPr/>
                                                                                                                                                                                                      </p:nvSpPr>
                                                                                                                                                                                                      <p:spPr bwMode="auto">
                                                                                                                                                                                                        <a:xfrm>
                                                                                                                                                                                                          <a:off x="153" y="175"/>
                                                                                                                                                                                                          <a:ext cx="28" cy="15"/>
                                                                                                                                                                                                        </a:xfrm>
                                                                                                                                                                                                        <a:custGeom>
                                                                                                                                                                                                          <a:avLst/>
                                                                                                                                                                                                          <a:gdLst>
                                                                                                                                                                                                            <a:gd name="T0" fmla="*/ 28 w 28"/>
                                                                                                                                                                                                            <a:gd name="T1" fmla="*/ 1 h 15"/>
                                                                                                                                                                                                            <a:gd name="T2" fmla="*/ 6 w 28"/>
                                                                                                                                                                                                            <a:gd name="T3" fmla="*/ 6 h 15"/>
                                                                                                                                                                                                            <a:gd name="T4" fmla="*/ 3 w 28"/>
                                                                                                                                                                                                            <a:gd name="T5" fmla="*/ 14 h 15"/>
                                                                                                                                                                                                            <a:gd name="T6" fmla="*/ 0 w 28"/>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5">
                                                                                                                                                                                                              <a:moveTo>
                                                                                                                                                                                                                <a:pt x="28" y="1"/>
                                                                                                                                                                                                              </a:moveTo>
                                                                                                                                                                                                              <a:cubicBezTo>
                                                                                                                                                                                                                <a:pt x="21" y="2"/>
                                                                                                                                                                                                                <a:pt x="12" y="0"/>
                                                                                                                                                                                                                <a:pt x="6" y="6"/>
                                                                                                                                                                                                              </a:cubicBezTo>
                                                                                                                                                                                                              <a:cubicBezTo>
                                                                                                                                                                                                                <a:pt x="5" y="9"/>
                                                                                                                                                                                                                <a:pt x="5" y="12"/>
                                                                                                                                                                                                                <a:pt x="3" y="14"/>
                                                                                                                                                                                                              </a:cubicBezTo>
                                                                                                                                                                                                              <a:cubicBezTo>
                                                                                                                                                                                                                <a:pt x="2" y="15"/>
                                                                                                                                                                                                                <a:pt x="0" y="15"/>
                                                                                                                                                                                                                <a:pt x="0"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927" name="Freeform 1215">
                                                                                                                                                                                                          <a:extLst>
                                                                                                                                                                                                            <a:ext uri="{FF2B5EF4-FFF2-40B4-BE49-F238E27FC236}">
                                                                                                                                                                                                              <a16:creationId xmlns:a16="http://schemas.microsoft.com/office/drawing/2014/main" id="{EFAC7805-3865-42F1-974F-C2497B85CA82}"/>
                                                                                                                                                                                                            </a:ext>
                                                                                                                                                                                                          </a:extLst>
                                                                                                                                                                                                        </p:cNvPr>
                                                                                                                                                                                                        <p:cNvSpPr>
                                                                                                                                                                                                          <a:spLocks/>
                                                                                                                                                                                                        </p:cNvSpPr>
                                                                                                                                                                                                        <p:nvPr/>
                                                                                                                                                                                                      </p:nvSpPr>
                                                                                                                                                                                                      <p:spPr bwMode="auto">
                                                                                                                                                                                                        <a:xfrm>
                                                                                                                                                                                                          <a:off x="156" y="179"/>
                                                                                                                                                                                                          <a:ext cx="18" cy="23"/>
                                                                                                                                                                                                        </a:xfrm>
                                                                                                                                                                                                        <a:custGeom>
                                                                                                                                                                                                          <a:avLst/>
                                                                                                                                                                                                          <a:gdLst>
                                                                                                                                                                                                            <a:gd name="T0" fmla="*/ 18 w 18"/>
                                                                                                                                                                                                            <a:gd name="T1" fmla="*/ 0 h 23"/>
                                                                                                                                                                                                            <a:gd name="T2" fmla="*/ 9 w 18"/>
                                                                                                                                                                                                            <a:gd name="T3" fmla="*/ 17 h 23"/>
                                                                                                                                                                                                            <a:gd name="T4" fmla="*/ 0 w 18"/>
                                                                                                                                                                                                            <a:gd name="T5" fmla="*/ 23 h 23"/>
                                                                                                                                                                                                            <a:gd name="T6" fmla="*/ 0 60000 65536"/>
                                                                                                                                                                                                            <a:gd name="T7" fmla="*/ 0 60000 65536"/>
                                                                                                                                                                                                            <a:gd name="T8" fmla="*/ 0 60000 65536"/>
                                                                                                                                                                                                          </a:gdLst>
                                                                                                                                                                                                          <a:ahLst/>
                                                                                                                                                                                                          <a:cxnLst>
                                                                                                                                                                                                            <a:cxn ang="T6">
                                                                                                                                                                                                              <a:pos x="T0" y="T1"/>
                                                                                                                                                                                                            </a:cxn>
                                                                                                                                                                                                            <a:cxn ang="T7">
                                                                                                                                                                                                              <a:pos x="T2" y="T3"/>
                                                                                                                                                                                                            </a:cxn>
                                                                                                                                                                                                            <a:cxn ang="T8">
                                                                                                                                                                                                              <a:pos x="T4" y="T5"/>
                                                                                                                                                                                                            </a:cxn>
                                                                                                                                                                                                          </a:cxnLst>
                                                                                                                                                                                                          <a:rect l="0" t="0" r="r" b="b"/>
                                                                                                                                                                                                          <a:pathLst>
                                                                                                                                                                                                            <a:path w="18" h="23">
                                                                                                                                                                                                              <a:moveTo>
                                                                                                                                                                                                                <a:pt x="18" y="0"/>
                                                                                                                                                                                                              </a:moveTo>
                                                                                                                                                                                                              <a:cubicBezTo>
                                                                                                                                                                                                                <a:pt x="15" y="5"/>
                                                                                                                                                                                                                <a:pt x="14" y="13"/>
                                                                                                                                                                                                                <a:pt x="9" y="17"/>
                                                                                                                                                                                                              </a:cubicBezTo>
                                                                                                                                                                                                              <a:cubicBezTo>
                                                                                                                                                                                                                <a:pt x="6" y="19"/>
                                                                                                                                                                                                                <a:pt x="0" y="23"/>
                                                                                                                                                                                                                <a:pt x="0"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24" name="Freeform 1212">
                                                                                                                                                                                                        <a:extLst>
                                                                                                                                                                                                          <a:ext uri="{FF2B5EF4-FFF2-40B4-BE49-F238E27FC236}">
                                                                                                                                                                                                            <a16:creationId xmlns:a16="http://schemas.microsoft.com/office/drawing/2014/main" id="{222DBCDE-469D-4AF9-A55F-8E0148A346CF}"/>
                                                                                                                                                                                                          </a:ext>
                                                                                                                                                                                                        </a:extLst>
                                                                                                                                                                                                      </p:cNvPr>
                                                                                                                                                                                                      <p:cNvSpPr>
                                                                                                                                                                                                        <a:spLocks/>
                                                                                                                                                                                                      </p:cNvSpPr>
                                                                                                                                                                                                      <p:nvPr/>
                                                                                                                                                                                                    </p:nvSpPr>
                                                                                                                                                                                                    <p:spPr bwMode="auto">
                                                                                                                                                                                                      <a:xfrm>
                                                                                                                                                                                                        <a:off x="213" y="179"/>
                                                                                                                                                                                                        <a:ext cx="13" cy="25"/>
                                                                                                                                                                                                      </a:xfrm>
                                                                                                                                                                                                      <a:custGeom>
                                                                                                                                                                                                        <a:avLst/>
                                                                                                                                                                                                        <a:gdLst>
                                                                                                                                                                                                          <a:gd name="T0" fmla="*/ 13 w 13"/>
                                                                                                                                                                                                          <a:gd name="T1" fmla="*/ 0 h 25"/>
                                                                                                                                                                                                          <a:gd name="T2" fmla="*/ 0 w 13"/>
                                                                                                                                                                                                          <a:gd name="T3" fmla="*/ 25 h 25"/>
                                                                                                                                                                                                          <a:gd name="T4" fmla="*/ 0 60000 65536"/>
                                                                                                                                                                                                          <a:gd name="T5" fmla="*/ 0 60000 65536"/>
                                                                                                                                                                                                        </a:gdLst>
                                                                                                                                                                                                        <a:ahLst/>
                                                                                                                                                                                                        <a:cxnLst>
                                                                                                                                                                                                          <a:cxn ang="T4">
                                                                                                                                                                                                            <a:pos x="T0" y="T1"/>
                                                                                                                                                                                                          </a:cxn>
                                                                                                                                                                                                          <a:cxn ang="T5">
                                                                                                                                                                                                            <a:pos x="T2" y="T3"/>
                                                                                                                                                                                                          </a:cxn>
                                                                                                                                                                                                        </a:cxnLst>
                                                                                                                                                                                                        <a:rect l="0" t="0" r="r" b="b"/>
                                                                                                                                                                                                        <a:pathLst>
                                                                                                                                                                                                          <a:path w="13" h="25">
                                                                                                                                                                                                            <a:moveTo>
                                                                                                                                                                                                              <a:pt x="13" y="0"/>
                                                                                                                                                                                                            </a:moveTo>
                                                                                                                                                                                                            <a:cubicBezTo>
                                                                                                                                                                                                              <a:pt x="10" y="8"/>
                                                                                                                                                                                                              <a:pt x="9" y="21"/>
                                                                                                                                                                                                              <a:pt x="0"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22" name="Freeform 1210">
                                                                                                                                                                                                      <a:extLst>
                                                                                                                                                                                                        <a:ext uri="{FF2B5EF4-FFF2-40B4-BE49-F238E27FC236}">
                                                                                                                                                                                                          <a16:creationId xmlns:a16="http://schemas.microsoft.com/office/drawing/2014/main" id="{A73802DB-1AF7-4F94-9113-A7287EEB1CBD}"/>
                                                                                                                                                                                                        </a:ext>
                                                                                                                                                                                                      </a:extLst>
                                                                                                                                                                                                    </p:cNvPr>
                                                                                                                                                                                                    <p:cNvSpPr>
                                                                                                                                                                                                      <a:spLocks/>
                                                                                                                                                                                                    </p:cNvSpPr>
                                                                                                                                                                                                    <p:nvPr/>
                                                                                                                                                                                                  </p:nvSpPr>
                                                                                                                                                                                                  <p:spPr bwMode="auto">
                                                                                                                                                                                                    <a:xfrm>
                                                                                                                                                                                                      <a:off x="214" y="179"/>
                                                                                                                                                                                                      <a:ext cx="19" cy="46"/>
                                                                                                                                                                                                    </a:xfrm>
                                                                                                                                                                                                    <a:custGeom>
                                                                                                                                                                                                      <a:avLst/>
                                                                                                                                                                                                      <a:gdLst>
                                                                                                                                                                                                        <a:gd name="T0" fmla="*/ 13 w 19"/>
                                                                                                                                                                                                        <a:gd name="T1" fmla="*/ 0 h 46"/>
                                                                                                                                                                                                        <a:gd name="T2" fmla="*/ 14 w 19"/>
                                                                                                                                                                                                        <a:gd name="T3" fmla="*/ 19 h 46"/>
                                                                                                                                                                                                        <a:gd name="T4" fmla="*/ 12 w 19"/>
                                                                                                                                                                                                        <a:gd name="T5" fmla="*/ 25 h 46"/>
                                                                                                                                                                                                        <a:gd name="T6" fmla="*/ 18 w 19"/>
                                                                                                                                                                                                        <a:gd name="T7" fmla="*/ 35 h 46"/>
                                                                                                                                                                                                        <a:gd name="T8" fmla="*/ 19 w 19"/>
                                                                                                                                                                                                        <a:gd name="T9" fmla="*/ 40 h 46"/>
                                                                                                                                                                                                        <a:gd name="T10" fmla="*/ 11 w 19"/>
                                                                                                                                                                                                        <a:gd name="T11" fmla="*/ 28 h 46"/>
                                                                                                                                                                                                        <a:gd name="T12" fmla="*/ 5 w 19"/>
                                                                                                                                                                                                        <a:gd name="T13" fmla="*/ 39 h 46"/>
                                                                                                                                                                                                        <a:gd name="T14" fmla="*/ 0 w 19"/>
                                                                                                                                                                                                        <a:gd name="T15" fmla="*/ 44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46">
                                                                                                                                                                                                          <a:moveTo>
                                                                                                                                                                                                            <a:pt x="13" y="0"/>
                                                                                                                                                                                                          </a:moveTo>
                                                                                                                                                                                                          <a:cubicBezTo>
                                                                                                                                                                                                            <a:pt x="16" y="9"/>
                                                                                                                                                                                                            <a:pt x="16" y="6"/>
                                                                                                                                                                                                            <a:pt x="14" y="19"/>
                                                                                                                                                                                                          </a:cubicBezTo>
                                                                                                                                                                                                          <a:cubicBezTo>
                                                                                                                                                                                                            <a:pt x="14" y="21"/>
                                                                                                                                                                                                            <a:pt x="12" y="25"/>
                                                                                                                                                                                                            <a:pt x="12" y="25"/>
                                                                                                                                                                                                          </a:cubicBezTo>
                                                                                                                                                                                                          <a:cubicBezTo>
                                                                                                                                                                                                            <a:pt x="13" y="30"/>
                                                                                                                                                                                                            <a:pt x="15" y="31"/>
                                                                                                                                                                                                            <a:pt x="18" y="35"/>
                                                                                                                                                                                                          </a:cubicBezTo>
                                                                                                                                                                                                          <a:cubicBezTo>
                                                                                                                                                                                                            <a:pt x="18" y="37"/>
                                                                                                                                                                                                            <a:pt x="19" y="38"/>
                                                                                                                                                                                                            <a:pt x="19" y="40"/>
                                                                                                                                                                                                          </a:cubicBezTo>
                                                                                                                                                                                                          <a:cubicBezTo>
                                                                                                                                                                                                            <a:pt x="19" y="46"/>
                                                                                                                                                                                                            <a:pt x="14" y="31"/>
                                                                                                                                                                                                            <a:pt x="11" y="28"/>
                                                                                                                                                                                                          </a:cubicBezTo>
                                                                                                                                                                                                          <a:cubicBezTo>
                                                                                                                                                                                                            <a:pt x="6" y="30"/>
                                                                                                                                                                                                            <a:pt x="7" y="34"/>
                                                                                                                                                                                                            <a:pt x="5" y="39"/>
                                                                                                                                                                                                          </a:cubicBezTo>
                                                                                                                                                                                                          <a:cubicBezTo>
                                                                                                                                                                                                            <a:pt x="4" y="41"/>
                                                                                                                                                                                                            <a:pt x="0" y="44"/>
                                                                                                                                                                                                            <a:pt x="0" y="4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20" name="Freeform 1208">
                                                                                                                                                                                                    <a:extLst>
                                                                                                                                                                                                      <a:ext uri="{FF2B5EF4-FFF2-40B4-BE49-F238E27FC236}">
                                                                                                                                                                                                        <a16:creationId xmlns:a16="http://schemas.microsoft.com/office/drawing/2014/main" id="{1CFE36F2-AFE1-4B42-AC32-67FCB583745A}"/>
                                                                                                                                                                                                      </a:ext>
                                                                                                                                                                                                    </a:extLst>
                                                                                                                                                                                                  </p:cNvPr>
                                                                                                                                                                                                  <p:cNvSpPr>
                                                                                                                                                                                                    <a:spLocks/>
                                                                                                                                                                                                  </p:cNvSpPr>
                                                                                                                                                                                                  <p:nvPr/>
                                                                                                                                                                                                </p:nvSpPr>
                                                                                                                                                                                                <p:spPr bwMode="auto">
                                                                                                                                                                                                  <a:xfrm>
                                                                                                                                                                                                    <a:off x="227" y="172"/>
                                                                                                                                                                                                    <a:ext cx="11" cy="9"/>
                                                                                                                                                                                                  </a:xfrm>
                                                                                                                                                                                                  <a:custGeom>
                                                                                                                                                                                                    <a:avLst/>
                                                                                                                                                                                                    <a:gdLst>
                                                                                                                                                                                                      <a:gd name="T0" fmla="*/ 0 w 11"/>
                                                                                                                                                                                                      <a:gd name="T1" fmla="*/ 9 h 9"/>
                                                                                                                                                                                                      <a:gd name="T2" fmla="*/ 11 w 11"/>
                                                                                                                                                                                                      <a:gd name="T3" fmla="*/ 0 h 9"/>
                                                                                                                                                                                                      <a:gd name="T4" fmla="*/ 0 60000 65536"/>
                                                                                                                                                                                                      <a:gd name="T5" fmla="*/ 0 60000 65536"/>
                                                                                                                                                                                                    </a:gdLst>
                                                                                                                                                                                                    <a:ahLst/>
                                                                                                                                                                                                    <a:cxnLst>
                                                                                                                                                                                                      <a:cxn ang="T4">
                                                                                                                                                                                                        <a:pos x="T0" y="T1"/>
                                                                                                                                                                                                      </a:cxn>
                                                                                                                                                                                                      <a:cxn ang="T5">
                                                                                                                                                                                                        <a:pos x="T2" y="T3"/>
                                                                                                                                                                                                      </a:cxn>
                                                                                                                                                                                                    </a:cxnLst>
                                                                                                                                                                                                    <a:rect l="0" t="0" r="r" b="b"/>
                                                                                                                                                                                                    <a:pathLst>
                                                                                                                                                                                                      <a:path w="11" h="9">
                                                                                                                                                                                                        <a:moveTo>
                                                                                                                                                                                                          <a:pt x="0" y="9"/>
                                                                                                                                                                                                        </a:moveTo>
                                                                                                                                                                                                        <a:cubicBezTo>
                                                                                                                                                                                                          <a:pt x="3" y="5"/>
                                                                                                                                                                                                          <a:pt x="11" y="0"/>
                                                                                                                                                                                                          <a:pt x="11" y="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18" name="Freeform 1206">
                                                                                                                                                                                                  <a:extLst>
                                                                                                                                                                                                    <a:ext uri="{FF2B5EF4-FFF2-40B4-BE49-F238E27FC236}">
                                                                                                                                                                                                      <a16:creationId xmlns:a16="http://schemas.microsoft.com/office/drawing/2014/main" id="{73AE851E-6BE5-4140-AC33-0BD5F173F865}"/>
                                                                                                                                                                                                    </a:ext>
                                                                                                                                                                                                  </a:extLst>
                                                                                                                                                                                                </p:cNvPr>
                                                                                                                                                                                                <p:cNvSpPr>
                                                                                                                                                                                                  <a:spLocks/>
                                                                                                                                                                                                </p:cNvSpPr>
                                                                                                                                                                                                <p:nvPr/>
                                                                                                                                                                                              </p:nvSpPr>
                                                                                                                                                                                              <p:spPr bwMode="auto">
                                                                                                                                                                                                <a:xfrm>
                                                                                                                                                                                                  <a:off x="132" y="176"/>
                                                                                                                                                                                                  <a:ext cx="45" cy="202"/>
                                                                                                                                                                                                </a:xfrm>
                                                                                                                                                                                                <a:custGeom>
                                                                                                                                                                                                  <a:avLst/>
                                                                                                                                                                                                  <a:gdLst>
                                                                                                                                                                                                    <a:gd name="T0" fmla="*/ 45 w 45"/>
                                                                                                                                                                                                    <a:gd name="T1" fmla="*/ 0 h 202"/>
                                                                                                                                                                                                    <a:gd name="T2" fmla="*/ 41 w 45"/>
                                                                                                                                                                                                    <a:gd name="T3" fmla="*/ 9 h 202"/>
                                                                                                                                                                                                    <a:gd name="T4" fmla="*/ 29 w 45"/>
                                                                                                                                                                                                    <a:gd name="T5" fmla="*/ 48 h 202"/>
                                                                                                                                                                                                    <a:gd name="T6" fmla="*/ 18 w 45"/>
                                                                                                                                                                                                    <a:gd name="T7" fmla="*/ 80 h 202"/>
                                                                                                                                                                                                    <a:gd name="T8" fmla="*/ 0 w 45"/>
                                                                                                                                                                                                    <a:gd name="T9" fmla="*/ 152 h 202"/>
                                                                                                                                                                                                    <a:gd name="T10" fmla="*/ 4 w 45"/>
                                                                                                                                                                                                    <a:gd name="T11" fmla="*/ 166 h 202"/>
                                                                                                                                                                                                    <a:gd name="T12" fmla="*/ 0 w 45"/>
                                                                                                                                                                                                    <a:gd name="T13" fmla="*/ 182 h 202"/>
                                                                                                                                                                                                    <a:gd name="T14" fmla="*/ 1 w 45"/>
                                                                                                                                                                                                    <a:gd name="T15" fmla="*/ 202 h 2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02">
                                                                                                                                                                                                      <a:moveTo>
                                                                                                                                                                                                        <a:pt x="45" y="0"/>
                                                                                                                                                                                                      </a:moveTo>
                                                                                                                                                                                                      <a:cubicBezTo>
                                                                                                                                                                                                        <a:pt x="43" y="3"/>
                                                                                                                                                                                                        <a:pt x="41" y="9"/>
                                                                                                                                                                                                        <a:pt x="41" y="9"/>
                                                                                                                                                                                                      </a:cubicBezTo>
                                                                                                                                                                                                      <a:cubicBezTo>
                                                                                                                                                                                                        <a:pt x="40" y="17"/>
                                                                                                                                                                                                        <a:pt x="39" y="45"/>
                                                                                                                                                                                                        <a:pt x="29" y="48"/>
                                                                                                                                                                                                      </a:cubicBezTo>
                                                                                                                                                                                                      <a:cubicBezTo>
                                                                                                                                                                                                        <a:pt x="21" y="60"/>
                                                                                                                                                                                                        <a:pt x="23" y="66"/>
                                                                                                                                                                                                        <a:pt x="18" y="80"/>
                                                                                                                                                                                                      </a:cubicBezTo>
                                                                                                                                                                                                      <a:cubicBezTo>
                                                                                                                                                                                                        <a:pt x="15" y="105"/>
                                                                                                                                                                                                        <a:pt x="5" y="128"/>
                                                                                                                                                                                                        <a:pt x="0" y="152"/>
                                                                                                                                                                                                      </a:cubicBezTo>
                                                                                                                                                                                                      <a:cubicBezTo>
                                                                                                                                                                                                        <a:pt x="1" y="158"/>
                                                                                                                                                                                                        <a:pt x="1" y="161"/>
                                                                                                                                                                                                        <a:pt x="4" y="166"/>
                                                                                                                                                                                                      </a:cubicBezTo>
                                                                                                                                                                                                      <a:cubicBezTo>
                                                                                                                                                                                                        <a:pt x="3" y="175"/>
                                                                                                                                                                                                        <a:pt x="2" y="175"/>
                                                                                                                                                                                                        <a:pt x="0" y="182"/>
                                                                                                                                                                                                      </a:cubicBezTo>
                                                                                                                                                                                                      <a:cubicBezTo>
                                                                                                                                                                                                        <a:pt x="1" y="194"/>
                                                                                                                                                                                                        <a:pt x="1" y="187"/>
                                                                                                                                                                                                        <a:pt x="1" y="20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16" name="Freeform 1204">
                                                                                                                                                                                                <a:extLst>
                                                                                                                                                                                                  <a:ext uri="{FF2B5EF4-FFF2-40B4-BE49-F238E27FC236}">
                                                                                                                                                                                                    <a16:creationId xmlns:a16="http://schemas.microsoft.com/office/drawing/2014/main" id="{672EE591-B214-41EE-83AA-AC01FC8FC093}"/>
                                                                                                                                                                                                  </a:ext>
                                                                                                                                                                                                </a:extLst>
                                                                                                                                                                                              </p:cNvPr>
                                                                                                                                                                                              <p:cNvSpPr>
                                                                                                                                                                                                <a:spLocks/>
                                                                                                                                                                                              </p:cNvSpPr>
                                                                                                                                                                                              <p:nvPr/>
                                                                                                                                                                                            </p:nvSpPr>
                                                                                                                                                                                            <p:spPr bwMode="auto">
                                                                                                                                                                                              <a:xfrm>
                                                                                                                                                                                                <a:off x="222" y="213"/>
                                                                                                                                                                                                <a:ext cx="7" cy="19"/>
                                                                                                                                                                                              </a:xfrm>
                                                                                                                                                                                              <a:custGeom>
                                                                                                                                                                                                <a:avLst/>
                                                                                                                                                                                                <a:gdLst>
                                                                                                                                                                                                  <a:gd name="T0" fmla="*/ 7 w 7"/>
                                                                                                                                                                                                  <a:gd name="T1" fmla="*/ 0 h 19"/>
                                                                                                                                                                                                  <a:gd name="T2" fmla="*/ 0 w 7"/>
                                                                                                                                                                                                  <a:gd name="T3" fmla="*/ 19 h 19"/>
                                                                                                                                                                                                  <a:gd name="T4" fmla="*/ 0 60000 65536"/>
                                                                                                                                                                                                  <a:gd name="T5" fmla="*/ 0 60000 65536"/>
                                                                                                                                                                                                </a:gdLst>
                                                                                                                                                                                                <a:ahLst/>
                                                                                                                                                                                                <a:cxnLst>
                                                                                                                                                                                                  <a:cxn ang="T4">
                                                                                                                                                                                                    <a:pos x="T0" y="T1"/>
                                                                                                                                                                                                  </a:cxn>
                                                                                                                                                                                                  <a:cxn ang="T5">
                                                                                                                                                                                                    <a:pos x="T2" y="T3"/>
                                                                                                                                                                                                  </a:cxn>
                                                                                                                                                                                                </a:cxnLst>
                                                                                                                                                                                                <a:rect l="0" t="0" r="r" b="b"/>
                                                                                                                                                                                                <a:pathLst>
                                                                                                                                                                                                  <a:path w="7" h="19">
                                                                                                                                                                                                    <a:moveTo>
                                                                                                                                                                                                      <a:pt x="7" y="0"/>
                                                                                                                                                                                                    </a:moveTo>
                                                                                                                                                                                                    <a:cubicBezTo>
                                                                                                                                                                                                      <a:pt x="6" y="4"/>
                                                                                                                                                                                                      <a:pt x="7" y="19"/>
                                                                                                                                                                                                      <a:pt x="0"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14" name="Freeform 1202">
                                                                                                                                                                                              <a:extLst>
                                                                                                                                                                                                <a:ext uri="{FF2B5EF4-FFF2-40B4-BE49-F238E27FC236}">
                                                                                                                                                                                                  <a16:creationId xmlns:a16="http://schemas.microsoft.com/office/drawing/2014/main" id="{2240F545-5AC3-487B-A4CD-5169553D1D72}"/>
                                                                                                                                                                                                </a:ext>
                                                                                                                                                                                              </a:extLst>
                                                                                                                                                                                            </p:cNvPr>
                                                                                                                                                                                            <p:cNvSpPr>
                                                                                                                                                                                              <a:spLocks/>
                                                                                                                                                                                            </p:cNvSpPr>
                                                                                                                                                                                            <p:nvPr/>
                                                                                                                                                                                          </p:nvSpPr>
                                                                                                                                                                                          <p:spPr bwMode="auto">
                                                                                                                                                                                            <a:xfrm>
                                                                                                                                                                                              <a:off x="211" y="182"/>
                                                                                                                                                                                              <a:ext cx="9" cy="14"/>
                                                                                                                                                                                            </a:xfrm>
                                                                                                                                                                                            <a:custGeom>
                                                                                                                                                                                              <a:avLst/>
                                                                                                                                                                                              <a:gdLst>
                                                                                                                                                                                                <a:gd name="T0" fmla="*/ 9 w 9"/>
                                                                                                                                                                                                <a:gd name="T1" fmla="*/ 0 h 14"/>
                                                                                                                                                                                                <a:gd name="T2" fmla="*/ 0 w 9"/>
                                                                                                                                                                                                <a:gd name="T3" fmla="*/ 14 h 14"/>
                                                                                                                                                                                                <a:gd name="T4" fmla="*/ 0 60000 65536"/>
                                                                                                                                                                                                <a:gd name="T5" fmla="*/ 0 60000 65536"/>
                                                                                                                                                                                              </a:gdLst>
                                                                                                                                                                                              <a:ahLst/>
                                                                                                                                                                                              <a:cxnLst>
                                                                                                                                                                                                <a:cxn ang="T4">
                                                                                                                                                                                                  <a:pos x="T0" y="T1"/>
                                                                                                                                                                                                </a:cxn>
                                                                                                                                                                                                <a:cxn ang="T5">
                                                                                                                                                                                                  <a:pos x="T2" y="T3"/>
                                                                                                                                                                                                </a:cxn>
                                                                                                                                                                                              </a:cxnLst>
                                                                                                                                                                                              <a:rect l="0" t="0" r="r" b="b"/>
                                                                                                                                                                                              <a:pathLst>
                                                                                                                                                                                                <a:path w="9" h="14">
                                                                                                                                                                                                  <a:moveTo>
                                                                                                                                                                                                    <a:pt x="9" y="0"/>
                                                                                                                                                                                                  </a:moveTo>
                                                                                                                                                                                                  <a:cubicBezTo>
                                                                                                                                                                                                    <a:pt x="7" y="8"/>
                                                                                                                                                                                                    <a:pt x="5" y="9"/>
                                                                                                                                                                                                    <a:pt x="0"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12" name="Freeform 1200">
                                                                                                                                                                                            <a:extLst>
                                                                                                                                                                                              <a:ext uri="{FF2B5EF4-FFF2-40B4-BE49-F238E27FC236}">
                                                                                                                                                                                                <a16:creationId xmlns:a16="http://schemas.microsoft.com/office/drawing/2014/main" id="{FEE94AAC-9CDF-4F67-8AB7-A0609B375E7A}"/>
                                                                                                                                                                                              </a:ext>
                                                                                                                                                                                            </a:extLst>
                                                                                                                                                                                          </p:cNvPr>
                                                                                                                                                                                          <p:cNvSpPr>
                                                                                                                                                                                            <a:spLocks/>
                                                                                                                                                                                          </p:cNvSpPr>
                                                                                                                                                                                          <p:nvPr/>
                                                                                                                                                                                        </p:nvSpPr>
                                                                                                                                                                                        <p:spPr bwMode="auto">
                                                                                                                                                                                          <a:xfrm>
                                                                                                                                                                                            <a:off x="234" y="220"/>
                                                                                                                                                                                            <a:ext cx="6" cy="14"/>
                                                                                                                                                                                          </a:xfrm>
                                                                                                                                                                                          <a:custGeom>
                                                                                                                                                                                            <a:avLst/>
                                                                                                                                                                                            <a:gdLst>
                                                                                                                                                                                              <a:gd name="T0" fmla="*/ 0 w 6"/>
                                                                                                                                                                                              <a:gd name="T1" fmla="*/ 0 h 14"/>
                                                                                                                                                                                              <a:gd name="T2" fmla="*/ 6 w 6"/>
                                                                                                                                                                                              <a:gd name="T3" fmla="*/ 14 h 14"/>
                                                                                                                                                                                              <a:gd name="T4" fmla="*/ 0 60000 65536"/>
                                                                                                                                                                                              <a:gd name="T5" fmla="*/ 0 60000 65536"/>
                                                                                                                                                                                            </a:gdLst>
                                                                                                                                                                                            <a:ahLst/>
                                                                                                                                                                                            <a:cxnLst>
                                                                                                                                                                                              <a:cxn ang="T4">
                                                                                                                                                                                                <a:pos x="T0" y="T1"/>
                                                                                                                                                                                              </a:cxn>
                                                                                                                                                                                              <a:cxn ang="T5">
                                                                                                                                                                                                <a:pos x="T2" y="T3"/>
                                                                                                                                                                                              </a:cxn>
                                                                                                                                                                                            </a:cxnLst>
                                                                                                                                                                                            <a:rect l="0" t="0" r="r" b="b"/>
                                                                                                                                                                                            <a:pathLst>
                                                                                                                                                                                              <a:path w="6" h="14">
                                                                                                                                                                                                <a:moveTo>
                                                                                                                                                                                                  <a:pt x="0" y="0"/>
                                                                                                                                                                                                </a:moveTo>
                                                                                                                                                                                                <a:cubicBezTo>
                                                                                                                                                                                                  <a:pt x="4" y="4"/>
                                                                                                                                                                                                  <a:pt x="6" y="14"/>
                                                                                                                                                                                                  <a:pt x="6"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10" name="Freeform 1198">
                                                                                                                                                                                          <a:extLst>
                                                                                                                                                                                            <a:ext uri="{FF2B5EF4-FFF2-40B4-BE49-F238E27FC236}">
                                                                                                                                                                                              <a16:creationId xmlns:a16="http://schemas.microsoft.com/office/drawing/2014/main" id="{73FC8E4B-12BB-4289-90DA-7293772A7432}"/>
                                                                                                                                                                                            </a:ext>
                                                                                                                                                                                          </a:extLst>
                                                                                                                                                                                        </p:cNvPr>
                                                                                                                                                                                        <p:cNvSpPr>
                                                                                                                                                                                          <a:spLocks/>
                                                                                                                                                                                        </p:cNvSpPr>
                                                                                                                                                                                        <p:nvPr/>
                                                                                                                                                                                      </p:nvSpPr>
                                                                                                                                                                                      <p:spPr bwMode="auto">
                                                                                                                                                                                        <a:xfrm>
                                                                                                                                                                                          <a:off x="231" y="197"/>
                                                                                                                                                                                          <a:ext cx="8" cy="20"/>
                                                                                                                                                                                        </a:xfrm>
                                                                                                                                                                                        <a:custGeom>
                                                                                                                                                                                          <a:avLst/>
                                                                                                                                                                                          <a:gdLst>
                                                                                                                                                                                            <a:gd name="T0" fmla="*/ 0 w 8"/>
                                                                                                                                                                                            <a:gd name="T1" fmla="*/ 0 h 20"/>
                                                                                                                                                                                            <a:gd name="T2" fmla="*/ 8 w 8"/>
                                                                                                                                                                                            <a:gd name="T3" fmla="*/ 7 h 20"/>
                                                                                                                                                                                            <a:gd name="T4" fmla="*/ 6 w 8"/>
                                                                                                                                                                                            <a:gd name="T5" fmla="*/ 20 h 20"/>
                                                                                                                                                                                            <a:gd name="T6" fmla="*/ 0 60000 65536"/>
                                                                                                                                                                                            <a:gd name="T7" fmla="*/ 0 60000 65536"/>
                                                                                                                                                                                            <a:gd name="T8" fmla="*/ 0 60000 65536"/>
                                                                                                                                                                                          </a:gdLst>
                                                                                                                                                                                          <a:ahLst/>
                                                                                                                                                                                          <a:cxnLst>
                                                                                                                                                                                            <a:cxn ang="T6">
                                                                                                                                                                                              <a:pos x="T0" y="T1"/>
                                                                                                                                                                                            </a:cxn>
                                                                                                                                                                                            <a:cxn ang="T7">
                                                                                                                                                                                              <a:pos x="T2" y="T3"/>
                                                                                                                                                                                            </a:cxn>
                                                                                                                                                                                            <a:cxn ang="T8">
                                                                                                                                                                                              <a:pos x="T4" y="T5"/>
                                                                                                                                                                                            </a:cxn>
                                                                                                                                                                                          </a:cxnLst>
                                                                                                                                                                                          <a:rect l="0" t="0" r="r" b="b"/>
                                                                                                                                                                                          <a:pathLst>
                                                                                                                                                                                            <a:path w="8" h="20">
                                                                                                                                                                                              <a:moveTo>
                                                                                                                                                                                                <a:pt x="0" y="0"/>
                                                                                                                                                                                              </a:moveTo>
                                                                                                                                                                                              <a:cubicBezTo>
                                                                                                                                                                                                <a:pt x="4" y="1"/>
                                                                                                                                                                                                <a:pt x="6" y="3"/>
                                                                                                                                                                                                <a:pt x="8" y="7"/>
                                                                                                                                                                                              </a:cubicBezTo>
                                                                                                                                                                                              <a:cubicBezTo>
                                                                                                                                                                                                <a:pt x="7" y="12"/>
                                                                                                                                                                                                <a:pt x="6" y="15"/>
                                                                                                                                                                                                <a:pt x="6"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08" name="Freeform 1196">
                                                                                                                                                                                        <a:extLst>
                                                                                                                                                                                          <a:ext uri="{FF2B5EF4-FFF2-40B4-BE49-F238E27FC236}">
                                                                                                                                                                                            <a16:creationId xmlns:a16="http://schemas.microsoft.com/office/drawing/2014/main" id="{BB03F8C9-9469-40F0-8F9C-E0FD6970BF4D}"/>
                                                                                                                                                                                          </a:ext>
                                                                                                                                                                                        </a:extLst>
                                                                                                                                                                                      </p:cNvPr>
                                                                                                                                                                                      <p:cNvSpPr>
                                                                                                                                                                                        <a:spLocks/>
                                                                                                                                                                                      </p:cNvSpPr>
                                                                                                                                                                                      <p:nvPr/>
                                                                                                                                                                                    </p:nvSpPr>
                                                                                                                                                                                    <p:spPr bwMode="auto">
                                                                                                                                                                                      <a:xfrm>
                                                                                                                                                                                        <a:off x="241" y="185"/>
                                                                                                                                                                                        <a:ext cx="12" cy="28"/>
                                                                                                                                                                                      </a:xfrm>
                                                                                                                                                                                      <a:custGeom>
                                                                                                                                                                                        <a:avLst/>
                                                                                                                                                                                        <a:gdLst>
                                                                                                                                                                                          <a:gd name="T0" fmla="*/ 0 w 12"/>
                                                                                                                                                                                          <a:gd name="T1" fmla="*/ 0 h 28"/>
                                                                                                                                                                                          <a:gd name="T2" fmla="*/ 11 w 12"/>
                                                                                                                                                                                          <a:gd name="T3" fmla="*/ 14 h 28"/>
                                                                                                                                                                                          <a:gd name="T4" fmla="*/ 12 w 12"/>
                                                                                                                                                                                          <a:gd name="T5" fmla="*/ 28 h 28"/>
                                                                                                                                                                                          <a:gd name="T6" fmla="*/ 0 60000 65536"/>
                                                                                                                                                                                          <a:gd name="T7" fmla="*/ 0 60000 65536"/>
                                                                                                                                                                                          <a:gd name="T8" fmla="*/ 0 60000 65536"/>
                                                                                                                                                                                        </a:gdLst>
                                                                                                                                                                                        <a:ahLst/>
                                                                                                                                                                                        <a:cxnLst>
                                                                                                                                                                                          <a:cxn ang="T6">
                                                                                                                                                                                            <a:pos x="T0" y="T1"/>
                                                                                                                                                                                          </a:cxn>
                                                                                                                                                                                          <a:cxn ang="T7">
                                                                                                                                                                                            <a:pos x="T2" y="T3"/>
                                                                                                                                                                                          </a:cxn>
                                                                                                                                                                                          <a:cxn ang="T8">
                                                                                                                                                                                            <a:pos x="T4" y="T5"/>
                                                                                                                                                                                          </a:cxn>
                                                                                                                                                                                        </a:cxnLst>
                                                                                                                                                                                        <a:rect l="0" t="0" r="r" b="b"/>
                                                                                                                                                                                        <a:pathLst>
                                                                                                                                                                                          <a:path w="12" h="28">
                                                                                                                                                                                            <a:moveTo>
                                                                                                                                                                                              <a:pt x="0" y="0"/>
                                                                                                                                                                                            </a:moveTo>
                                                                                                                                                                                            <a:cubicBezTo>
                                                                                                                                                                                              <a:pt x="4" y="5"/>
                                                                                                                                                                                              <a:pt x="11" y="14"/>
                                                                                                                                                                                              <a:pt x="11" y="14"/>
                                                                                                                                                                                            </a:cubicBezTo>
                                                                                                                                                                                            <a:cubicBezTo>
                                                                                                                                                                                              <a:pt x="11" y="19"/>
                                                                                                                                                                                              <a:pt x="12" y="28"/>
                                                                                                                                                                                              <a:pt x="12" y="2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06" name="Freeform 1194">
                                                                                                                                                                                      <a:extLst>
                                                                                                                                                                                        <a:ext uri="{FF2B5EF4-FFF2-40B4-BE49-F238E27FC236}">
                                                                                                                                                                                          <a16:creationId xmlns:a16="http://schemas.microsoft.com/office/drawing/2014/main" id="{E16FEA72-86CB-4326-A8C7-CFC6A45E2722}"/>
                                                                                                                                                                                        </a:ext>
                                                                                                                                                                                      </a:extLst>
                                                                                                                                                                                    </p:cNvPr>
                                                                                                                                                                                    <p:cNvSpPr>
                                                                                                                                                                                      <a:spLocks/>
                                                                                                                                                                                    </p:cNvSpPr>
                                                                                                                                                                                    <p:nvPr/>
                                                                                                                                                                                  </p:nvSpPr>
                                                                                                                                                                                  <p:spPr bwMode="auto">
                                                                                                                                                                                    <a:xfrm>
                                                                                                                                                                                      <a:off x="181" y="181"/>
                                                                                                                                                                                      <a:ext cx="4" cy="24"/>
                                                                                                                                                                                    </a:xfrm>
                                                                                                                                                                                    <a:custGeom>
                                                                                                                                                                                      <a:avLst/>
                                                                                                                                                                                      <a:gdLst>
                                                                                                                                                                                        <a:gd name="T0" fmla="*/ 0 w 4"/>
                                                                                                                                                                                        <a:gd name="T1" fmla="*/ 0 h 24"/>
                                                                                                                                                                                        <a:gd name="T2" fmla="*/ 2 w 4"/>
                                                                                                                                                                                        <a:gd name="T3" fmla="*/ 17 h 24"/>
                                                                                                                                                                                        <a:gd name="T4" fmla="*/ 0 w 4"/>
                                                                                                                                                                                        <a:gd name="T5" fmla="*/ 24 h 24"/>
                                                                                                                                                                                        <a:gd name="T6" fmla="*/ 0 60000 65536"/>
                                                                                                                                                                                        <a:gd name="T7" fmla="*/ 0 60000 65536"/>
                                                                                                                                                                                        <a:gd name="T8" fmla="*/ 0 60000 65536"/>
                                                                                                                                                                                      </a:gdLst>
                                                                                                                                                                                      <a:ahLst/>
                                                                                                                                                                                      <a:cxnLst>
                                                                                                                                                                                        <a:cxn ang="T6">
                                                                                                                                                                                          <a:pos x="T0" y="T1"/>
                                                                                                                                                                                        </a:cxn>
                                                                                                                                                                                        <a:cxn ang="T7">
                                                                                                                                                                                          <a:pos x="T2" y="T3"/>
                                                                                                                                                                                        </a:cxn>
                                                                                                                                                                                        <a:cxn ang="T8">
                                                                                                                                                                                          <a:pos x="T4" y="T5"/>
                                                                                                                                                                                        </a:cxn>
                                                                                                                                                                                      </a:cxnLst>
                                                                                                                                                                                      <a:rect l="0" t="0" r="r" b="b"/>
                                                                                                                                                                                      <a:pathLst>
                                                                                                                                                                                        <a:path w="4" h="24">
                                                                                                                                                                                          <a:moveTo>
                                                                                                                                                                                            <a:pt x="0" y="0"/>
                                                                                                                                                                                          </a:moveTo>
                                                                                                                                                                                          <a:cubicBezTo>
                                                                                                                                                                                            <a:pt x="4" y="6"/>
                                                                                                                                                                                            <a:pt x="3" y="8"/>
                                                                                                                                                                                            <a:pt x="2" y="17"/>
                                                                                                                                                                                          </a:cubicBezTo>
                                                                                                                                                                                          <a:cubicBezTo>
                                                                                                                                                                                            <a:pt x="2" y="19"/>
                                                                                                                                                                                            <a:pt x="0" y="24"/>
                                                                                                                                                                                            <a:pt x="0" y="2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04" name="Freeform 1192">
                                                                                                                                                                                    <a:extLst>
                                                                                                                                                                                      <a:ext uri="{FF2B5EF4-FFF2-40B4-BE49-F238E27FC236}">
                                                                                                                                                                                        <a16:creationId xmlns:a16="http://schemas.microsoft.com/office/drawing/2014/main" id="{0605FA28-C44D-4FC1-B27E-60975E825F94}"/>
                                                                                                                                                                                      </a:ext>
                                                                                                                                                                                    </a:extLst>
                                                                                                                                                                                  </p:cNvPr>
                                                                                                                                                                                  <p:cNvSpPr>
                                                                                                                                                                                    <a:spLocks/>
                                                                                                                                                                                  </p:cNvSpPr>
                                                                                                                                                                                  <p:nvPr/>
                                                                                                                                                                                </p:nvSpPr>
                                                                                                                                                                                <p:spPr bwMode="auto">
                                                                                                                                                                                  <a:xfrm>
                                                                                                                                                                                    <a:off x="191" y="175"/>
                                                                                                                                                                                    <a:ext cx="8" cy="20"/>
                                                                                                                                                                                  </a:xfrm>
                                                                                                                                                                                  <a:custGeom>
                                                                                                                                                                                    <a:avLst/>
                                                                                                                                                                                    <a:gdLst>
                                                                                                                                                                                      <a:gd name="T0" fmla="*/ 0 w 8"/>
                                                                                                                                                                                      <a:gd name="T1" fmla="*/ 0 h 20"/>
                                                                                                                                                                                      <a:gd name="T2" fmla="*/ 4 w 8"/>
                                                                                                                                                                                      <a:gd name="T3" fmla="*/ 20 h 20"/>
                                                                                                                                                                                      <a:gd name="T4" fmla="*/ 0 60000 65536"/>
                                                                                                                                                                                      <a:gd name="T5" fmla="*/ 0 60000 65536"/>
                                                                                                                                                                                    </a:gdLst>
                                                                                                                                                                                    <a:ahLst/>
                                                                                                                                                                                    <a:cxnLst>
                                                                                                                                                                                      <a:cxn ang="T4">
                                                                                                                                                                                        <a:pos x="T0" y="T1"/>
                                                                                                                                                                                      </a:cxn>
                                                                                                                                                                                      <a:cxn ang="T5">
                                                                                                                                                                                        <a:pos x="T2" y="T3"/>
                                                                                                                                                                                      </a:cxn>
                                                                                                                                                                                    </a:cxnLst>
                                                                                                                                                                                    <a:rect l="0" t="0" r="r" b="b"/>
                                                                                                                                                                                    <a:pathLst>
                                                                                                                                                                                      <a:path w="8" h="20">
                                                                                                                                                                                        <a:moveTo>
                                                                                                                                                                                          <a:pt x="0" y="0"/>
                                                                                                                                                                                        </a:moveTo>
                                                                                                                                                                                        <a:cubicBezTo>
                                                                                                                                                                                          <a:pt x="8" y="3"/>
                                                                                                                                                                                          <a:pt x="4" y="13"/>
                                                                                                                                                                                          <a:pt x="4"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02" name="Freeform 1190">
                                                                                                                                                                                  <a:extLst>
                                                                                                                                                                                    <a:ext uri="{FF2B5EF4-FFF2-40B4-BE49-F238E27FC236}">
                                                                                                                                                                                      <a16:creationId xmlns:a16="http://schemas.microsoft.com/office/drawing/2014/main" id="{B66D2B37-3452-4FE4-BD16-05EFD2C40219}"/>
                                                                                                                                                                                    </a:ext>
                                                                                                                                                                                  </a:extLst>
                                                                                                                                                                                </p:cNvPr>
                                                                                                                                                                                <p:cNvSpPr>
                                                                                                                                                                                  <a:spLocks/>
                                                                                                                                                                                </p:cNvSpPr>
                                                                                                                                                                                <p:nvPr/>
                                                                                                                                                                              </p:nvSpPr>
                                                                                                                                                                              <p:spPr bwMode="auto">
                                                                                                                                                                                <a:xfrm>
                                                                                                                                                                                  <a:off x="234" y="188"/>
                                                                                                                                                                                  <a:ext cx="24" cy="217"/>
                                                                                                                                                                                </a:xfrm>
                                                                                                                                                                                <a:custGeom>
                                                                                                                                                                                  <a:avLst/>
                                                                                                                                                                                  <a:gdLst>
                                                                                                                                                                                    <a:gd name="T0" fmla="*/ 7 w 24"/>
                                                                                                                                                                                    <a:gd name="T1" fmla="*/ 0 h 217"/>
                                                                                                                                                                                    <a:gd name="T2" fmla="*/ 13 w 24"/>
                                                                                                                                                                                    <a:gd name="T3" fmla="*/ 20 h 217"/>
                                                                                                                                                                                    <a:gd name="T4" fmla="*/ 12 w 24"/>
                                                                                                                                                                                    <a:gd name="T5" fmla="*/ 37 h 217"/>
                                                                                                                                                                                    <a:gd name="T6" fmla="*/ 10 w 24"/>
                                                                                                                                                                                    <a:gd name="T7" fmla="*/ 43 h 217"/>
                                                                                                                                                                                    <a:gd name="T8" fmla="*/ 13 w 24"/>
                                                                                                                                                                                    <a:gd name="T9" fmla="*/ 65 h 217"/>
                                                                                                                                                                                    <a:gd name="T10" fmla="*/ 5 w 24"/>
                                                                                                                                                                                    <a:gd name="T11" fmla="*/ 90 h 217"/>
                                                                                                                                                                                    <a:gd name="T12" fmla="*/ 0 w 24"/>
                                                                                                                                                                                    <a:gd name="T13" fmla="*/ 102 h 217"/>
                                                                                                                                                                                    <a:gd name="T14" fmla="*/ 14 w 24"/>
                                                                                                                                                                                    <a:gd name="T15" fmla="*/ 138 h 217"/>
                                                                                                                                                                                    <a:gd name="T16" fmla="*/ 13 w 24"/>
                                                                                                                                                                                    <a:gd name="T17" fmla="*/ 157 h 217"/>
                                                                                                                                                                                    <a:gd name="T18" fmla="*/ 18 w 24"/>
                                                                                                                                                                                    <a:gd name="T19" fmla="*/ 176 h 217"/>
                                                                                                                                                                                    <a:gd name="T20" fmla="*/ 23 w 24"/>
                                                                                                                                                                                    <a:gd name="T21" fmla="*/ 186 h 217"/>
                                                                                                                                                                                    <a:gd name="T22" fmla="*/ 23 w 24"/>
                                                                                                                                                                                    <a:gd name="T23" fmla="*/ 217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217">
                                                                                                                                                                                      <a:moveTo>
                                                                                                                                                                                        <a:pt x="7" y="0"/>
                                                                                                                                                                                      </a:moveTo>
                                                                                                                                                                                      <a:cubicBezTo>
                                                                                                                                                                                        <a:pt x="12" y="7"/>
                                                                                                                                                                                        <a:pt x="12" y="11"/>
                                                                                                                                                                                        <a:pt x="13" y="20"/>
                                                                                                                                                                                      </a:cubicBezTo>
                                                                                                                                                                                      <a:cubicBezTo>
                                                                                                                                                                                        <a:pt x="13" y="26"/>
                                                                                                                                                                                        <a:pt x="13" y="31"/>
                                                                                                                                                                                        <a:pt x="12" y="37"/>
                                                                                                                                                                                      </a:cubicBezTo>
                                                                                                                                                                                      <a:cubicBezTo>
                                                                                                                                                                                        <a:pt x="12" y="39"/>
                                                                                                                                                                                        <a:pt x="10" y="43"/>
                                                                                                                                                                                        <a:pt x="10" y="43"/>
                                                                                                                                                                                      </a:cubicBezTo>
                                                                                                                                                                                      <a:cubicBezTo>
                                                                                                                                                                                        <a:pt x="11" y="54"/>
                                                                                                                                                                                        <a:pt x="11" y="57"/>
                                                                                                                                                                                        <a:pt x="13" y="65"/>
                                                                                                                                                                                      </a:cubicBezTo>
                                                                                                                                                                                      <a:cubicBezTo>
                                                                                                                                                                                        <a:pt x="12" y="76"/>
                                                                                                                                                                                        <a:pt x="10" y="81"/>
                                                                                                                                                                                        <a:pt x="5" y="90"/>
                                                                                                                                                                                      </a:cubicBezTo>
                                                                                                                                                                                      <a:cubicBezTo>
                                                                                                                                                                                        <a:pt x="3" y="94"/>
                                                                                                                                                                                        <a:pt x="0" y="102"/>
                                                                                                                                                                                        <a:pt x="0" y="102"/>
                                                                                                                                                                                      </a:cubicBezTo>
                                                                                                                                                                                      <a:cubicBezTo>
                                                                                                                                                                                        <a:pt x="2" y="122"/>
                                                                                                                                                                                        <a:pt x="9" y="122"/>
                                                                                                                                                                                        <a:pt x="14" y="138"/>
                                                                                                                                                                                      </a:cubicBezTo>
                                                                                                                                                                                      <a:cubicBezTo>
                                                                                                                                                                                        <a:pt x="15" y="148"/>
                                                                                                                                                                                        <a:pt x="15" y="149"/>
                                                                                                                                                                                        <a:pt x="13" y="157"/>
                                                                                                                                                                                      </a:cubicBezTo>
                                                                                                                                                                                      <a:cubicBezTo>
                                                                                                                                                                                        <a:pt x="14" y="167"/>
                                                                                                                                                                                        <a:pt x="12" y="170"/>
                                                                                                                                                                                        <a:pt x="18" y="176"/>
                                                                                                                                                                                      </a:cubicBezTo>
                                                                                                                                                                                      <a:cubicBezTo>
                                                                                                                                                                                        <a:pt x="19" y="180"/>
                                                                                                                                                                                        <a:pt x="21" y="183"/>
                                                                                                                                                                                        <a:pt x="23" y="186"/>
                                                                                                                                                                                      </a:cubicBezTo>
                                                                                                                                                                                      <a:cubicBezTo>
                                                                                                                                                                                        <a:pt x="24" y="196"/>
                                                                                                                                                                                        <a:pt x="23" y="207"/>
                                                                                                                                                                                        <a:pt x="23" y="21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00" name="Freeform 1188">
                                                                                                                                                                                <a:extLst>
                                                                                                                                                                                  <a:ext uri="{FF2B5EF4-FFF2-40B4-BE49-F238E27FC236}">
                                                                                                                                                                                    <a16:creationId xmlns:a16="http://schemas.microsoft.com/office/drawing/2014/main" id="{654EC062-96CE-47F1-880F-B47D5B3C1FD2}"/>
                                                                                                                                                                                  </a:ext>
                                                                                                                                                                                </a:extLst>
                                                                                                                                                                              </p:cNvPr>
                                                                                                                                                                              <p:cNvSpPr>
                                                                                                                                                                                <a:spLocks/>
                                                                                                                                                                              </p:cNvSpPr>
                                                                                                                                                                              <p:nvPr/>
                                                                                                                                                                            </p:nvSpPr>
                                                                                                                                                                            <p:spPr bwMode="auto">
                                                                                                                                                                              <a:xfrm>
                                                                                                                                                                                <a:off x="258" y="146"/>
                                                                                                                                                                                <a:ext cx="12" cy="54"/>
                                                                                                                                                                              </a:xfrm>
                                                                                                                                                                              <a:custGeom>
                                                                                                                                                                                <a:avLst/>
                                                                                                                                                                                <a:gdLst>
                                                                                                                                                                                  <a:gd name="T0" fmla="*/ 10 w 12"/>
                                                                                                                                                                                  <a:gd name="T1" fmla="*/ 0 h 54"/>
                                                                                                                                                                                  <a:gd name="T2" fmla="*/ 6 w 12"/>
                                                                                                                                                                                  <a:gd name="T3" fmla="*/ 29 h 54"/>
                                                                                                                                                                                  <a:gd name="T4" fmla="*/ 2 w 12"/>
                                                                                                                                                                                  <a:gd name="T5" fmla="*/ 39 h 54"/>
                                                                                                                                                                                  <a:gd name="T6" fmla="*/ 0 w 12"/>
                                                                                                                                                                                  <a:gd name="T7" fmla="*/ 45 h 54"/>
                                                                                                                                                                                  <a:gd name="T8" fmla="*/ 2 w 12"/>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54">
                                                                                                                                                                                    <a:moveTo>
                                                                                                                                                                                      <a:pt x="10" y="0"/>
                                                                                                                                                                                    </a:moveTo>
                                                                                                                                                                                    <a:cubicBezTo>
                                                                                                                                                                                      <a:pt x="12" y="10"/>
                                                                                                                                                                                      <a:pt x="12" y="20"/>
                                                                                                                                                                                      <a:pt x="6" y="29"/>
                                                                                                                                                                                    </a:cubicBezTo>
                                                                                                                                                                                    <a:cubicBezTo>
                                                                                                                                                                                      <a:pt x="5" y="33"/>
                                                                                                                                                                                      <a:pt x="4" y="35"/>
                                                                                                                                                                                      <a:pt x="2" y="39"/>
                                                                                                                                                                                    </a:cubicBezTo>
                                                                                                                                                                                    <a:cubicBezTo>
                                                                                                                                                                                      <a:pt x="1" y="41"/>
                                                                                                                                                                                      <a:pt x="0" y="45"/>
                                                                                                                                                                                      <a:pt x="0" y="45"/>
                                                                                                                                                                                    </a:cubicBezTo>
                                                                                                                                                                                    <a:cubicBezTo>
                                                                                                                                                                                      <a:pt x="1" y="48"/>
                                                                                                                                                                                      <a:pt x="2" y="54"/>
                                                                                                                                                                                      <a:pt x="2" y="5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98" name="Freeform 1186">
                                                                                                                                                                              <a:extLst>
                                                                                                                                                                                <a:ext uri="{FF2B5EF4-FFF2-40B4-BE49-F238E27FC236}">
                                                                                                                                                                                  <a16:creationId xmlns:a16="http://schemas.microsoft.com/office/drawing/2014/main" id="{45293517-8EA4-4F3D-8F74-1388652238A9}"/>
                                                                                                                                                                                </a:ext>
                                                                                                                                                                              </a:extLst>
                                                                                                                                                                            </p:cNvPr>
                                                                                                                                                                            <p:cNvSpPr>
                                                                                                                                                                              <a:spLocks/>
                                                                                                                                                                            </p:cNvSpPr>
                                                                                                                                                                            <p:nvPr/>
                                                                                                                                                                          </p:nvSpPr>
                                                                                                                                                                          <p:spPr bwMode="auto">
                                                                                                                                                                            <a:xfrm>
                                                                                                                                                                              <a:off x="274" y="124"/>
                                                                                                                                                                              <a:ext cx="43" cy="282"/>
                                                                                                                                                                            </a:xfrm>
                                                                                                                                                                            <a:custGeom>
                                                                                                                                                                              <a:avLst/>
                                                                                                                                                                              <a:gdLst>
                                                                                                                                                                                <a:gd name="T0" fmla="*/ 5 w 43"/>
                                                                                                                                                                                <a:gd name="T1" fmla="*/ 0 h 282"/>
                                                                                                                                                                                <a:gd name="T2" fmla="*/ 8 w 43"/>
                                                                                                                                                                                <a:gd name="T3" fmla="*/ 19 h 282"/>
                                                                                                                                                                                <a:gd name="T4" fmla="*/ 5 w 43"/>
                                                                                                                                                                                <a:gd name="T5" fmla="*/ 46 h 282"/>
                                                                                                                                                                                <a:gd name="T6" fmla="*/ 0 w 43"/>
                                                                                                                                                                                <a:gd name="T7" fmla="*/ 65 h 282"/>
                                                                                                                                                                                <a:gd name="T8" fmla="*/ 13 w 43"/>
                                                                                                                                                                                <a:gd name="T9" fmla="*/ 92 h 282"/>
                                                                                                                                                                                <a:gd name="T10" fmla="*/ 20 w 43"/>
                                                                                                                                                                                <a:gd name="T11" fmla="*/ 108 h 282"/>
                                                                                                                                                                                <a:gd name="T12" fmla="*/ 22 w 43"/>
                                                                                                                                                                                <a:gd name="T13" fmla="*/ 116 h 282"/>
                                                                                                                                                                                <a:gd name="T14" fmla="*/ 34 w 43"/>
                                                                                                                                                                                <a:gd name="T15" fmla="*/ 170 h 282"/>
                                                                                                                                                                                <a:gd name="T16" fmla="*/ 40 w 43"/>
                                                                                                                                                                                <a:gd name="T17" fmla="*/ 179 h 282"/>
                                                                                                                                                                                <a:gd name="T18" fmla="*/ 35 w 43"/>
                                                                                                                                                                                <a:gd name="T19" fmla="*/ 223 h 282"/>
                                                                                                                                                                                <a:gd name="T20" fmla="*/ 43 w 43"/>
                                                                                                                                                                                <a:gd name="T21" fmla="*/ 282 h 2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282">
                                                                                                                                                                                  <a:moveTo>
                                                                                                                                                                                    <a:pt x="5" y="0"/>
                                                                                                                                                                                  </a:moveTo>
                                                                                                                                                                                  <a:cubicBezTo>
                                                                                                                                                                                    <a:pt x="5" y="6"/>
                                                                                                                                                                                    <a:pt x="8" y="19"/>
                                                                                                                                                                                    <a:pt x="8" y="19"/>
                                                                                                                                                                                  </a:cubicBezTo>
                                                                                                                                                                                  <a:cubicBezTo>
                                                                                                                                                                                    <a:pt x="9" y="29"/>
                                                                                                                                                                                    <a:pt x="11" y="38"/>
                                                                                                                                                                                    <a:pt x="5" y="46"/>
                                                                                                                                                                                  </a:cubicBezTo>
                                                                                                                                                                                  <a:cubicBezTo>
                                                                                                                                                                                    <a:pt x="3" y="52"/>
                                                                                                                                                                                    <a:pt x="2" y="59"/>
                                                                                                                                                                                    <a:pt x="0" y="65"/>
                                                                                                                                                                                  </a:cubicBezTo>
                                                                                                                                                                                  <a:cubicBezTo>
                                                                                                                                                                                    <a:pt x="1" y="76"/>
                                                                                                                                                                                    <a:pt x="3" y="85"/>
                                                                                                                                                                                    <a:pt x="13" y="92"/>
                                                                                                                                                                                  </a:cubicBezTo>
                                                                                                                                                                                  <a:cubicBezTo>
                                                                                                                                                                                    <a:pt x="15" y="98"/>
                                                                                                                                                                                    <a:pt x="18" y="102"/>
                                                                                                                                                                                    <a:pt x="20" y="108"/>
                                                                                                                                                                                  </a:cubicBezTo>
                                                                                                                                                                                  <a:cubicBezTo>
                                                                                                                                                                                    <a:pt x="21" y="111"/>
                                                                                                                                                                                    <a:pt x="22" y="116"/>
                                                                                                                                                                                    <a:pt x="22" y="116"/>
                                                                                                                                                                                  </a:cubicBezTo>
                                                                                                                                                                                  <a:cubicBezTo>
                                                                                                                                                                                    <a:pt x="24" y="133"/>
                                                                                                                                                                                    <a:pt x="18" y="159"/>
                                                                                                                                                                                    <a:pt x="34" y="170"/>
                                                                                                                                                                                  </a:cubicBezTo>
                                                                                                                                                                                  <a:cubicBezTo>
                                                                                                                                                                                    <a:pt x="36" y="173"/>
                                                                                                                                                                                    <a:pt x="40" y="179"/>
                                                                                                                                                                                    <a:pt x="40" y="179"/>
                                                                                                                                                                                  </a:cubicBezTo>
                                                                                                                                                                                  <a:cubicBezTo>
                                                                                                                                                                                    <a:pt x="42" y="195"/>
                                                                                                                                                                                    <a:pt x="38" y="208"/>
                                                                                                                                                                                    <a:pt x="35" y="223"/>
                                                                                                                                                                                  </a:cubicBezTo>
                                                                                                                                                                                  <a:cubicBezTo>
                                                                                                                                                                                    <a:pt x="36" y="244"/>
                                                                                                                                                                                    <a:pt x="43" y="261"/>
                                                                                                                                                                                    <a:pt x="43" y="28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96" name="Freeform 1184">
                                                                                                                                                                            <a:extLst>
                                                                                                                                                                              <a:ext uri="{FF2B5EF4-FFF2-40B4-BE49-F238E27FC236}">
                                                                                                                                                                                <a16:creationId xmlns:a16="http://schemas.microsoft.com/office/drawing/2014/main" id="{00D5CB68-0B81-45AB-93B6-0B1118E73BF9}"/>
                                                                                                                                                                              </a:ext>
                                                                                                                                                                            </a:extLst>
                                                                                                                                                                          </p:cNvPr>
                                                                                                                                                                          <p:cNvSpPr>
                                                                                                                                                                            <a:spLocks/>
                                                                                                                                                                          </p:cNvSpPr>
                                                                                                                                                                          <p:nvPr/>
                                                                                                                                                                        </p:nvSpPr>
                                                                                                                                                                        <p:spPr bwMode="auto">
                                                                                                                                                                          <a:xfrm>
                                                                                                                                                                            <a:off x="132" y="376"/>
                                                                                                                                                                            <a:ext cx="11" cy="101"/>
                                                                                                                                                                          </a:xfrm>
                                                                                                                                                                          <a:custGeom>
                                                                                                                                                                            <a:avLst/>
                                                                                                                                                                            <a:gdLst>
                                                                                                                                                                              <a:gd name="T0" fmla="*/ 0 w 11"/>
                                                                                                                                                                              <a:gd name="T1" fmla="*/ 0 h 101"/>
                                                                                                                                                                              <a:gd name="T2" fmla="*/ 7 w 11"/>
                                                                                                                                                                              <a:gd name="T3" fmla="*/ 17 h 101"/>
                                                                                                                                                                              <a:gd name="T4" fmla="*/ 7 w 11"/>
                                                                                                                                                                              <a:gd name="T5" fmla="*/ 44 h 101"/>
                                                                                                                                                                              <a:gd name="T6" fmla="*/ 11 w 11"/>
                                                                                                                                                                              <a:gd name="T7" fmla="*/ 56 h 101"/>
                                                                                                                                                                              <a:gd name="T8" fmla="*/ 3 w 11"/>
                                                                                                                                                                              <a:gd name="T9" fmla="*/ 87 h 101"/>
                                                                                                                                                                              <a:gd name="T10" fmla="*/ 7 w 11"/>
                                                                                                                                                                              <a:gd name="T11" fmla="*/ 101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1">
                                                                                                                                                                                <a:moveTo>
                                                                                                                                                                                  <a:pt x="0" y="0"/>
                                                                                                                                                                                </a:moveTo>
                                                                                                                                                                                <a:cubicBezTo>
                                                                                                                                                                                  <a:pt x="4" y="6"/>
                                                                                                                                                                                  <a:pt x="6" y="10"/>
                                                                                                                                                                                  <a:pt x="7" y="17"/>
                                                                                                                                                                                </a:cubicBezTo>
                                                                                                                                                                                <a:cubicBezTo>
                                                                                                                                                                                  <a:pt x="6" y="27"/>
                                                                                                                                                                                  <a:pt x="5" y="34"/>
                                                                                                                                                                                  <a:pt x="7" y="44"/>
                                                                                                                                                                                </a:cubicBezTo>
                                                                                                                                                                                <a:cubicBezTo>
                                                                                                                                                                                  <a:pt x="8" y="48"/>
                                                                                                                                                                                  <a:pt x="11" y="56"/>
                                                                                                                                                                                  <a:pt x="11" y="56"/>
                                                                                                                                                                                </a:cubicBezTo>
                                                                                                                                                                                <a:cubicBezTo>
                                                                                                                                                                                  <a:pt x="10" y="68"/>
                                                                                                                                                                                  <a:pt x="7" y="76"/>
                                                                                                                                                                                  <a:pt x="3" y="87"/>
                                                                                                                                                                                </a:cubicBezTo>
                                                                                                                                                                                <a:cubicBezTo>
                                                                                                                                                                                  <a:pt x="4" y="92"/>
                                                                                                                                                                                  <a:pt x="7" y="101"/>
                                                                                                                                                                                  <a:pt x="7" y="10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94" name="Freeform 1182">
                                                                                                                                                                          <a:extLst>
                                                                                                                                                                            <a:ext uri="{FF2B5EF4-FFF2-40B4-BE49-F238E27FC236}">
                                                                                                                                                                              <a16:creationId xmlns:a16="http://schemas.microsoft.com/office/drawing/2014/main" id="{36ABAA8D-0537-4E7B-8F8C-062CFDB733A6}"/>
                                                                                                                                                                            </a:ext>
                                                                                                                                                                          </a:extLst>
                                                                                                                                                                        </p:cNvPr>
                                                                                                                                                                        <p:cNvSpPr>
                                                                                                                                                                          <a:spLocks/>
                                                                                                                                                                        </p:cNvSpPr>
                                                                                                                                                                        <p:nvPr/>
                                                                                                                                                                      </p:nvSpPr>
                                                                                                                                                                      <p:spPr bwMode="auto">
                                                                                                                                                                        <a:xfrm>
                                                                                                                                                                          <a:off x="241" y="404"/>
                                                                                                                                                                          <a:ext cx="16" cy="64"/>
                                                                                                                                                                        </a:xfrm>
                                                                                                                                                                        <a:custGeom>
                                                                                                                                                                          <a:avLst/>
                                                                                                                                                                          <a:gdLst>
                                                                                                                                                                            <a:gd name="T0" fmla="*/ 16 w 16"/>
                                                                                                                                                                            <a:gd name="T1" fmla="*/ 0 h 64"/>
                                                                                                                                                                            <a:gd name="T2" fmla="*/ 0 w 16"/>
                                                                                                                                                                            <a:gd name="T3" fmla="*/ 38 h 64"/>
                                                                                                                                                                            <a:gd name="T4" fmla="*/ 2 w 16"/>
                                                                                                                                                                            <a:gd name="T5" fmla="*/ 64 h 64"/>
                                                                                                                                                                            <a:gd name="T6" fmla="*/ 0 60000 65536"/>
                                                                                                                                                                            <a:gd name="T7" fmla="*/ 0 60000 65536"/>
                                                                                                                                                                            <a:gd name="T8" fmla="*/ 0 60000 65536"/>
                                                                                                                                                                          </a:gdLst>
                                                                                                                                                                          <a:ahLst/>
                                                                                                                                                                          <a:cxnLst>
                                                                                                                                                                            <a:cxn ang="T6">
                                                                                                                                                                              <a:pos x="T0" y="T1"/>
                                                                                                                                                                            </a:cxn>
                                                                                                                                                                            <a:cxn ang="T7">
                                                                                                                                                                              <a:pos x="T2" y="T3"/>
                                                                                                                                                                            </a:cxn>
                                                                                                                                                                            <a:cxn ang="T8">
                                                                                                                                                                              <a:pos x="T4" y="T5"/>
                                                                                                                                                                            </a:cxn>
                                                                                                                                                                          </a:cxnLst>
                                                                                                                                                                          <a:rect l="0" t="0" r="r" b="b"/>
                                                                                                                                                                          <a:pathLst>
                                                                                                                                                                            <a:path w="16" h="64">
                                                                                                                                                                              <a:moveTo>
                                                                                                                                                                                <a:pt x="16" y="0"/>
                                                                                                                                                                              </a:moveTo>
                                                                                                                                                                              <a:cubicBezTo>
                                                                                                                                                                                <a:pt x="12" y="13"/>
                                                                                                                                                                                <a:pt x="3" y="24"/>
                                                                                                                                                                                <a:pt x="0" y="38"/>
                                                                                                                                                                              </a:cubicBezTo>
                                                                                                                                                                              <a:cubicBezTo>
                                                                                                                                                                                <a:pt x="1" y="48"/>
                                                                                                                                                                                <a:pt x="2" y="54"/>
                                                                                                                                                                                <a:pt x="2" y="6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92" name="Freeform 1180">
                                                                                                                                                                        <a:extLst>
                                                                                                                                                                          <a:ext uri="{FF2B5EF4-FFF2-40B4-BE49-F238E27FC236}">
                                                                                                                                                                            <a16:creationId xmlns:a16="http://schemas.microsoft.com/office/drawing/2014/main" id="{BE4DA045-41C2-4F81-ADEF-33333AA58CD2}"/>
                                                                                                                                                                          </a:ext>
                                                                                                                                                                        </a:extLst>
                                                                                                                                                                      </p:cNvPr>
                                                                                                                                                                      <p:cNvSpPr>
                                                                                                                                                                        <a:spLocks/>
                                                                                                                                                                      </p:cNvSpPr>
                                                                                                                                                                      <p:nvPr/>
                                                                                                                                                                    </p:nvSpPr>
                                                                                                                                                                    <p:spPr bwMode="auto">
                                                                                                                                                                      <a:xfrm>
                                                                                                                                                                        <a:off x="296" y="103"/>
                                                                                                                                                                        <a:ext cx="21" cy="359"/>
                                                                                                                                                                      </a:xfrm>
                                                                                                                                                                      <a:custGeom>
                                                                                                                                                                        <a:avLst/>
                                                                                                                                                                        <a:gdLst>
                                                                                                                                                                          <a:gd name="T0" fmla="*/ 9 w 21"/>
                                                                                                                                                                          <a:gd name="T1" fmla="*/ 0 h 359"/>
                                                                                                                                                                          <a:gd name="T2" fmla="*/ 8 w 21"/>
                                                                                                                                                                          <a:gd name="T3" fmla="*/ 29 h 359"/>
                                                                                                                                                                          <a:gd name="T4" fmla="*/ 4 w 21"/>
                                                                                                                                                                          <a:gd name="T5" fmla="*/ 41 h 359"/>
                                                                                                                                                                          <a:gd name="T6" fmla="*/ 3 w 21"/>
                                                                                                                                                                          <a:gd name="T7" fmla="*/ 44 h 359"/>
                                                                                                                                                                          <a:gd name="T8" fmla="*/ 7 w 21"/>
                                                                                                                                                                          <a:gd name="T9" fmla="*/ 74 h 359"/>
                                                                                                                                                                          <a:gd name="T10" fmla="*/ 0 w 21"/>
                                                                                                                                                                          <a:gd name="T11" fmla="*/ 100 h 359"/>
                                                                                                                                                                          <a:gd name="T12" fmla="*/ 10 w 21"/>
                                                                                                                                                                          <a:gd name="T13" fmla="*/ 139 h 359"/>
                                                                                                                                                                          <a:gd name="T14" fmla="*/ 6 w 21"/>
                                                                                                                                                                          <a:gd name="T15" fmla="*/ 178 h 359"/>
                                                                                                                                                                          <a:gd name="T16" fmla="*/ 21 w 21"/>
                                                                                                                                                                          <a:gd name="T17" fmla="*/ 215 h 359"/>
                                                                                                                                                                          <a:gd name="T18" fmla="*/ 18 w 21"/>
                                                                                                                                                                          <a:gd name="T19" fmla="*/ 242 h 359"/>
                                                                                                                                                                          <a:gd name="T20" fmla="*/ 14 w 21"/>
                                                                                                                                                                          <a:gd name="T21" fmla="*/ 274 h 359"/>
                                                                                                                                                                          <a:gd name="T22" fmla="*/ 20 w 21"/>
                                                                                                                                                                          <a:gd name="T23" fmla="*/ 296 h 359"/>
                                                                                                                                                                          <a:gd name="T24" fmla="*/ 19 w 21"/>
                                                                                                                                                                          <a:gd name="T25" fmla="*/ 323 h 359"/>
                                                                                                                                                                          <a:gd name="T26" fmla="*/ 17 w 21"/>
                                                                                                                                                                          <a:gd name="T27" fmla="*/ 339 h 359"/>
                                                                                                                                                                          <a:gd name="T28" fmla="*/ 18 w 21"/>
                                                                                                                                                                          <a:gd name="T29" fmla="*/ 359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359">
                                                                                                                                                                            <a:moveTo>
                                                                                                                                                                              <a:pt x="9" y="0"/>
                                                                                                                                                                            </a:moveTo>
                                                                                                                                                                            <a:cubicBezTo>
                                                                                                                                                                              <a:pt x="12" y="9"/>
                                                                                                                                                                              <a:pt x="11" y="20"/>
                                                                                                                                                                              <a:pt x="8" y="29"/>
                                                                                                                                                                            </a:cubicBezTo>
                                                                                                                                                                            <a:cubicBezTo>
                                                                                                                                                                              <a:pt x="7" y="33"/>
                                                                                                                                                                              <a:pt x="5" y="37"/>
                                                                                                                                                                              <a:pt x="4" y="41"/>
                                                                                                                                                                            </a:cubicBezTo>
                                                                                                                                                                            <a:cubicBezTo>
                                                                                                                                                                              <a:pt x="4" y="42"/>
                                                                                                                                                                              <a:pt x="3" y="44"/>
                                                                                                                                                                              <a:pt x="3" y="44"/>
                                                                                                                                                                            </a:cubicBezTo>
                                                                                                                                                                            <a:cubicBezTo>
                                                                                                                                                                              <a:pt x="4" y="54"/>
                                                                                                                                                                              <a:pt x="6" y="64"/>
                                                                                                                                                                              <a:pt x="7" y="74"/>
                                                                                                                                                                            </a:cubicBezTo>
                                                                                                                                                                            <a:cubicBezTo>
                                                                                                                                                                              <a:pt x="6" y="84"/>
                                                                                                                                                                              <a:pt x="3" y="91"/>
                                                                                                                                                                              <a:pt x="0" y="100"/>
                                                                                                                                                                            </a:cubicBezTo>
                                                                                                                                                                            <a:cubicBezTo>
                                                                                                                                                                              <a:pt x="1" y="115"/>
                                                                                                                                                                              <a:pt x="7" y="125"/>
                                                                                                                                                                              <a:pt x="10" y="139"/>
                                                                                                                                                                            </a:cubicBezTo>
                                                                                                                                                                            <a:cubicBezTo>
                                                                                                                                                                              <a:pt x="9" y="153"/>
                                                                                                                                                                              <a:pt x="9" y="164"/>
                                                                                                                                                                              <a:pt x="6" y="178"/>
                                                                                                                                                                            </a:cubicBezTo>
                                                                                                                                                                            <a:cubicBezTo>
                                                                                                                                                                              <a:pt x="8" y="192"/>
                                                                                                                                                                              <a:pt x="18" y="202"/>
                                                                                                                                                                              <a:pt x="21" y="215"/>
                                                                                                                                                                            </a:cubicBezTo>
                                                                                                                                                                            <a:cubicBezTo>
                                                                                                                                                                              <a:pt x="20" y="225"/>
                                                                                                                                                                              <a:pt x="21" y="233"/>
                                                                                                                                                                              <a:pt x="18" y="242"/>
                                                                                                                                                                            </a:cubicBezTo>
                                                                                                                                                                            <a:cubicBezTo>
                                                                                                                                                                              <a:pt x="17" y="253"/>
                                                                                                                                                                              <a:pt x="15" y="263"/>
                                                                                                                                                                              <a:pt x="14" y="274"/>
                                                                                                                                                                            </a:cubicBezTo>
                                                                                                                                                                            <a:cubicBezTo>
                                                                                                                                                                              <a:pt x="15" y="281"/>
                                                                                                                                                                              <a:pt x="18" y="289"/>
                                                                                                                                                                              <a:pt x="20" y="296"/>
                                                                                                                                                                            </a:cubicBezTo>
                                                                                                                                                                            <a:cubicBezTo>
                                                                                                                                                                              <a:pt x="20" y="305"/>
                                                                                                                                                                              <a:pt x="20" y="314"/>
                                                                                                                                                                              <a:pt x="19" y="323"/>
                                                                                                                                                                            </a:cubicBezTo>
                                                                                                                                                                            <a:cubicBezTo>
                                                                                                                                                                              <a:pt x="19" y="328"/>
                                                                                                                                                                              <a:pt x="17" y="339"/>
                                                                                                                                                                              <a:pt x="17" y="339"/>
                                                                                                                                                                            </a:cubicBezTo>
                                                                                                                                                                            <a:cubicBezTo>
                                                                                                                                                                              <a:pt x="18" y="358"/>
                                                                                                                                                                              <a:pt x="18" y="351"/>
                                                                                                                                                                              <a:pt x="18" y="35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90" name="Freeform 1178">
                                                                                                                                                                      <a:extLst>
                                                                                                                                                                        <a:ext uri="{FF2B5EF4-FFF2-40B4-BE49-F238E27FC236}">
                                                                                                                                                                          <a16:creationId xmlns:a16="http://schemas.microsoft.com/office/drawing/2014/main" id="{F5B39E2A-3B75-4CDC-BAD5-C0FC1CC6F42B}"/>
                                                                                                                                                                        </a:ext>
                                                                                                                                                                      </a:extLst>
                                                                                                                                                                    </p:cNvPr>
                                                                                                                                                                    <p:cNvSpPr>
                                                                                                                                                                      <a:spLocks/>
                                                                                                                                                                    </p:cNvSpPr>
                                                                                                                                                                    <p:nvPr/>
                                                                                                                                                                  </p:nvSpPr>
                                                                                                                                                                  <p:spPr bwMode="auto">
                                                                                                                                                                    <a:xfrm>
                                                                                                                                                                      <a:off x="307" y="121"/>
                                                                                                                                                                      <a:ext cx="15" cy="323"/>
                                                                                                                                                                    </a:xfrm>
                                                                                                                                                                    <a:custGeom>
                                                                                                                                                                      <a:avLst/>
                                                                                                                                                                      <a:gdLst>
                                                                                                                                                                        <a:gd name="T0" fmla="*/ 13 w 15"/>
                                                                                                                                                                        <a:gd name="T1" fmla="*/ 0 h 323"/>
                                                                                                                                                                        <a:gd name="T2" fmla="*/ 10 w 15"/>
                                                                                                                                                                        <a:gd name="T3" fmla="*/ 28 h 323"/>
                                                                                                                                                                        <a:gd name="T4" fmla="*/ 2 w 15"/>
                                                                                                                                                                        <a:gd name="T5" fmla="*/ 40 h 323"/>
                                                                                                                                                                        <a:gd name="T6" fmla="*/ 7 w 15"/>
                                                                                                                                                                        <a:gd name="T7" fmla="*/ 58 h 323"/>
                                                                                                                                                                        <a:gd name="T8" fmla="*/ 11 w 15"/>
                                                                                                                                                                        <a:gd name="T9" fmla="*/ 72 h 323"/>
                                                                                                                                                                        <a:gd name="T10" fmla="*/ 8 w 15"/>
                                                                                                                                                                        <a:gd name="T11" fmla="*/ 144 h 323"/>
                                                                                                                                                                        <a:gd name="T12" fmla="*/ 10 w 15"/>
                                                                                                                                                                        <a:gd name="T13" fmla="*/ 208 h 323"/>
                                                                                                                                                                        <a:gd name="T14" fmla="*/ 7 w 15"/>
                                                                                                                                                                        <a:gd name="T15" fmla="*/ 243 h 323"/>
                                                                                                                                                                        <a:gd name="T16" fmla="*/ 4 w 15"/>
                                                                                                                                                                        <a:gd name="T17" fmla="*/ 272 h 323"/>
                                                                                                                                                                        <a:gd name="T18" fmla="*/ 0 w 15"/>
                                                                                                                                                                        <a:gd name="T19" fmla="*/ 316 h 323"/>
                                                                                                                                                                        <a:gd name="T20" fmla="*/ 1 w 15"/>
                                                                                                                                                                        <a:gd name="T21" fmla="*/ 316 h 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323">
                                                                                                                                                                          <a:moveTo>
                                                                                                                                                                            <a:pt x="13" y="0"/>
                                                                                                                                                                          </a:moveTo>
                                                                                                                                                                          <a:cubicBezTo>
                                                                                                                                                                            <a:pt x="15" y="10"/>
                                                                                                                                                                            <a:pt x="13" y="19"/>
                                                                                                                                                                            <a:pt x="10" y="28"/>
                                                                                                                                                                          </a:cubicBezTo>
                                                                                                                                                                          <a:cubicBezTo>
                                                                                                                                                                            <a:pt x="8" y="33"/>
                                                                                                                                                                            <a:pt x="2" y="40"/>
                                                                                                                                                                            <a:pt x="2" y="40"/>
                                                                                                                                                                          </a:cubicBezTo>
                                                                                                                                                                          <a:cubicBezTo>
                                                                                                                                                                            <a:pt x="3" y="48"/>
                                                                                                                                                                            <a:pt x="4" y="52"/>
                                                                                                                                                                            <a:pt x="7" y="58"/>
                                                                                                                                                                          </a:cubicBezTo>
                                                                                                                                                                          <a:cubicBezTo>
                                                                                                                                                                            <a:pt x="9" y="62"/>
                                                                                                                                                                            <a:pt x="11" y="72"/>
                                                                                                                                                                            <a:pt x="11" y="72"/>
                                                                                                                                                                          </a:cubicBezTo>
                                                                                                                                                                          <a:cubicBezTo>
                                                                                                                                                                            <a:pt x="12" y="96"/>
                                                                                                                                                                            <a:pt x="14" y="120"/>
                                                                                                                                                                            <a:pt x="8" y="144"/>
                                                                                                                                                                          </a:cubicBezTo>
                                                                                                                                                                          <a:cubicBezTo>
                                                                                                                                                                            <a:pt x="7" y="166"/>
                                                                                                                                                                            <a:pt x="7" y="186"/>
                                                                                                                                                                            <a:pt x="10" y="208"/>
                                                                                                                                                                          </a:cubicBezTo>
                                                                                                                                                                          <a:cubicBezTo>
                                                                                                                                                                            <a:pt x="9" y="220"/>
                                                                                                                                                                            <a:pt x="9" y="231"/>
                                                                                                                                                                            <a:pt x="7" y="243"/>
                                                                                                                                                                          </a:cubicBezTo>
                                                                                                                                                                          <a:cubicBezTo>
                                                                                                                                                                            <a:pt x="6" y="254"/>
                                                                                                                                                                            <a:pt x="5" y="262"/>
                                                                                                                                                                            <a:pt x="4" y="272"/>
                                                                                                                                                                          </a:cubicBezTo>
                                                                                                                                                                          <a:cubicBezTo>
                                                                                                                                                                            <a:pt x="3" y="288"/>
                                                                                                                                                                            <a:pt x="2" y="301"/>
                                                                                                                                                                            <a:pt x="0" y="316"/>
                                                                                                                                                                          </a:cubicBezTo>
                                                                                                                                                                          <a:cubicBezTo>
                                                                                                                                                                            <a:pt x="1" y="323"/>
                                                                                                                                                                            <a:pt x="1" y="323"/>
                                                                                                                                                                            <a:pt x="1" y="31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88" name="Freeform 1176">
                                                                                                                                                                    <a:extLst>
                                                                                                                                                                      <a:ext uri="{FF2B5EF4-FFF2-40B4-BE49-F238E27FC236}">
                                                                                                                                                                        <a16:creationId xmlns:a16="http://schemas.microsoft.com/office/drawing/2014/main" id="{53F8C46B-FDAD-485C-827A-DE68148A2D78}"/>
                                                                                                                                                                      </a:ext>
                                                                                                                                                                    </a:extLst>
                                                                                                                                                                  </p:cNvPr>
                                                                                                                                                                  <p:cNvSpPr>
                                                                                                                                                                    <a:spLocks/>
                                                                                                                                                                  </p:cNvSpPr>
                                                                                                                                                                  <p:nvPr/>
                                                                                                                                                                </p:nvSpPr>
                                                                                                                                                                <p:spPr bwMode="auto">
                                                                                                                                                                  <a:xfrm>
                                                                                                                                                                    <a:off x="314" y="150"/>
                                                                                                                                                                    <a:ext cx="40" cy="283"/>
                                                                                                                                                                  </a:xfrm>
                                                                                                                                                                  <a:custGeom>
                                                                                                                                                                    <a:avLst/>
                                                                                                                                                                    <a:gdLst>
                                                                                                                                                                      <a:gd name="T0" fmla="*/ 33 w 40"/>
                                                                                                                                                                      <a:gd name="T1" fmla="*/ 0 h 283"/>
                                                                                                                                                                      <a:gd name="T2" fmla="*/ 40 w 40"/>
                                                                                                                                                                      <a:gd name="T3" fmla="*/ 30 h 283"/>
                                                                                                                                                                      <a:gd name="T4" fmla="*/ 36 w 40"/>
                                                                                                                                                                      <a:gd name="T5" fmla="*/ 57 h 283"/>
                                                                                                                                                                      <a:gd name="T6" fmla="*/ 31 w 40"/>
                                                                                                                                                                      <a:gd name="T7" fmla="*/ 69 h 283"/>
                                                                                                                                                                      <a:gd name="T8" fmla="*/ 30 w 40"/>
                                                                                                                                                                      <a:gd name="T9" fmla="*/ 96 h 283"/>
                                                                                                                                                                      <a:gd name="T10" fmla="*/ 24 w 40"/>
                                                                                                                                                                      <a:gd name="T11" fmla="*/ 118 h 283"/>
                                                                                                                                                                      <a:gd name="T12" fmla="*/ 16 w 40"/>
                                                                                                                                                                      <a:gd name="T13" fmla="*/ 141 h 283"/>
                                                                                                                                                                      <a:gd name="T14" fmla="*/ 12 w 40"/>
                                                                                                                                                                      <a:gd name="T15" fmla="*/ 166 h 283"/>
                                                                                                                                                                      <a:gd name="T16" fmla="*/ 4 w 40"/>
                                                                                                                                                                      <a:gd name="T17" fmla="*/ 210 h 283"/>
                                                                                                                                                                      <a:gd name="T18" fmla="*/ 0 w 40"/>
                                                                                                                                                                      <a:gd name="T19" fmla="*/ 253 h 283"/>
                                                                                                                                                                      <a:gd name="T20" fmla="*/ 1 w 40"/>
                                                                                                                                                                      <a:gd name="T21" fmla="*/ 283 h 2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283">
                                                                                                                                                                        <a:moveTo>
                                                                                                                                                                          <a:pt x="33" y="0"/>
                                                                                                                                                                        </a:moveTo>
                                                                                                                                                                        <a:cubicBezTo>
                                                                                                                                                                          <a:pt x="36" y="10"/>
                                                                                                                                                                          <a:pt x="39" y="20"/>
                                                                                                                                                                          <a:pt x="40" y="30"/>
                                                                                                                                                                        </a:cubicBezTo>
                                                                                                                                                                        <a:cubicBezTo>
                                                                                                                                                                          <a:pt x="39" y="43"/>
                                                                                                                                                                          <a:pt x="39" y="47"/>
                                                                                                                                                                          <a:pt x="36" y="57"/>
                                                                                                                                                                        </a:cubicBezTo>
                                                                                                                                                                        <a:cubicBezTo>
                                                                                                                                                                          <a:pt x="35" y="61"/>
                                                                                                                                                                          <a:pt x="31" y="69"/>
                                                                                                                                                                          <a:pt x="31" y="69"/>
                                                                                                                                                                        </a:cubicBezTo>
                                                                                                                                                                        <a:cubicBezTo>
                                                                                                                                                                          <a:pt x="32" y="78"/>
                                                                                                                                                                          <a:pt x="33" y="87"/>
                                                                                                                                                                          <a:pt x="30" y="96"/>
                                                                                                                                                                        </a:cubicBezTo>
                                                                                                                                                                        <a:cubicBezTo>
                                                                                                                                                                          <a:pt x="29" y="103"/>
                                                                                                                                                                          <a:pt x="28" y="112"/>
                                                                                                                                                                          <a:pt x="24" y="118"/>
                                                                                                                                                                        </a:cubicBezTo>
                                                                                                                                                                        <a:cubicBezTo>
                                                                                                                                                                          <a:pt x="22" y="126"/>
                                                                                                                                                                          <a:pt x="19" y="133"/>
                                                                                                                                                                          <a:pt x="16" y="141"/>
                                                                                                                                                                        </a:cubicBezTo>
                                                                                                                                                                        <a:cubicBezTo>
                                                                                                                                                                          <a:pt x="13" y="149"/>
                                                                                                                                                                          <a:pt x="14" y="158"/>
                                                                                                                                                                          <a:pt x="12" y="166"/>
                                                                                                                                                                        </a:cubicBezTo>
                                                                                                                                                                        <a:cubicBezTo>
                                                                                                                                                                          <a:pt x="10" y="182"/>
                                                                                                                                                                          <a:pt x="6" y="195"/>
                                                                                                                                                                          <a:pt x="4" y="210"/>
                                                                                                                                                                        </a:cubicBezTo>
                                                                                                                                                                        <a:cubicBezTo>
                                                                                                                                                                          <a:pt x="6" y="226"/>
                                                                                                                                                                          <a:pt x="4" y="238"/>
                                                                                                                                                                          <a:pt x="0" y="253"/>
                                                                                                                                                                        </a:cubicBezTo>
                                                                                                                                                                        <a:cubicBezTo>
                                                                                                                                                                          <a:pt x="0" y="258"/>
                                                                                                                                                                          <a:pt x="2" y="282"/>
                                                                                                                                                                          <a:pt x="1" y="28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86" name="Freeform 1174">
                                                                                                                                                                  <a:extLst>
                                                                                                                                                                    <a:ext uri="{FF2B5EF4-FFF2-40B4-BE49-F238E27FC236}">
                                                                                                                                                                      <a16:creationId xmlns:a16="http://schemas.microsoft.com/office/drawing/2014/main" id="{95E8AEFF-ED09-4642-AC8E-49155182F5C4}"/>
                                                                                                                                                                    </a:ext>
                                                                                                                                                                  </a:extLst>
                                                                                                                                                                </p:cNvPr>
                                                                                                                                                                <p:cNvSpPr>
                                                                                                                                                                  <a:spLocks/>
                                                                                                                                                                </p:cNvSpPr>
                                                                                                                                                                <p:nvPr/>
                                                                                                                                                              </p:nvSpPr>
                                                                                                                                                              <p:spPr bwMode="auto">
                                                                                                                                                                <a:xfrm>
                                                                                                                                                                  <a:off x="399" y="162"/>
                                                                                                                                                                  <a:ext cx="18" cy="36"/>
                                                                                                                                                                </a:xfrm>
                                                                                                                                                                <a:custGeom>
                                                                                                                                                                  <a:avLst/>
                                                                                                                                                                  <a:gdLst>
                                                                                                                                                                    <a:gd name="T0" fmla="*/ 0 w 18"/>
                                                                                                                                                                    <a:gd name="T1" fmla="*/ 0 h 36"/>
                                                                                                                                                                    <a:gd name="T2" fmla="*/ 6 w 18"/>
                                                                                                                                                                    <a:gd name="T3" fmla="*/ 16 h 36"/>
                                                                                                                                                                    <a:gd name="T4" fmla="*/ 15 w 18"/>
                                                                                                                                                                    <a:gd name="T5" fmla="*/ 25 h 36"/>
                                                                                                                                                                    <a:gd name="T6" fmla="*/ 17 w 18"/>
                                                                                                                                                                    <a:gd name="T7" fmla="*/ 3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a:moveTo>
                                                                                                                                                                        <a:pt x="0" y="0"/>
                                                                                                                                                                      </a:moveTo>
                                                                                                                                                                      <a:cubicBezTo>
                                                                                                                                                                        <a:pt x="3" y="5"/>
                                                                                                                                                                        <a:pt x="2" y="11"/>
                                                                                                                                                                        <a:pt x="6" y="16"/>
                                                                                                                                                                      </a:cubicBezTo>
                                                                                                                                                                      <a:cubicBezTo>
                                                                                                                                                                        <a:pt x="9" y="19"/>
                                                                                                                                                                        <a:pt x="15" y="25"/>
                                                                                                                                                                        <a:pt x="15" y="25"/>
                                                                                                                                                                      </a:cubicBezTo>
                                                                                                                                                                      <a:cubicBezTo>
                                                                                                                                                                        <a:pt x="18" y="33"/>
                                                                                                                                                                        <a:pt x="17" y="29"/>
                                                                                                                                                                        <a:pt x="17" y="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84" name="Freeform 1172">
                                                                                                                                                                <a:extLst>
                                                                                                                                                                  <a:ext uri="{FF2B5EF4-FFF2-40B4-BE49-F238E27FC236}">
                                                                                                                                                                    <a16:creationId xmlns:a16="http://schemas.microsoft.com/office/drawing/2014/main" id="{99954970-DEE0-4B2D-99AD-A7F95A7F525B}"/>
                                                                                                                                                                  </a:ext>
                                                                                                                                                                </a:extLst>
                                                                                                                                                              </p:cNvPr>
                                                                                                                                                              <p:cNvSpPr>
                                                                                                                                                                <a:spLocks/>
                                                                                                                                                              </p:cNvSpPr>
                                                                                                                                                              <p:nvPr/>
                                                                                                                                                            </p:nvSpPr>
                                                                                                                                                            <p:spPr bwMode="auto">
                                                                                                                                                              <a:xfrm>
                                                                                                                                                                <a:off x="393" y="177"/>
                                                                                                                                                                <a:ext cx="11" cy="15"/>
                                                                                                                                                              </a:xfrm>
                                                                                                                                                              <a:custGeom>
                                                                                                                                                                <a:avLst/>
                                                                                                                                                                <a:gdLst>
                                                                                                                                                                  <a:gd name="T0" fmla="*/ 11 w 11"/>
                                                                                                                                                                  <a:gd name="T1" fmla="*/ 0 h 15"/>
                                                                                                                                                                  <a:gd name="T2" fmla="*/ 3 w 11"/>
                                                                                                                                                                  <a:gd name="T3" fmla="*/ 6 h 15"/>
                                                                                                                                                                  <a:gd name="T4" fmla="*/ 0 w 11"/>
                                                                                                                                                                  <a:gd name="T5" fmla="*/ 15 h 15"/>
                                                                                                                                                                  <a:gd name="T6" fmla="*/ 4 w 11"/>
                                                                                                                                                                  <a:gd name="T7" fmla="*/ 9 h 15"/>
                                                                                                                                                                  <a:gd name="T8" fmla="*/ 11 w 1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5">
                                                                                                                                                                    <a:moveTo>
                                                                                                                                                                      <a:pt x="11" y="0"/>
                                                                                                                                                                    </a:moveTo>
                                                                                                                                                                    <a:cubicBezTo>
                                                                                                                                                                      <a:pt x="8" y="2"/>
                                                                                                                                                                      <a:pt x="5" y="2"/>
                                                                                                                                                                      <a:pt x="3" y="6"/>
                                                                                                                                                                    </a:cubicBezTo>
                                                                                                                                                                    <a:cubicBezTo>
                                                                                                                                                                      <a:pt x="2" y="9"/>
                                                                                                                                                                      <a:pt x="0" y="15"/>
                                                                                                                                                                      <a:pt x="0" y="15"/>
                                                                                                                                                                    </a:cubicBezTo>
                                                                                                                                                                    <a:cubicBezTo>
                                                                                                                                                                      <a:pt x="0" y="12"/>
                                                                                                                                                                      <a:pt x="1" y="11"/>
                                                                                                                                                                      <a:pt x="4" y="9"/>
                                                                                                                                                                    </a:cubicBezTo>
                                                                                                                                                                    <a:cubicBezTo>
                                                                                                                                                                      <a:pt x="6" y="6"/>
                                                                                                                                                                      <a:pt x="7" y="0"/>
                                                                                                                                                                      <a:pt x="11"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882" name="Freeform 1170">
                                                                                                                                                              <a:extLst>
                                                                                                                                                                <a:ext uri="{FF2B5EF4-FFF2-40B4-BE49-F238E27FC236}">
                                                                                                                                                                  <a16:creationId xmlns:a16="http://schemas.microsoft.com/office/drawing/2014/main" id="{95B6D870-7D62-4959-AFD4-60BF68D14BDF}"/>
                                                                                                                                                                </a:ext>
                                                                                                                                                              </a:extLst>
                                                                                                                                                            </p:cNvPr>
                                                                                                                                                            <p:cNvSpPr>
                                                                                                                                                              <a:spLocks/>
                                                                                                                                                            </p:cNvSpPr>
                                                                                                                                                            <p:nvPr/>
                                                                                                                                                          </p:nvSpPr>
                                                                                                                                                          <p:spPr bwMode="auto">
                                                                                                                                                            <a:xfrm>
                                                                                                                                                              <a:off x="406" y="164"/>
                                                                                                                                                              <a:ext cx="20" cy="25"/>
                                                                                                                                                            </a:xfrm>
                                                                                                                                                            <a:custGeom>
                                                                                                                                                              <a:avLst/>
                                                                                                                                                              <a:gdLst>
                                                                                                                                                                <a:gd name="T0" fmla="*/ 0 w 20"/>
                                                                                                                                                                <a:gd name="T1" fmla="*/ 0 h 25"/>
                                                                                                                                                                <a:gd name="T2" fmla="*/ 10 w 20"/>
                                                                                                                                                                <a:gd name="T3" fmla="*/ 7 h 25"/>
                                                                                                                                                                <a:gd name="T4" fmla="*/ 14 w 20"/>
                                                                                                                                                                <a:gd name="T5" fmla="*/ 19 h 25"/>
                                                                                                                                                                <a:gd name="T6" fmla="*/ 20 w 20"/>
                                                                                                                                                                <a:gd name="T7" fmla="*/ 2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0" y="0"/>
                                                                                                                                                                  </a:moveTo>
                                                                                                                                                                  <a:cubicBezTo>
                                                                                                                                                                    <a:pt x="6" y="1"/>
                                                                                                                                                                    <a:pt x="6" y="3"/>
                                                                                                                                                                    <a:pt x="10" y="7"/>
                                                                                                                                                                  </a:cubicBezTo>
                                                                                                                                                                  <a:cubicBezTo>
                                                                                                                                                                    <a:pt x="11" y="11"/>
                                                                                                                                                                    <a:pt x="13" y="15"/>
                                                                                                                                                                    <a:pt x="14" y="19"/>
                                                                                                                                                                  </a:cubicBezTo>
                                                                                                                                                                  <a:cubicBezTo>
                                                                                                                                                                    <a:pt x="15" y="22"/>
                                                                                                                                                                    <a:pt x="20" y="25"/>
                                                                                                                                                                    <a:pt x="20"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80" name="Freeform 1168">
                                                                                                                                                            <a:extLst>
                                                                                                                                                              <a:ext uri="{FF2B5EF4-FFF2-40B4-BE49-F238E27FC236}">
                                                                                                                                                                <a16:creationId xmlns:a16="http://schemas.microsoft.com/office/drawing/2014/main" id="{7C38A53F-725E-41D6-8C5E-340C14B3E599}"/>
                                                                                                                                                              </a:ext>
                                                                                                                                                            </a:extLst>
                                                                                                                                                          </p:cNvPr>
                                                                                                                                                          <p:cNvSpPr>
                                                                                                                                                            <a:spLocks/>
                                                                                                                                                          </p:cNvSpPr>
                                                                                                                                                          <p:nvPr/>
                                                                                                                                                        </p:nvSpPr>
                                                                                                                                                        <p:spPr bwMode="auto">
                                                                                                                                                          <a:xfrm>
                                                                                                                                                            <a:off x="403" y="187"/>
                                                                                                                                                            <a:ext cx="10" cy="25"/>
                                                                                                                                                          </a:xfrm>
                                                                                                                                                          <a:custGeom>
                                                                                                                                                            <a:avLst/>
                                                                                                                                                            <a:gdLst>
                                                                                                                                                              <a:gd name="T0" fmla="*/ 10 w 10"/>
                                                                                                                                                              <a:gd name="T1" fmla="*/ 0 h 25"/>
                                                                                                                                                              <a:gd name="T2" fmla="*/ 1 w 10"/>
                                                                                                                                                              <a:gd name="T3" fmla="*/ 10 h 25"/>
                                                                                                                                                              <a:gd name="T4" fmla="*/ 1 w 10"/>
                                                                                                                                                              <a:gd name="T5" fmla="*/ 25 h 25"/>
                                                                                                                                                              <a:gd name="T6" fmla="*/ 0 60000 65536"/>
                                                                                                                                                              <a:gd name="T7" fmla="*/ 0 60000 65536"/>
                                                                                                                                                              <a:gd name="T8" fmla="*/ 0 60000 65536"/>
                                                                                                                                                            </a:gdLst>
                                                                                                                                                            <a:ahLst/>
                                                                                                                                                            <a:cxnLst>
                                                                                                                                                              <a:cxn ang="T6">
                                                                                                                                                                <a:pos x="T0" y="T1"/>
                                                                                                                                                              </a:cxn>
                                                                                                                                                              <a:cxn ang="T7">
                                                                                                                                                                <a:pos x="T2" y="T3"/>
                                                                                                                                                              </a:cxn>
                                                                                                                                                              <a:cxn ang="T8">
                                                                                                                                                                <a:pos x="T4" y="T5"/>
                                                                                                                                                              </a:cxn>
                                                                                                                                                            </a:cxnLst>
                                                                                                                                                            <a:rect l="0" t="0" r="r" b="b"/>
                                                                                                                                                            <a:pathLst>
                                                                                                                                                              <a:path w="10" h="25">
                                                                                                                                                                <a:moveTo>
                                                                                                                                                                  <a:pt x="10" y="0"/>
                                                                                                                                                                </a:moveTo>
                                                                                                                                                                <a:cubicBezTo>
                                                                                                                                                                  <a:pt x="4" y="2"/>
                                                                                                                                                                  <a:pt x="4" y="6"/>
                                                                                                                                                                  <a:pt x="1" y="10"/>
                                                                                                                                                                </a:cubicBezTo>
                                                                                                                                                                <a:cubicBezTo>
                                                                                                                                                                  <a:pt x="0" y="15"/>
                                                                                                                                                                  <a:pt x="1" y="20"/>
                                                                                                                                                                  <a:pt x="1"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78" name="Freeform 1166">
                                                                                                                                                          <a:extLst>
                                                                                                                                                            <a:ext uri="{FF2B5EF4-FFF2-40B4-BE49-F238E27FC236}">
                                                                                                                                                              <a16:creationId xmlns:a16="http://schemas.microsoft.com/office/drawing/2014/main" id="{2BEEAD38-A531-4935-88A9-12EA60FD7FDA}"/>
                                                                                                                                                            </a:ext>
                                                                                                                                                          </a:extLst>
                                                                                                                                                        </p:cNvPr>
                                                                                                                                                        <p:cNvSpPr>
                                                                                                                                                          <a:spLocks/>
                                                                                                                                                        </p:cNvSpPr>
                                                                                                                                                        <p:nvPr/>
                                                                                                                                                      </p:nvSpPr>
                                                                                                                                                      <p:spPr bwMode="auto">
                                                                                                                                                        <a:xfrm>
                                                                                                                                                          <a:off x="449" y="154"/>
                                                                                                                                                          <a:ext cx="19" cy="48"/>
                                                                                                                                                        </a:xfrm>
                                                                                                                                                        <a:custGeom>
                                                                                                                                                          <a:avLst/>
                                                                                                                                                          <a:gdLst>
                                                                                                                                                            <a:gd name="T0" fmla="*/ 0 w 19"/>
                                                                                                                                                            <a:gd name="T1" fmla="*/ 0 h 48"/>
                                                                                                                                                            <a:gd name="T2" fmla="*/ 19 w 19"/>
                                                                                                                                                            <a:gd name="T3" fmla="*/ 48 h 48"/>
                                                                                                                                                            <a:gd name="T4" fmla="*/ 0 60000 65536"/>
                                                                                                                                                            <a:gd name="T5" fmla="*/ 0 60000 65536"/>
                                                                                                                                                          </a:gdLst>
                                                                                                                                                          <a:ahLst/>
                                                                                                                                                          <a:cxnLst>
                                                                                                                                                            <a:cxn ang="T4">
                                                                                                                                                              <a:pos x="T0" y="T1"/>
                                                                                                                                                            </a:cxn>
                                                                                                                                                            <a:cxn ang="T5">
                                                                                                                                                              <a:pos x="T2" y="T3"/>
                                                                                                                                                            </a:cxn>
                                                                                                                                                          </a:cxnLst>
                                                                                                                                                          <a:rect l="0" t="0" r="r" b="b"/>
                                                                                                                                                          <a:pathLst>
                                                                                                                                                            <a:path w="19" h="48">
                                                                                                                                                              <a:moveTo>
                                                                                                                                                                <a:pt x="0" y="0"/>
                                                                                                                                                              </a:moveTo>
                                                                                                                                                              <a:cubicBezTo>
                                                                                                                                                                <a:pt x="6" y="17"/>
                                                                                                                                                                <a:pt x="19" y="29"/>
                                                                                                                                                                <a:pt x="19"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76" name="Freeform 1164">
                                                                                                                                                        <a:extLst>
                                                                                                                                                          <a:ext uri="{FF2B5EF4-FFF2-40B4-BE49-F238E27FC236}">
                                                                                                                                                            <a16:creationId xmlns:a16="http://schemas.microsoft.com/office/drawing/2014/main" id="{9C12315B-9079-4509-8116-82359768DAE8}"/>
                                                                                                                                                          </a:ext>
                                                                                                                                                        </a:extLst>
                                                                                                                                                      </p:cNvPr>
                                                                                                                                                      <p:cNvSpPr>
                                                                                                                                                        <a:spLocks/>
                                                                                                                                                      </p:cNvSpPr>
                                                                                                                                                      <p:nvPr/>
                                                                                                                                                    </p:nvSpPr>
                                                                                                                                                    <p:spPr bwMode="auto">
                                                                                                                                                      <a:xfrm>
                                                                                                                                                        <a:off x="464" y="158"/>
                                                                                                                                                        <a:ext cx="39" cy="18"/>
                                                                                                                                                      </a:xfrm>
                                                                                                                                                      <a:custGeom>
                                                                                                                                                        <a:avLst/>
                                                                                                                                                        <a:gdLst>
                                                                                                                                                          <a:gd name="T0" fmla="*/ 0 w 39"/>
                                                                                                                                                          <a:gd name="T1" fmla="*/ 2 h 18"/>
                                                                                                                                                          <a:gd name="T2" fmla="*/ 17 w 39"/>
                                                                                                                                                          <a:gd name="T3" fmla="*/ 1 h 18"/>
                                                                                                                                                          <a:gd name="T4" fmla="*/ 39 w 39"/>
                                                                                                                                                          <a:gd name="T5" fmla="*/ 18 h 18"/>
                                                                                                                                                          <a:gd name="T6" fmla="*/ 0 60000 65536"/>
                                                                                                                                                          <a:gd name="T7" fmla="*/ 0 60000 65536"/>
                                                                                                                                                          <a:gd name="T8" fmla="*/ 0 60000 65536"/>
                                                                                                                                                        </a:gdLst>
                                                                                                                                                        <a:ahLst/>
                                                                                                                                                        <a:cxnLst>
                                                                                                                                                          <a:cxn ang="T6">
                                                                                                                                                            <a:pos x="T0" y="T1"/>
                                                                                                                                                          </a:cxn>
                                                                                                                                                          <a:cxn ang="T7">
                                                                                                                                                            <a:pos x="T2" y="T3"/>
                                                                                                                                                          </a:cxn>
                                                                                                                                                          <a:cxn ang="T8">
                                                                                                                                                            <a:pos x="T4" y="T5"/>
                                                                                                                                                          </a:cxn>
                                                                                                                                                        </a:cxnLst>
                                                                                                                                                        <a:rect l="0" t="0" r="r" b="b"/>
                                                                                                                                                        <a:pathLst>
                                                                                                                                                          <a:path w="39" h="18">
                                                                                                                                                            <a:moveTo>
                                                                                                                                                              <a:pt x="0" y="2"/>
                                                                                                                                                            </a:moveTo>
                                                                                                                                                            <a:cubicBezTo>
                                                                                                                                                              <a:pt x="7" y="1"/>
                                                                                                                                                              <a:pt x="10" y="0"/>
                                                                                                                                                              <a:pt x="17" y="1"/>
                                                                                                                                                            </a:cubicBezTo>
                                                                                                                                                            <a:cubicBezTo>
                                                                                                                                                              <a:pt x="24" y="3"/>
                                                                                                                                                              <a:pt x="31" y="18"/>
                                                                                                                                                              <a:pt x="39"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73" name="Freeform 1161">
                                                                                                                                                      <a:extLst>
                                                                                                                                                        <a:ext uri="{FF2B5EF4-FFF2-40B4-BE49-F238E27FC236}">
                                                                                                                                                          <a16:creationId xmlns:a16="http://schemas.microsoft.com/office/drawing/2014/main" id="{DF5B7DF1-C6CE-468D-9584-DD8884ED5F9A}"/>
                                                                                                                                                        </a:ext>
                                                                                                                                                      </a:extLst>
                                                                                                                                                    </p:cNvPr>
                                                                                                                                                    <p:cNvSpPr>
                                                                                                                                                      <a:spLocks/>
                                                                                                                                                    </p:cNvSpPr>
                                                                                                                                                    <p:nvPr/>
                                                                                                                                                  </p:nvSpPr>
                                                                                                                                                  <p:spPr bwMode="auto">
                                                                                                                                                    <a:xfrm>
                                                                                                                                                      <a:off x="409" y="193"/>
                                                                                                                                                      <a:ext cx="33" cy="245"/>
                                                                                                                                                    </a:xfrm>
                                                                                                                                                    <a:custGeom>
                                                                                                                                                      <a:avLst/>
                                                                                                                                                      <a:gdLst>
                                                                                                                                                        <a:gd name="T0" fmla="*/ 6 w 33"/>
                                                                                                                                                        <a:gd name="T1" fmla="*/ 0 h 245"/>
                                                                                                                                                        <a:gd name="T2" fmla="*/ 10 w 33"/>
                                                                                                                                                        <a:gd name="T3" fmla="*/ 10 h 245"/>
                                                                                                                                                        <a:gd name="T4" fmla="*/ 5 w 33"/>
                                                                                                                                                        <a:gd name="T5" fmla="*/ 43 h 245"/>
                                                                                                                                                        <a:gd name="T6" fmla="*/ 2 w 33"/>
                                                                                                                                                        <a:gd name="T7" fmla="*/ 55 h 245"/>
                                                                                                                                                        <a:gd name="T8" fmla="*/ 12 w 33"/>
                                                                                                                                                        <a:gd name="T9" fmla="*/ 103 h 245"/>
                                                                                                                                                        <a:gd name="T10" fmla="*/ 15 w 33"/>
                                                                                                                                                        <a:gd name="T11" fmla="*/ 170 h 245"/>
                                                                                                                                                        <a:gd name="T12" fmla="*/ 26 w 33"/>
                                                                                                                                                        <a:gd name="T13" fmla="*/ 190 h 245"/>
                                                                                                                                                        <a:gd name="T14" fmla="*/ 30 w 33"/>
                                                                                                                                                        <a:gd name="T15" fmla="*/ 203 h 245"/>
                                                                                                                                                        <a:gd name="T16" fmla="*/ 27 w 33"/>
                                                                                                                                                        <a:gd name="T17" fmla="*/ 231 h 245"/>
                                                                                                                                                        <a:gd name="T18" fmla="*/ 25 w 33"/>
                                                                                                                                                        <a:gd name="T19" fmla="*/ 245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45">
                                                                                                                                                          <a:moveTo>
                                                                                                                                                            <a:pt x="6" y="0"/>
                                                                                                                                                          </a:moveTo>
                                                                                                                                                          <a:cubicBezTo>
                                                                                                                                                            <a:pt x="8" y="3"/>
                                                                                                                                                            <a:pt x="9" y="6"/>
                                                                                                                                                            <a:pt x="10" y="10"/>
                                                                                                                                                          </a:cubicBezTo>
                                                                                                                                                          <a:cubicBezTo>
                                                                                                                                                            <a:pt x="9" y="22"/>
                                                                                                                                                            <a:pt x="8" y="32"/>
                                                                                                                                                            <a:pt x="5" y="43"/>
                                                                                                                                                          </a:cubicBezTo>
                                                                                                                                                          <a:cubicBezTo>
                                                                                                                                                            <a:pt x="4" y="47"/>
                                                                                                                                                            <a:pt x="2" y="55"/>
                                                                                                                                                            <a:pt x="2" y="55"/>
                                                                                                                                                          </a:cubicBezTo>
                                                                                                                                                          <a:cubicBezTo>
                                                                                                                                                            <a:pt x="0" y="74"/>
                                                                                                                                                            <a:pt x="8" y="86"/>
                                                                                                                                                            <a:pt x="12" y="103"/>
                                                                                                                                                          </a:cubicBezTo>
                                                                                                                                                          <a:cubicBezTo>
                                                                                                                                                            <a:pt x="11" y="119"/>
                                                                                                                                                            <a:pt x="5" y="155"/>
                                                                                                                                                            <a:pt x="15" y="170"/>
                                                                                                                                                          </a:cubicBezTo>
                                                                                                                                                          <a:cubicBezTo>
                                                                                                                                                            <a:pt x="17" y="178"/>
                                                                                                                                                            <a:pt x="23" y="182"/>
                                                                                                                                                            <a:pt x="26" y="190"/>
                                                                                                                                                          </a:cubicBezTo>
                                                                                                                                                          <a:cubicBezTo>
                                                                                                                                                            <a:pt x="27" y="194"/>
                                                                                                                                                            <a:pt x="30" y="203"/>
                                                                                                                                                            <a:pt x="30" y="203"/>
                                                                                                                                                          </a:cubicBezTo>
                                                                                                                                                          <a:cubicBezTo>
                                                                                                                                                            <a:pt x="31" y="213"/>
                                                                                                                                                            <a:pt x="33" y="223"/>
                                                                                                                                                            <a:pt x="27" y="231"/>
                                                                                                                                                          </a:cubicBezTo>
                                                                                                                                                          <a:cubicBezTo>
                                                                                                                                                            <a:pt x="27" y="233"/>
                                                                                                                                                            <a:pt x="23" y="245"/>
                                                                                                                                                            <a:pt x="25" y="2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874" name="Freeform 1162">
                                                                                                                                                      <a:extLst>
                                                                                                                                                        <a:ext uri="{FF2B5EF4-FFF2-40B4-BE49-F238E27FC236}">
                                                                                                                                                          <a16:creationId xmlns:a16="http://schemas.microsoft.com/office/drawing/2014/main" id="{81B3186C-7117-4E1A-B996-BC06BBA82218}"/>
                                                                                                                                                        </a:ext>
                                                                                                                                                      </a:extLst>
                                                                                                                                                    </p:cNvPr>
                                                                                                                                                    <p:cNvSpPr>
                                                                                                                                                      <a:spLocks/>
                                                                                                                                                    </p:cNvSpPr>
                                                                                                                                                    <p:nvPr/>
                                                                                                                                                  </p:nvSpPr>
                                                                                                                                                  <p:spPr bwMode="auto">
                                                                                                                                                    <a:xfrm>
                                                                                                                                                      <a:off x="370" y="201"/>
                                                                                                                                                      <a:ext cx="66" cy="229"/>
                                                                                                                                                    </a:xfrm>
                                                                                                                                                    <a:custGeom>
                                                                                                                                                      <a:avLst/>
                                                                                                                                                      <a:gdLst>
                                                                                                                                                        <a:gd name="T0" fmla="*/ 7 w 66"/>
                                                                                                                                                        <a:gd name="T1" fmla="*/ 0 h 229"/>
                                                                                                                                                        <a:gd name="T2" fmla="*/ 3 w 66"/>
                                                                                                                                                        <a:gd name="T3" fmla="*/ 30 h 229"/>
                                                                                                                                                        <a:gd name="T4" fmla="*/ 0 w 66"/>
                                                                                                                                                        <a:gd name="T5" fmla="*/ 45 h 229"/>
                                                                                                                                                        <a:gd name="T6" fmla="*/ 16 w 66"/>
                                                                                                                                                        <a:gd name="T7" fmla="*/ 73 h 229"/>
                                                                                                                                                        <a:gd name="T8" fmla="*/ 21 w 66"/>
                                                                                                                                                        <a:gd name="T9" fmla="*/ 82 h 229"/>
                                                                                                                                                        <a:gd name="T10" fmla="*/ 31 w 66"/>
                                                                                                                                                        <a:gd name="T11" fmla="*/ 114 h 229"/>
                                                                                                                                                        <a:gd name="T12" fmla="*/ 33 w 66"/>
                                                                                                                                                        <a:gd name="T13" fmla="*/ 139 h 229"/>
                                                                                                                                                        <a:gd name="T14" fmla="*/ 42 w 66"/>
                                                                                                                                                        <a:gd name="T15" fmla="*/ 152 h 229"/>
                                                                                                                                                        <a:gd name="T16" fmla="*/ 44 w 66"/>
                                                                                                                                                        <a:gd name="T17" fmla="*/ 155 h 229"/>
                                                                                                                                                        <a:gd name="T18" fmla="*/ 49 w 66"/>
                                                                                                                                                        <a:gd name="T19" fmla="*/ 167 h 229"/>
                                                                                                                                                        <a:gd name="T20" fmla="*/ 58 w 66"/>
                                                                                                                                                        <a:gd name="T21" fmla="*/ 198 h 229"/>
                                                                                                                                                        <a:gd name="T22" fmla="*/ 66 w 66"/>
                                                                                                                                                        <a:gd name="T23" fmla="*/ 225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 h="229">
                                                                                                                                                          <a:moveTo>
                                                                                                                                                            <a:pt x="7" y="0"/>
                                                                                                                                                          </a:moveTo>
                                                                                                                                                          <a:cubicBezTo>
                                                                                                                                                            <a:pt x="6" y="10"/>
                                                                                                                                                            <a:pt x="6" y="20"/>
                                                                                                                                                            <a:pt x="3" y="30"/>
                                                                                                                                                          </a:cubicBezTo>
                                                                                                                                                          <a:cubicBezTo>
                                                                                                                                                            <a:pt x="2" y="35"/>
                                                                                                                                                            <a:pt x="2" y="40"/>
                                                                                                                                                            <a:pt x="0" y="45"/>
                                                                                                                                                          </a:cubicBezTo>
                                                                                                                                                          <a:cubicBezTo>
                                                                                                                                                            <a:pt x="2" y="57"/>
                                                                                                                                                            <a:pt x="6" y="65"/>
                                                                                                                                                            <a:pt x="16" y="73"/>
                                                                                                                                                          </a:cubicBezTo>
                                                                                                                                                          <a:cubicBezTo>
                                                                                                                                                            <a:pt x="17" y="76"/>
                                                                                                                                                            <a:pt x="21" y="82"/>
                                                                                                                                                            <a:pt x="21" y="82"/>
                                                                                                                                                          </a:cubicBezTo>
                                                                                                                                                          <a:cubicBezTo>
                                                                                                                                                            <a:pt x="24" y="93"/>
                                                                                                                                                            <a:pt x="29" y="103"/>
                                                                                                                                                            <a:pt x="31" y="114"/>
                                                                                                                                                          </a:cubicBezTo>
                                                                                                                                                          <a:cubicBezTo>
                                                                                                                                                            <a:pt x="31" y="122"/>
                                                                                                                                                            <a:pt x="29" y="132"/>
                                                                                                                                                            <a:pt x="33" y="139"/>
                                                                                                                                                          </a:cubicBezTo>
                                                                                                                                                          <a:cubicBezTo>
                                                                                                                                                            <a:pt x="36" y="143"/>
                                                                                                                                                            <a:pt x="39" y="148"/>
                                                                                                                                                            <a:pt x="42" y="152"/>
                                                                                                                                                          </a:cubicBezTo>
                                                                                                                                                          <a:cubicBezTo>
                                                                                                                                                            <a:pt x="43" y="153"/>
                                                                                                                                                            <a:pt x="44" y="155"/>
                                                                                                                                                            <a:pt x="44" y="155"/>
                                                                                                                                                          </a:cubicBezTo>
                                                                                                                                                          <a:cubicBezTo>
                                                                                                                                                            <a:pt x="45" y="160"/>
                                                                                                                                                            <a:pt x="46" y="163"/>
                                                                                                                                                            <a:pt x="49" y="167"/>
                                                                                                                                                          </a:cubicBezTo>
                                                                                                                                                          <a:cubicBezTo>
                                                                                                                                                            <a:pt x="50" y="179"/>
                                                                                                                                                            <a:pt x="52" y="188"/>
                                                                                                                                                            <a:pt x="58" y="198"/>
                                                                                                                                                          </a:cubicBezTo>
                                                                                                                                                          <a:cubicBezTo>
                                                                                                                                                            <a:pt x="58" y="199"/>
                                                                                                                                                            <a:pt x="58" y="229"/>
                                                                                                                                                            <a:pt x="66" y="2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71" name="Freeform 1159">
                                                                                                                                                    <a:extLst>
                                                                                                                                                      <a:ext uri="{FF2B5EF4-FFF2-40B4-BE49-F238E27FC236}">
                                                                                                                                                        <a16:creationId xmlns:a16="http://schemas.microsoft.com/office/drawing/2014/main" id="{B68A48BD-2BA5-4FEF-AD62-FF58BBB4891D}"/>
                                                                                                                                                      </a:ext>
                                                                                                                                                    </a:extLst>
                                                                                                                                                  </p:cNvPr>
                                                                                                                                                  <p:cNvSpPr>
                                                                                                                                                    <a:spLocks/>
                                                                                                                                                  </p:cNvSpPr>
                                                                                                                                                  <p:nvPr/>
                                                                                                                                                </p:nvSpPr>
                                                                                                                                                <p:spPr bwMode="auto">
                                                                                                                                                  <a:xfrm>
                                                                                                                                                    <a:off x="357" y="186"/>
                                                                                                                                                    <a:ext cx="15" cy="51"/>
                                                                                                                                                  </a:xfrm>
                                                                                                                                                  <a:custGeom>
                                                                                                                                                    <a:avLst/>
                                                                                                                                                    <a:gdLst>
                                                                                                                                                      <a:gd name="T0" fmla="*/ 3 w 15"/>
                                                                                                                                                      <a:gd name="T1" fmla="*/ 0 h 51"/>
                                                                                                                                                      <a:gd name="T2" fmla="*/ 3 w 15"/>
                                                                                                                                                      <a:gd name="T3" fmla="*/ 14 h 51"/>
                                                                                                                                                      <a:gd name="T4" fmla="*/ 1 w 15"/>
                                                                                                                                                      <a:gd name="T5" fmla="*/ 20 h 51"/>
                                                                                                                                                      <a:gd name="T6" fmla="*/ 3 w 15"/>
                                                                                                                                                      <a:gd name="T7" fmla="*/ 40 h 51"/>
                                                                                                                                                      <a:gd name="T8" fmla="*/ 12 w 15"/>
                                                                                                                                                      <a:gd name="T9" fmla="*/ 47 h 51"/>
                                                                                                                                                      <a:gd name="T10" fmla="*/ 15 w 15"/>
                                                                                                                                                      <a:gd name="T11" fmla="*/ 51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51">
                                                                                                                                                        <a:moveTo>
                                                                                                                                                          <a:pt x="3" y="0"/>
                                                                                                                                                        </a:moveTo>
                                                                                                                                                        <a:cubicBezTo>
                                                                                                                                                          <a:pt x="5" y="6"/>
                                                                                                                                                          <a:pt x="5" y="5"/>
                                                                                                                                                          <a:pt x="3" y="14"/>
                                                                                                                                                        </a:cubicBezTo>
                                                                                                                                                        <a:cubicBezTo>
                                                                                                                                                          <a:pt x="3" y="16"/>
                                                                                                                                                          <a:pt x="1" y="20"/>
                                                                                                                                                          <a:pt x="1" y="20"/>
                                                                                                                                                        </a:cubicBezTo>
                                                                                                                                                        <a:cubicBezTo>
                                                                                                                                                          <a:pt x="1" y="27"/>
                                                                                                                                                          <a:pt x="0" y="34"/>
                                                                                                                                                          <a:pt x="3" y="40"/>
                                                                                                                                                        </a:cubicBezTo>
                                                                                                                                                        <a:cubicBezTo>
                                                                                                                                                          <a:pt x="5" y="43"/>
                                                                                                                                                          <a:pt x="12" y="47"/>
                                                                                                                                                          <a:pt x="12" y="47"/>
                                                                                                                                                        </a:cubicBezTo>
                                                                                                                                                        <a:cubicBezTo>
                                                                                                                                                          <a:pt x="13" y="51"/>
                                                                                                                                                          <a:pt x="12" y="50"/>
                                                                                                                                                          <a:pt x="15" y="5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68" name="Freeform 1156">
                                                                                                                                                  <a:extLst>
                                                                                                                                                    <a:ext uri="{FF2B5EF4-FFF2-40B4-BE49-F238E27FC236}">
                                                                                                                                                      <a16:creationId xmlns:a16="http://schemas.microsoft.com/office/drawing/2014/main" id="{DDFE36D8-9121-442F-8B86-7AA0EE706950}"/>
                                                                                                                                                    </a:ext>
                                                                                                                                                  </a:extLst>
                                                                                                                                                </p:cNvPr>
                                                                                                                                                <p:cNvSpPr>
                                                                                                                                                  <a:spLocks/>
                                                                                                                                                </p:cNvSpPr>
                                                                                                                                                <p:nvPr/>
                                                                                                                                              </p:nvSpPr>
                                                                                                                                              <p:spPr bwMode="auto">
                                                                                                                                                <a:xfrm>
                                                                                                                                                  <a:off x="360" y="138"/>
                                                                                                                                                  <a:ext cx="14" cy="57"/>
                                                                                                                                                </a:xfrm>
                                                                                                                                                <a:custGeom>
                                                                                                                                                  <a:avLst/>
                                                                                                                                                  <a:gdLst>
                                                                                                                                                    <a:gd name="T0" fmla="*/ 0 w 14"/>
                                                                                                                                                    <a:gd name="T1" fmla="*/ 0 h 57"/>
                                                                                                                                                    <a:gd name="T2" fmla="*/ 6 w 14"/>
                                                                                                                                                    <a:gd name="T3" fmla="*/ 12 h 57"/>
                                                                                                                                                    <a:gd name="T4" fmla="*/ 10 w 14"/>
                                                                                                                                                    <a:gd name="T5" fmla="*/ 18 h 57"/>
                                                                                                                                                    <a:gd name="T6" fmla="*/ 8 w 14"/>
                                                                                                                                                    <a:gd name="T7" fmla="*/ 57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7">
                                                                                                                                                      <a:moveTo>
                                                                                                                                                        <a:pt x="0" y="0"/>
                                                                                                                                                      </a:moveTo>
                                                                                                                                                      <a:cubicBezTo>
                                                                                                                                                        <a:pt x="3" y="8"/>
                                                                                                                                                        <a:pt x="1" y="4"/>
                                                                                                                                                        <a:pt x="6" y="12"/>
                                                                                                                                                      </a:cubicBezTo>
                                                                                                                                                      <a:cubicBezTo>
                                                                                                                                                        <a:pt x="7" y="14"/>
                                                                                                                                                        <a:pt x="10" y="18"/>
                                                                                                                                                        <a:pt x="10" y="18"/>
                                                                                                                                                      </a:cubicBezTo>
                                                                                                                                                      <a:cubicBezTo>
                                                                                                                                                        <a:pt x="14" y="32"/>
                                                                                                                                                        <a:pt x="8" y="43"/>
                                                                                                                                                        <a:pt x="8" y="5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869" name="Freeform 1157">
                                                                                                                                                  <a:extLst>
                                                                                                                                                    <a:ext uri="{FF2B5EF4-FFF2-40B4-BE49-F238E27FC236}">
                                                                                                                                                      <a16:creationId xmlns:a16="http://schemas.microsoft.com/office/drawing/2014/main" id="{19975E62-1844-4F6E-8B70-F1BADCA15284}"/>
                                                                                                                                                    </a:ext>
                                                                                                                                                  </a:extLst>
                                                                                                                                                </p:cNvPr>
                                                                                                                                                <p:cNvSpPr>
                                                                                                                                                  <a:spLocks/>
                                                                                                                                                </p:cNvSpPr>
                                                                                                                                                <p:nvPr/>
                                                                                                                                              </p:nvSpPr>
                                                                                                                                              <p:spPr bwMode="auto">
                                                                                                                                                <a:xfrm>
                                                                                                                                                  <a:off x="356" y="151"/>
                                                                                                                                                  <a:ext cx="10" cy="9"/>
                                                                                                                                                </a:xfrm>
                                                                                                                                                <a:custGeom>
                                                                                                                                                  <a:avLst/>
                                                                                                                                                  <a:gdLst>
                                                                                                                                                    <a:gd name="T0" fmla="*/ 10 w 10"/>
                                                                                                                                                    <a:gd name="T1" fmla="*/ 0 h 9"/>
                                                                                                                                                    <a:gd name="T2" fmla="*/ 0 w 10"/>
                                                                                                                                                    <a:gd name="T3" fmla="*/ 9 h 9"/>
                                                                                                                                                    <a:gd name="T4" fmla="*/ 0 60000 65536"/>
                                                                                                                                                    <a:gd name="T5" fmla="*/ 0 60000 65536"/>
                                                                                                                                                  </a:gdLst>
                                                                                                                                                  <a:ahLst/>
                                                                                                                                                  <a:cxnLst>
                                                                                                                                                    <a:cxn ang="T4">
                                                                                                                                                      <a:pos x="T0" y="T1"/>
                                                                                                                                                    </a:cxn>
                                                                                                                                                    <a:cxn ang="T5">
                                                                                                                                                      <a:pos x="T2" y="T3"/>
                                                                                                                                                    </a:cxn>
                                                                                                                                                  </a:cxnLst>
                                                                                                                                                  <a:rect l="0" t="0" r="r" b="b"/>
                                                                                                                                                  <a:pathLst>
                                                                                                                                                    <a:path w="10" h="9">
                                                                                                                                                      <a:moveTo>
                                                                                                                                                        <a:pt x="10" y="0"/>
                                                                                                                                                      </a:moveTo>
                                                                                                                                                      <a:cubicBezTo>
                                                                                                                                                        <a:pt x="3" y="2"/>
                                                                                                                                                        <a:pt x="0" y="0"/>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66" name="Freeform 1154">
                                                                                                                                                <a:extLst>
                                                                                                                                                  <a:ext uri="{FF2B5EF4-FFF2-40B4-BE49-F238E27FC236}">
                                                                                                                                                    <a16:creationId xmlns:a16="http://schemas.microsoft.com/office/drawing/2014/main" id="{18A62145-2978-4702-BBB0-5D4790E78723}"/>
                                                                                                                                                  </a:ext>
                                                                                                                                                </a:extLst>
                                                                                                                                              </p:cNvPr>
                                                                                                                                              <p:cNvSpPr>
                                                                                                                                                <a:spLocks/>
                                                                                                                                              </p:cNvSpPr>
                                                                                                                                              <p:nvPr/>
                                                                                                                                            </p:nvSpPr>
                                                                                                                                            <p:spPr bwMode="auto">
                                                                                                                                              <a:xfrm>
                                                                                                                                                <a:off x="281" y="164"/>
                                                                                                                                                <a:ext cx="7" cy="26"/>
                                                                                                                                              </a:xfrm>
                                                                                                                                              <a:custGeom>
                                                                                                                                                <a:avLst/>
                                                                                                                                                <a:gdLst>
                                                                                                                                                  <a:gd name="T0" fmla="*/ 7 w 7"/>
                                                                                                                                                  <a:gd name="T1" fmla="*/ 0 h 26"/>
                                                                                                                                                  <a:gd name="T2" fmla="*/ 1 w 7"/>
                                                                                                                                                  <a:gd name="T3" fmla="*/ 8 h 26"/>
                                                                                                                                                  <a:gd name="T4" fmla="*/ 0 w 7"/>
                                                                                                                                                  <a:gd name="T5" fmla="*/ 26 h 26"/>
                                                                                                                                                  <a:gd name="T6" fmla="*/ 0 60000 65536"/>
                                                                                                                                                  <a:gd name="T7" fmla="*/ 0 60000 65536"/>
                                                                                                                                                  <a:gd name="T8" fmla="*/ 0 60000 65536"/>
                                                                                                                                                </a:gdLst>
                                                                                                                                                <a:ahLst/>
                                                                                                                                                <a:cxnLst>
                                                                                                                                                  <a:cxn ang="T6">
                                                                                                                                                    <a:pos x="T0" y="T1"/>
                                                                                                                                                  </a:cxn>
                                                                                                                                                  <a:cxn ang="T7">
                                                                                                                                                    <a:pos x="T2" y="T3"/>
                                                                                                                                                  </a:cxn>
                                                                                                                                                  <a:cxn ang="T8">
                                                                                                                                                    <a:pos x="T4" y="T5"/>
                                                                                                                                                  </a:cxn>
                                                                                                                                                </a:cxnLst>
                                                                                                                                                <a:rect l="0" t="0" r="r" b="b"/>
                                                                                                                                                <a:pathLst>
                                                                                                                                                  <a:path w="7" h="26">
                                                                                                                                                    <a:moveTo>
                                                                                                                                                      <a:pt x="7" y="0"/>
                                                                                                                                                    </a:moveTo>
                                                                                                                                                    <a:cubicBezTo>
                                                                                                                                                      <a:pt x="4" y="2"/>
                                                                                                                                                      <a:pt x="2" y="4"/>
                                                                                                                                                      <a:pt x="1" y="8"/>
                                                                                                                                                    </a:cubicBezTo>
                                                                                                                                                    <a:cubicBezTo>
                                                                                                                                                      <a:pt x="0" y="21"/>
                                                                                                                                                      <a:pt x="0" y="15"/>
                                                                                                                                                      <a:pt x="0" y="2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64" name="Freeform 1152">
                                                                                                                                              <a:extLst>
                                                                                                                                                <a:ext uri="{FF2B5EF4-FFF2-40B4-BE49-F238E27FC236}">
                                                                                                                                                  <a16:creationId xmlns:a16="http://schemas.microsoft.com/office/drawing/2014/main" id="{A3699B42-A5DA-474B-AD28-8F7554500189}"/>
                                                                                                                                                </a:ext>
                                                                                                                                              </a:extLst>
                                                                                                                                            </p:cNvPr>
                                                                                                                                            <p:cNvSpPr>
                                                                                                                                              <a:spLocks/>
                                                                                                                                            </p:cNvSpPr>
                                                                                                                                            <p:nvPr/>
                                                                                                                                          </p:nvSpPr>
                                                                                                                                          <p:spPr bwMode="auto">
                                                                                                                                            <a:xfrm>
                                                                                                                                              <a:off x="253" y="139"/>
                                                                                                                                              <a:ext cx="17" cy="11"/>
                                                                                                                                            </a:xfrm>
                                                                                                                                            <a:custGeom>
                                                                                                                                              <a:avLst/>
                                                                                                                                              <a:gdLst>
                                                                                                                                                <a:gd name="T0" fmla="*/ 17 w 17"/>
                                                                                                                                                <a:gd name="T1" fmla="*/ 0 h 11"/>
                                                                                                                                                <a:gd name="T2" fmla="*/ 0 w 17"/>
                                                                                                                                                <a:gd name="T3" fmla="*/ 11 h 11"/>
                                                                                                                                                <a:gd name="T4" fmla="*/ 0 60000 65536"/>
                                                                                                                                                <a:gd name="T5" fmla="*/ 0 60000 65536"/>
                                                                                                                                              </a:gdLst>
                                                                                                                                              <a:ahLst/>
                                                                                                                                              <a:cxnLst>
                                                                                                                                                <a:cxn ang="T4">
                                                                                                                                                  <a:pos x="T0" y="T1"/>
                                                                                                                                                </a:cxn>
                                                                                                                                                <a:cxn ang="T5">
                                                                                                                                                  <a:pos x="T2" y="T3"/>
                                                                                                                                                </a:cxn>
                                                                                                                                              </a:cxnLst>
                                                                                                                                              <a:rect l="0" t="0" r="r" b="b"/>
                                                                                                                                              <a:pathLst>
                                                                                                                                                <a:path w="17" h="11">
                                                                                                                                                  <a:moveTo>
                                                                                                                                                    <a:pt x="17" y="0"/>
                                                                                                                                                  </a:moveTo>
                                                                                                                                                  <a:cubicBezTo>
                                                                                                                                                    <a:pt x="5" y="2"/>
                                                                                                                                                    <a:pt x="10" y="11"/>
                                                                                                                                                    <a:pt x="0"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62" name="Freeform 1150">
                                                                                                                                            <a:extLst>
                                                                                                                                              <a:ext uri="{FF2B5EF4-FFF2-40B4-BE49-F238E27FC236}">
                                                                                                                                                <a16:creationId xmlns:a16="http://schemas.microsoft.com/office/drawing/2014/main" id="{C571981F-A402-498B-902F-F6063BED5722}"/>
                                                                                                                                              </a:ext>
                                                                                                                                            </a:extLst>
                                                                                                                                          </p:cNvPr>
                                                                                                                                          <p:cNvSpPr>
                                                                                                                                            <a:spLocks/>
                                                                                                                                          </p:cNvSpPr>
                                                                                                                                          <p:nvPr/>
                                                                                                                                        </p:nvSpPr>
                                                                                                                                        <p:spPr bwMode="auto">
                                                                                                                                          <a:xfrm>
                                                                                                                                            <a:off x="245" y="157"/>
                                                                                                                                            <a:ext cx="15" cy="15"/>
                                                                                                                                          </a:xfrm>
                                                                                                                                          <a:custGeom>
                                                                                                                                            <a:avLst/>
                                                                                                                                            <a:gdLst>
                                                                                                                                              <a:gd name="T0" fmla="*/ 15 w 15"/>
                                                                                                                                              <a:gd name="T1" fmla="*/ 0 h 15"/>
                                                                                                                                              <a:gd name="T2" fmla="*/ 7 w 15"/>
                                                                                                                                              <a:gd name="T3" fmla="*/ 3 h 15"/>
                                                                                                                                              <a:gd name="T4" fmla="*/ 0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0"/>
                                                                                                                                                </a:moveTo>
                                                                                                                                                <a:cubicBezTo>
                                                                                                                                                  <a:pt x="13" y="0"/>
                                                                                                                                                  <a:pt x="8" y="1"/>
                                                                                                                                                  <a:pt x="7" y="3"/>
                                                                                                                                                </a:cubicBezTo>
                                                                                                                                                <a:cubicBezTo>
                                                                                                                                                  <a:pt x="5" y="6"/>
                                                                                                                                                  <a:pt x="5" y="15"/>
                                                                                                                                                  <a:pt x="0"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60" name="Freeform 1148">
                                                                                                                                          <a:extLst>
                                                                                                                                            <a:ext uri="{FF2B5EF4-FFF2-40B4-BE49-F238E27FC236}">
                                                                                                                                              <a16:creationId xmlns:a16="http://schemas.microsoft.com/office/drawing/2014/main" id="{0F701281-1362-41D3-B352-4D3D621EB41D}"/>
                                                                                                                                            </a:ext>
                                                                                                                                          </a:extLst>
                                                                                                                                        </p:cNvPr>
                                                                                                                                        <p:cNvSpPr>
                                                                                                                                          <a:spLocks/>
                                                                                                                                        </p:cNvSpPr>
                                                                                                                                        <p:nvPr/>
                                                                                                                                      </p:nvSpPr>
                                                                                                                                      <p:spPr bwMode="auto">
                                                                                                                                        <a:xfrm>
                                                                                                                                          <a:off x="273" y="153"/>
                                                                                                                                          <a:ext cx="11" cy="9"/>
                                                                                                                                        </a:xfrm>
                                                                                                                                        <a:custGeom>
                                                                                                                                          <a:avLst/>
                                                                                                                                          <a:gdLst>
                                                                                                                                            <a:gd name="T0" fmla="*/ 11 w 11"/>
                                                                                                                                            <a:gd name="T1" fmla="*/ 0 h 9"/>
                                                                                                                                            <a:gd name="T2" fmla="*/ 0 w 11"/>
                                                                                                                                            <a:gd name="T3" fmla="*/ 9 h 9"/>
                                                                                                                                            <a:gd name="T4" fmla="*/ 0 60000 65536"/>
                                                                                                                                            <a:gd name="T5" fmla="*/ 0 60000 65536"/>
                                                                                                                                          </a:gdLst>
                                                                                                                                          <a:ahLst/>
                                                                                                                                          <a:cxnLst>
                                                                                                                                            <a:cxn ang="T4">
                                                                                                                                              <a:pos x="T0" y="T1"/>
                                                                                                                                            </a:cxn>
                                                                                                                                            <a:cxn ang="T5">
                                                                                                                                              <a:pos x="T2" y="T3"/>
                                                                                                                                            </a:cxn>
                                                                                                                                          </a:cxnLst>
                                                                                                                                          <a:rect l="0" t="0" r="r" b="b"/>
                                                                                                                                          <a:pathLst>
                                                                                                                                            <a:path w="11" h="9">
                                                                                                                                              <a:moveTo>
                                                                                                                                                <a:pt x="11" y="0"/>
                                                                                                                                              </a:moveTo>
                                                                                                                                              <a:cubicBezTo>
                                                                                                                                                <a:pt x="2" y="2"/>
                                                                                                                                                <a:pt x="6" y="3"/>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58" name="Freeform 1146">
                                                                                                                                        <a:extLst>
                                                                                                                                          <a:ext uri="{FF2B5EF4-FFF2-40B4-BE49-F238E27FC236}">
                                                                                                                                            <a16:creationId xmlns:a16="http://schemas.microsoft.com/office/drawing/2014/main" id="{F74E8016-C688-4755-8035-BEE1960D0925}"/>
                                                                                                                                          </a:ext>
                                                                                                                                        </a:extLst>
                                                                                                                                      </p:cNvPr>
                                                                                                                                      <p:cNvSpPr>
                                                                                                                                        <a:spLocks/>
                                                                                                                                      </p:cNvSpPr>
                                                                                                                                      <p:nvPr/>
                                                                                                                                    </p:nvSpPr>
                                                                                                                                    <p:spPr bwMode="auto">
                                                                                                                                      <a:xfrm>
                                                                                                                                        <a:off x="164" y="154"/>
                                                                                                                                        <a:ext cx="17" cy="7"/>
                                                                                                                                      </a:xfrm>
                                                                                                                                      <a:custGeom>
                                                                                                                                        <a:avLst/>
                                                                                                                                        <a:gdLst>
                                                                                                                                          <a:gd name="T0" fmla="*/ 17 w 17"/>
                                                                                                                                          <a:gd name="T1" fmla="*/ 1 h 7"/>
                                                                                                                                          <a:gd name="T2" fmla="*/ 5 w 17"/>
                                                                                                                                          <a:gd name="T3" fmla="*/ 2 h 7"/>
                                                                                                                                          <a:gd name="T4" fmla="*/ 0 w 17"/>
                                                                                                                                          <a:gd name="T5" fmla="*/ 7 h 7"/>
                                                                                                                                          <a:gd name="T6" fmla="*/ 0 60000 65536"/>
                                                                                                                                          <a:gd name="T7" fmla="*/ 0 60000 65536"/>
                                                                                                                                          <a:gd name="T8" fmla="*/ 0 60000 65536"/>
                                                                                                                                        </a:gdLst>
                                                                                                                                        <a:ahLst/>
                                                                                                                                        <a:cxnLst>
                                                                                                                                          <a:cxn ang="T6">
                                                                                                                                            <a:pos x="T0" y="T1"/>
                                                                                                                                          </a:cxn>
                                                                                                                                          <a:cxn ang="T7">
                                                                                                                                            <a:pos x="T2" y="T3"/>
                                                                                                                                          </a:cxn>
                                                                                                                                          <a:cxn ang="T8">
                                                                                                                                            <a:pos x="T4" y="T5"/>
                                                                                                                                          </a:cxn>
                                                                                                                                        </a:cxnLst>
                                                                                                                                        <a:rect l="0" t="0" r="r" b="b"/>
                                                                                                                                        <a:pathLst>
                                                                                                                                          <a:path w="17" h="7">
                                                                                                                                            <a:moveTo>
                                                                                                                                              <a:pt x="17" y="1"/>
                                                                                                                                            </a:moveTo>
                                                                                                                                            <a:cubicBezTo>
                                                                                                                                              <a:pt x="12" y="0"/>
                                                                                                                                              <a:pt x="9" y="1"/>
                                                                                                                                              <a:pt x="5" y="2"/>
                                                                                                                                            </a:cubicBezTo>
                                                                                                                                            <a:cubicBezTo>
                                                                                                                                              <a:pt x="3" y="4"/>
                                                                                                                                              <a:pt x="2" y="5"/>
                                                                                                                                              <a:pt x="0" y="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56" name="Freeform 1144">
                                                                                                                                      <a:extLst>
                                                                                                                                        <a:ext uri="{FF2B5EF4-FFF2-40B4-BE49-F238E27FC236}">
                                                                                                                                          <a16:creationId xmlns:a16="http://schemas.microsoft.com/office/drawing/2014/main" id="{943CDB5F-B62D-4DAE-B511-B9D1008AFE1E}"/>
                                                                                                                                        </a:ext>
                                                                                                                                      </a:extLst>
                                                                                                                                    </p:cNvPr>
                                                                                                                                    <p:cNvSpPr>
                                                                                                                                      <a:spLocks/>
                                                                                                                                    </p:cNvSpPr>
                                                                                                                                    <p:nvPr/>
                                                                                                                                  </p:nvSpPr>
                                                                                                                                  <p:spPr bwMode="auto">
                                                                                                                                    <a:xfrm>
                                                                                                                                      <a:off x="165" y="161"/>
                                                                                                                                      <a:ext cx="20" cy="10"/>
                                                                                                                                    </a:xfrm>
                                                                                                                                    <a:custGeom>
                                                                                                                                      <a:avLst/>
                                                                                                                                      <a:gdLst>
                                                                                                                                        <a:gd name="T0" fmla="*/ 20 w 20"/>
                                                                                                                                        <a:gd name="T1" fmla="*/ 2 h 10"/>
                                                                                                                                        <a:gd name="T2" fmla="*/ 2 w 20"/>
                                                                                                                                        <a:gd name="T3" fmla="*/ 9 h 10"/>
                                                                                                                                        <a:gd name="T4" fmla="*/ 8 w 20"/>
                                                                                                                                        <a:gd name="T5" fmla="*/ 7 h 10"/>
                                                                                                                                        <a:gd name="T6" fmla="*/ 20 w 20"/>
                                                                                                                                        <a:gd name="T7" fmla="*/ 2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0">
                                                                                                                                          <a:moveTo>
                                                                                                                                            <a:pt x="20" y="2"/>
                                                                                                                                          </a:moveTo>
                                                                                                                                          <a:cubicBezTo>
                                                                                                                                            <a:pt x="11" y="3"/>
                                                                                                                                            <a:pt x="10" y="6"/>
                                                                                                                                            <a:pt x="2" y="9"/>
                                                                                                                                          </a:cubicBezTo>
                                                                                                                                          <a:cubicBezTo>
                                                                                                                                            <a:pt x="0" y="10"/>
                                                                                                                                            <a:pt x="8" y="7"/>
                                                                                                                                            <a:pt x="8" y="7"/>
                                                                                                                                          </a:cubicBezTo>
                                                                                                                                          <a:cubicBezTo>
                                                                                                                                            <a:pt x="11" y="4"/>
                                                                                                                                            <a:pt x="16" y="0"/>
                                                                                                                                            <a:pt x="20"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854" name="Freeform 1142">
                                                                                                                                    <a:extLst>
                                                                                                                                      <a:ext uri="{FF2B5EF4-FFF2-40B4-BE49-F238E27FC236}">
                                                                                                                                        <a16:creationId xmlns:a16="http://schemas.microsoft.com/office/drawing/2014/main" id="{0EE1B328-7CCC-4678-8876-B8F1BF1FAA55}"/>
                                                                                                                                      </a:ext>
                                                                                                                                    </a:extLst>
                                                                                                                                  </p:cNvPr>
                                                                                                                                  <p:cNvSpPr>
                                                                                                                                    <a:spLocks/>
                                                                                                                                  </p:cNvSpPr>
                                                                                                                                  <p:nvPr/>
                                                                                                                                </p:nvSpPr>
                                                                                                                                <p:spPr bwMode="auto">
                                                                                                                                  <a:xfrm>
                                                                                                                                    <a:off x="452" y="179"/>
                                                                                                                                    <a:ext cx="9" cy="19"/>
                                                                                                                                  </a:xfrm>
                                                                                                                                  <a:custGeom>
                                                                                                                                    <a:avLst/>
                                                                                                                                    <a:gdLst>
                                                                                                                                      <a:gd name="T0" fmla="*/ 9 w 9"/>
                                                                                                                                      <a:gd name="T1" fmla="*/ 0 h 19"/>
                                                                                                                                      <a:gd name="T2" fmla="*/ 3 w 9"/>
                                                                                                                                      <a:gd name="T3" fmla="*/ 2 h 19"/>
                                                                                                                                      <a:gd name="T4" fmla="*/ 1 w 9"/>
                                                                                                                                      <a:gd name="T5" fmla="*/ 8 h 19"/>
                                                                                                                                      <a:gd name="T6" fmla="*/ 0 w 9"/>
                                                                                                                                      <a:gd name="T7" fmla="*/ 1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a:moveTo>
                                                                                                                                          <a:pt x="9" y="0"/>
                                                                                                                                        </a:moveTo>
                                                                                                                                        <a:cubicBezTo>
                                                                                                                                          <a:pt x="7" y="1"/>
                                                                                                                                          <a:pt x="4" y="0"/>
                                                                                                                                          <a:pt x="3" y="2"/>
                                                                                                                                        </a:cubicBezTo>
                                                                                                                                        <a:cubicBezTo>
                                                                                                                                          <a:pt x="2" y="4"/>
                                                                                                                                          <a:pt x="1" y="8"/>
                                                                                                                                          <a:pt x="1" y="8"/>
                                                                                                                                        </a:cubicBezTo>
                                                                                                                                        <a:cubicBezTo>
                                                                                                                                          <a:pt x="0" y="16"/>
                                                                                                                                          <a:pt x="0" y="19"/>
                                                                                                                                          <a:pt x="0"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52" name="Freeform 1140">
                                                                                                                                  <a:extLst>
                                                                                                                                    <a:ext uri="{FF2B5EF4-FFF2-40B4-BE49-F238E27FC236}">
                                                                                                                                      <a16:creationId xmlns:a16="http://schemas.microsoft.com/office/drawing/2014/main" id="{05E43F33-0D8E-426E-9F0B-6558118DF24C}"/>
                                                                                                                                    </a:ext>
                                                                                                                                  </a:extLst>
                                                                                                                                </p:cNvPr>
                                                                                                                                <p:cNvSpPr>
                                                                                                                                  <a:spLocks/>
                                                                                                                                </p:cNvSpPr>
                                                                                                                                <p:nvPr/>
                                                                                                                              </p:nvSpPr>
                                                                                                                              <p:spPr bwMode="auto">
                                                                                                                                <a:xfrm>
                                                                                                                                  <a:off x="461" y="172"/>
                                                                                                                                  <a:ext cx="19" cy="15"/>
                                                                                                                                </a:xfrm>
                                                                                                                                <a:custGeom>
                                                                                                                                  <a:avLst/>
                                                                                                                                  <a:gdLst>
                                                                                                                                    <a:gd name="T0" fmla="*/ 0 w 19"/>
                                                                                                                                    <a:gd name="T1" fmla="*/ 0 h 15"/>
                                                                                                                                    <a:gd name="T2" fmla="*/ 10 w 19"/>
                                                                                                                                    <a:gd name="T3" fmla="*/ 2 h 15"/>
                                                                                                                                    <a:gd name="T4" fmla="*/ 14 w 19"/>
                                                                                                                                    <a:gd name="T5" fmla="*/ 11 h 15"/>
                                                                                                                                    <a:gd name="T6" fmla="*/ 19 w 19"/>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5">
                                                                                                                                      <a:moveTo>
                                                                                                                                        <a:pt x="0" y="0"/>
                                                                                                                                      </a:moveTo>
                                                                                                                                      <a:cubicBezTo>
                                                                                                                                        <a:pt x="3" y="1"/>
                                                                                                                                        <a:pt x="7" y="1"/>
                                                                                                                                        <a:pt x="10" y="2"/>
                                                                                                                                      </a:cubicBezTo>
                                                                                                                                      <a:cubicBezTo>
                                                                                                                                        <a:pt x="12" y="3"/>
                                                                                                                                        <a:pt x="14" y="11"/>
                                                                                                                                        <a:pt x="14" y="11"/>
                                                                                                                                      </a:cubicBezTo>
                                                                                                                                      <a:cubicBezTo>
                                                                                                                                        <a:pt x="15" y="13"/>
                                                                                                                                        <a:pt x="19" y="15"/>
                                                                                                                                        <a:pt x="19"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50" name="Freeform 1138">
                                                                                                                                <a:extLst>
                                                                                                                                  <a:ext uri="{FF2B5EF4-FFF2-40B4-BE49-F238E27FC236}">
                                                                                                                                    <a16:creationId xmlns:a16="http://schemas.microsoft.com/office/drawing/2014/main" id="{7E5CA534-9426-43F8-AD21-F58BB5EFB19A}"/>
                                                                                                                                  </a:ext>
                                                                                                                                </a:extLst>
                                                                                                                              </p:cNvPr>
                                                                                                                              <p:cNvSpPr>
                                                                                                                                <a:spLocks/>
                                                                                                                              </p:cNvSpPr>
                                                                                                                              <p:nvPr/>
                                                                                                                            </p:nvSpPr>
                                                                                                                            <p:spPr bwMode="auto">
                                                                                                                              <a:xfrm>
                                                                                                                                <a:off x="386" y="190"/>
                                                                                                                                <a:ext cx="7" cy="19"/>
                                                                                                                              </a:xfrm>
                                                                                                                              <a:custGeom>
                                                                                                                                <a:avLst/>
                                                                                                                                <a:gdLst>
                                                                                                                                  <a:gd name="T0" fmla="*/ 7 w 7"/>
                                                                                                                                  <a:gd name="T1" fmla="*/ 0 h 19"/>
                                                                                                                                  <a:gd name="T2" fmla="*/ 0 w 7"/>
                                                                                                                                  <a:gd name="T3" fmla="*/ 19 h 19"/>
                                                                                                                                  <a:gd name="T4" fmla="*/ 0 60000 65536"/>
                                                                                                                                  <a:gd name="T5" fmla="*/ 0 60000 65536"/>
                                                                                                                                </a:gdLst>
                                                                                                                                <a:ahLst/>
                                                                                                                                <a:cxnLst>
                                                                                                                                  <a:cxn ang="T4">
                                                                                                                                    <a:pos x="T0" y="T1"/>
                                                                                                                                  </a:cxn>
                                                                                                                                  <a:cxn ang="T5">
                                                                                                                                    <a:pos x="T2" y="T3"/>
                                                                                                                                  </a:cxn>
                                                                                                                                </a:cxnLst>
                                                                                                                                <a:rect l="0" t="0" r="r" b="b"/>
                                                                                                                                <a:pathLst>
                                                                                                                                  <a:path w="7" h="19">
                                                                                                                                    <a:moveTo>
                                                                                                                                      <a:pt x="7" y="0"/>
                                                                                                                                    </a:moveTo>
                                                                                                                                    <a:cubicBezTo>
                                                                                                                                      <a:pt x="1" y="9"/>
                                                                                                                                      <a:pt x="0" y="6"/>
                                                                                                                                      <a:pt x="0"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48" name="Freeform 1136">
                                                                                                                              <a:extLst>
                                                                                                                                <a:ext uri="{FF2B5EF4-FFF2-40B4-BE49-F238E27FC236}">
                                                                                                                                  <a16:creationId xmlns:a16="http://schemas.microsoft.com/office/drawing/2014/main" id="{1E8E79DA-C3FE-409B-92D6-82E531591635}"/>
                                                                                                                                </a:ext>
                                                                                                                              </a:extLst>
                                                                                                                            </p:cNvPr>
                                                                                                                            <p:cNvSpPr>
                                                                                                                              <a:spLocks/>
                                                                                                                            </p:cNvSpPr>
                                                                                                                            <p:nvPr/>
                                                                                                                          </p:nvSpPr>
                                                                                                                          <p:spPr bwMode="auto">
                                                                                                                            <a:xfrm>
                                                                                                                              <a:off x="439" y="162"/>
                                                                                                                              <a:ext cx="11" cy="20"/>
                                                                                                                            </a:xfrm>
                                                                                                                            <a:custGeom>
                                                                                                                              <a:avLst/>
                                                                                                                              <a:gdLst>
                                                                                                                                <a:gd name="T0" fmla="*/ 11 w 11"/>
                                                                                                                                <a:gd name="T1" fmla="*/ 0 h 20"/>
                                                                                                                                <a:gd name="T2" fmla="*/ 0 w 11"/>
                                                                                                                                <a:gd name="T3" fmla="*/ 20 h 20"/>
                                                                                                                                <a:gd name="T4" fmla="*/ 0 60000 65536"/>
                                                                                                                                <a:gd name="T5" fmla="*/ 0 60000 65536"/>
                                                                                                                              </a:gdLst>
                                                                                                                              <a:ahLst/>
                                                                                                                              <a:cxnLst>
                                                                                                                                <a:cxn ang="T4">
                                                                                                                                  <a:pos x="T0" y="T1"/>
                                                                                                                                </a:cxn>
                                                                                                                                <a:cxn ang="T5">
                                                                                                                                  <a:pos x="T2" y="T3"/>
                                                                                                                                </a:cxn>
                                                                                                                              </a:cxnLst>
                                                                                                                              <a:rect l="0" t="0" r="r" b="b"/>
                                                                                                                              <a:pathLst>
                                                                                                                                <a:path w="11" h="20">
                                                                                                                                  <a:moveTo>
                                                                                                                                    <a:pt x="11" y="0"/>
                                                                                                                                  </a:moveTo>
                                                                                                                                  <a:cubicBezTo>
                                                                                                                                    <a:pt x="8" y="5"/>
                                                                                                                                    <a:pt x="6" y="20"/>
                                                                                                                                    <a:pt x="0"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46" name="Freeform 1134">
                                                                                                                            <a:extLst>
                                                                                                                              <a:ext uri="{FF2B5EF4-FFF2-40B4-BE49-F238E27FC236}">
                                                                                                                                <a16:creationId xmlns:a16="http://schemas.microsoft.com/office/drawing/2014/main" id="{3A4B11B5-104A-4149-9C28-151D3CD0BE06}"/>
                                                                                                                              </a:ext>
                                                                                                                            </a:extLst>
                                                                                                                          </p:cNvPr>
                                                                                                                          <p:cNvSpPr>
                                                                                                                            <a:spLocks/>
                                                                                                                          </p:cNvSpPr>
                                                                                                                          <p:nvPr/>
                                                                                                                        </p:nvSpPr>
                                                                                                                        <p:spPr bwMode="auto">
                                                                                                                          <a:xfrm>
                                                                                                                            <a:off x="387" y="200"/>
                                                                                                                            <a:ext cx="20" cy="46"/>
                                                                                                                          </a:xfrm>
                                                                                                                          <a:custGeom>
                                                                                                                            <a:avLst/>
                                                                                                                            <a:gdLst>
                                                                                                                              <a:gd name="T0" fmla="*/ 0 w 20"/>
                                                                                                                              <a:gd name="T1" fmla="*/ 0 h 46"/>
                                                                                                                              <a:gd name="T2" fmla="*/ 9 w 20"/>
                                                                                                                              <a:gd name="T3" fmla="*/ 7 h 46"/>
                                                                                                                              <a:gd name="T4" fmla="*/ 12 w 20"/>
                                                                                                                              <a:gd name="T5" fmla="*/ 27 h 46"/>
                                                                                                                              <a:gd name="T6" fmla="*/ 18 w 20"/>
                                                                                                                              <a:gd name="T7" fmla="*/ 36 h 46"/>
                                                                                                                              <a:gd name="T8" fmla="*/ 16 w 20"/>
                                                                                                                              <a:gd name="T9" fmla="*/ 46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46">
                                                                                                                                <a:moveTo>
                                                                                                                                  <a:pt x="0" y="0"/>
                                                                                                                                </a:moveTo>
                                                                                                                                <a:cubicBezTo>
                                                                                                                                  <a:pt x="5" y="1"/>
                                                                                                                                  <a:pt x="6" y="3"/>
                                                                                                                                  <a:pt x="9" y="7"/>
                                                                                                                                </a:cubicBezTo>
                                                                                                                                <a:cubicBezTo>
                                                                                                                                  <a:pt x="10" y="12"/>
                                                                                                                                  <a:pt x="9" y="22"/>
                                                                                                                                  <a:pt x="12" y="27"/>
                                                                                                                                </a:cubicBezTo>
                                                                                                                                <a:cubicBezTo>
                                                                                                                                  <a:pt x="14" y="31"/>
                                                                                                                                  <a:pt x="17" y="32"/>
                                                                                                                                  <a:pt x="18" y="36"/>
                                                                                                                                </a:cubicBezTo>
                                                                                                                                <a:cubicBezTo>
                                                                                                                                  <a:pt x="17" y="46"/>
                                                                                                                                  <a:pt x="20" y="46"/>
                                                                                                                                  <a:pt x="16" y="4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44" name="Freeform 1132">
                                                                                                                          <a:extLst>
                                                                                                                            <a:ext uri="{FF2B5EF4-FFF2-40B4-BE49-F238E27FC236}">
                                                                                                                              <a16:creationId xmlns:a16="http://schemas.microsoft.com/office/drawing/2014/main" id="{1C63B71E-28B8-42EA-A84F-B553C415DB0A}"/>
                                                                                                                            </a:ext>
                                                                                                                          </a:extLst>
                                                                                                                        </p:cNvPr>
                                                                                                                        <p:cNvSpPr>
                                                                                                                          <a:spLocks/>
                                                                                                                        </p:cNvSpPr>
                                                                                                                        <p:nvPr/>
                                                                                                                      </p:nvSpPr>
                                                                                                                      <p:spPr bwMode="auto">
                                                                                                                        <a:xfrm>
                                                                                                                          <a:off x="388" y="225"/>
                                                                                                                          <a:ext cx="10" cy="29"/>
                                                                                                                        </a:xfrm>
                                                                                                                        <a:custGeom>
                                                                                                                          <a:avLst/>
                                                                                                                          <a:gdLst>
                                                                                                                            <a:gd name="T0" fmla="*/ 10 w 10"/>
                                                                                                                            <a:gd name="T1" fmla="*/ 0 h 29"/>
                                                                                                                            <a:gd name="T2" fmla="*/ 2 w 10"/>
                                                                                                                            <a:gd name="T3" fmla="*/ 13 h 29"/>
                                                                                                                            <a:gd name="T4" fmla="*/ 0 w 10"/>
                                                                                                                            <a:gd name="T5" fmla="*/ 29 h 29"/>
                                                                                                                            <a:gd name="T6" fmla="*/ 0 60000 65536"/>
                                                                                                                            <a:gd name="T7" fmla="*/ 0 60000 65536"/>
                                                                                                                            <a:gd name="T8" fmla="*/ 0 60000 65536"/>
                                                                                                                          </a:gdLst>
                                                                                                                          <a:ahLst/>
                                                                                                                          <a:cxnLst>
                                                                                                                            <a:cxn ang="T6">
                                                                                                                              <a:pos x="T0" y="T1"/>
                                                                                                                            </a:cxn>
                                                                                                                            <a:cxn ang="T7">
                                                                                                                              <a:pos x="T2" y="T3"/>
                                                                                                                            </a:cxn>
                                                                                                                            <a:cxn ang="T8">
                                                                                                                              <a:pos x="T4" y="T5"/>
                                                                                                                            </a:cxn>
                                                                                                                          </a:cxnLst>
                                                                                                                          <a:rect l="0" t="0" r="r" b="b"/>
                                                                                                                          <a:pathLst>
                                                                                                                            <a:path w="10" h="29">
                                                                                                                              <a:moveTo>
                                                                                                                                <a:pt x="10" y="0"/>
                                                                                                                              </a:moveTo>
                                                                                                                              <a:cubicBezTo>
                                                                                                                                <a:pt x="7" y="5"/>
                                                                                                                                <a:pt x="4" y="8"/>
                                                                                                                                <a:pt x="2" y="13"/>
                                                                                                                              </a:cubicBezTo>
                                                                                                                              <a:cubicBezTo>
                                                                                                                                <a:pt x="1" y="29"/>
                                                                                                                                <a:pt x="6" y="29"/>
                                                                                                                                <a:pt x="0" y="2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42" name="Freeform 1130">
                                                                                                                        <a:extLst>
                                                                                                                          <a:ext uri="{FF2B5EF4-FFF2-40B4-BE49-F238E27FC236}">
                                                                                                                            <a16:creationId xmlns:a16="http://schemas.microsoft.com/office/drawing/2014/main" id="{F2E9199B-DA02-4128-BEFB-A535D163C39A}"/>
                                                                                                                          </a:ext>
                                                                                                                        </a:extLst>
                                                                                                                      </p:cNvPr>
                                                                                                                      <p:cNvSpPr>
                                                                                                                        <a:spLocks/>
                                                                                                                      </p:cNvSpPr>
                                                                                                                      <p:nvPr/>
                                                                                                                    </p:nvSpPr>
                                                                                                                    <p:spPr bwMode="auto">
                                                                                                                      <a:xfrm>
                                                                                                                        <a:off x="184" y="200"/>
                                                                                                                        <a:ext cx="13" cy="49"/>
                                                                                                                      </a:xfrm>
                                                                                                                      <a:custGeom>
                                                                                                                        <a:avLst/>
                                                                                                                        <a:gdLst>
                                                                                                                          <a:gd name="T0" fmla="*/ 0 w 13"/>
                                                                                                                          <a:gd name="T1" fmla="*/ 0 h 49"/>
                                                                                                                          <a:gd name="T2" fmla="*/ 8 w 13"/>
                                                                                                                          <a:gd name="T3" fmla="*/ 10 h 49"/>
                                                                                                                          <a:gd name="T4" fmla="*/ 9 w 13"/>
                                                                                                                          <a:gd name="T5" fmla="*/ 29 h 49"/>
                                                                                                                          <a:gd name="T6" fmla="*/ 12 w 13"/>
                                                                                                                          <a:gd name="T7" fmla="*/ 30 h 49"/>
                                                                                                                          <a:gd name="T8" fmla="*/ 13 w 13"/>
                                                                                                                          <a:gd name="T9" fmla="*/ 33 h 49"/>
                                                                                                                          <a:gd name="T10" fmla="*/ 12 w 13"/>
                                                                                                                          <a:gd name="T11" fmla="*/ 49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49">
                                                                                                                            <a:moveTo>
                                                                                                                              <a:pt x="0" y="0"/>
                                                                                                                            </a:moveTo>
                                                                                                                            <a:cubicBezTo>
                                                                                                                              <a:pt x="5" y="2"/>
                                                                                                                              <a:pt x="7" y="6"/>
                                                                                                                              <a:pt x="8" y="10"/>
                                                                                                                            </a:cubicBezTo>
                                                                                                                            <a:cubicBezTo>
                                                                                                                              <a:pt x="8" y="16"/>
                                                                                                                              <a:pt x="8" y="23"/>
                                                                                                                              <a:pt x="9" y="29"/>
                                                                                                                            </a:cubicBezTo>
                                                                                                                            <a:cubicBezTo>
                                                                                                                              <a:pt x="9" y="30"/>
                                                                                                                              <a:pt x="11" y="29"/>
                                                                                                                              <a:pt x="12" y="30"/>
                                                                                                                            </a:cubicBezTo>
                                                                                                                            <a:cubicBezTo>
                                                                                                                              <a:pt x="13" y="31"/>
                                                                                                                              <a:pt x="13" y="32"/>
                                                                                                                              <a:pt x="13" y="33"/>
                                                                                                                            </a:cubicBezTo>
                                                                                                                            <a:cubicBezTo>
                                                                                                                              <a:pt x="13" y="38"/>
                                                                                                                              <a:pt x="12" y="49"/>
                                                                                                                              <a:pt x="12" y="4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40" name="Freeform 1128">
                                                                                                                      <a:extLst>
                                                                                                                        <a:ext uri="{FF2B5EF4-FFF2-40B4-BE49-F238E27FC236}">
                                                                                                                          <a16:creationId xmlns:a16="http://schemas.microsoft.com/office/drawing/2014/main" id="{E0D0EAC8-E646-4823-B69B-CDC518AD4826}"/>
                                                                                                                        </a:ext>
                                                                                                                      </a:extLst>
                                                                                                                    </p:cNvPr>
                                                                                                                    <p:cNvSpPr>
                                                                                                                      <a:spLocks/>
                                                                                                                    </p:cNvSpPr>
                                                                                                                    <p:nvPr/>
                                                                                                                  </p:nvSpPr>
                                                                                                                  <p:spPr bwMode="auto">
                                                                                                                    <a:xfrm>
                                                                                                                      <a:off x="148" y="201"/>
                                                                                                                      <a:ext cx="13" cy="38"/>
                                                                                                                    </a:xfrm>
                                                                                                                    <a:custGeom>
                                                                                                                      <a:avLst/>
                                                                                                                      <a:gdLst>
                                                                                                                        <a:gd name="T0" fmla="*/ 13 w 13"/>
                                                                                                                        <a:gd name="T1" fmla="*/ 0 h 38"/>
                                                                                                                        <a:gd name="T2" fmla="*/ 3 w 13"/>
                                                                                                                        <a:gd name="T3" fmla="*/ 26 h 38"/>
                                                                                                                        <a:gd name="T4" fmla="*/ 0 w 13"/>
                                                                                                                        <a:gd name="T5" fmla="*/ 38 h 38"/>
                                                                                                                        <a:gd name="T6" fmla="*/ 0 60000 65536"/>
                                                                                                                        <a:gd name="T7" fmla="*/ 0 60000 65536"/>
                                                                                                                        <a:gd name="T8" fmla="*/ 0 60000 65536"/>
                                                                                                                      </a:gdLst>
                                                                                                                      <a:ahLst/>
                                                                                                                      <a:cxnLst>
                                                                                                                        <a:cxn ang="T6">
                                                                                                                          <a:pos x="T0" y="T1"/>
                                                                                                                        </a:cxn>
                                                                                                                        <a:cxn ang="T7">
                                                                                                                          <a:pos x="T2" y="T3"/>
                                                                                                                        </a:cxn>
                                                                                                                        <a:cxn ang="T8">
                                                                                                                          <a:pos x="T4" y="T5"/>
                                                                                                                        </a:cxn>
                                                                                                                      </a:cxnLst>
                                                                                                                      <a:rect l="0" t="0" r="r" b="b"/>
                                                                                                                      <a:pathLst>
                                                                                                                        <a:path w="13" h="38">
                                                                                                                          <a:moveTo>
                                                                                                                            <a:pt x="13" y="0"/>
                                                                                                                          </a:moveTo>
                                                                                                                          <a:cubicBezTo>
                                                                                                                            <a:pt x="12" y="15"/>
                                                                                                                            <a:pt x="10" y="15"/>
                                                                                                                            <a:pt x="3" y="26"/>
                                                                                                                          </a:cubicBezTo>
                                                                                                                          <a:cubicBezTo>
                                                                                                                            <a:pt x="1" y="29"/>
                                                                                                                            <a:pt x="0" y="38"/>
                                                                                                                            <a:pt x="0" y="3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38" name="Freeform 1126">
                                                                                                                    <a:extLst>
                                                                                                                      <a:ext uri="{FF2B5EF4-FFF2-40B4-BE49-F238E27FC236}">
                                                                                                                        <a16:creationId xmlns:a16="http://schemas.microsoft.com/office/drawing/2014/main" id="{5D489D2F-BC1D-47A4-8245-857AE2702F0F}"/>
                                                                                                                      </a:ext>
                                                                                                                    </a:extLst>
                                                                                                                  </p:cNvPr>
                                                                                                                  <p:cNvSpPr>
                                                                                                                    <a:spLocks/>
                                                                                                                  </p:cNvSpPr>
                                                                                                                  <p:nvPr/>
                                                                                                                </p:nvSpPr>
                                                                                                                <p:spPr bwMode="auto">
                                                                                                                  <a:xfrm>
                                                                                                                    <a:off x="123" y="186"/>
                                                                                                                    <a:ext cx="34" cy="49"/>
                                                                                                                  </a:xfrm>
                                                                                                                  <a:custGeom>
                                                                                                                    <a:avLst/>
                                                                                                                    <a:gdLst>
                                                                                                                      <a:gd name="T0" fmla="*/ 34 w 34"/>
                                                                                                                      <a:gd name="T1" fmla="*/ 1 h 49"/>
                                                                                                                      <a:gd name="T2" fmla="*/ 16 w 34"/>
                                                                                                                      <a:gd name="T3" fmla="*/ 4 h 49"/>
                                                                                                                      <a:gd name="T4" fmla="*/ 5 w 34"/>
                                                                                                                      <a:gd name="T5" fmla="*/ 30 h 49"/>
                                                                                                                      <a:gd name="T6" fmla="*/ 0 w 34"/>
                                                                                                                      <a:gd name="T7" fmla="*/ 49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9">
                                                                                                                        <a:moveTo>
                                                                                                                          <a:pt x="34" y="1"/>
                                                                                                                        </a:moveTo>
                                                                                                                        <a:cubicBezTo>
                                                                                                                          <a:pt x="25" y="0"/>
                                                                                                                          <a:pt x="24" y="1"/>
                                                                                                                          <a:pt x="16" y="4"/>
                                                                                                                        </a:cubicBezTo>
                                                                                                                        <a:cubicBezTo>
                                                                                                                          <a:pt x="12" y="10"/>
                                                                                                                          <a:pt x="7" y="23"/>
                                                                                                                          <a:pt x="5" y="30"/>
                                                                                                                        </a:cubicBezTo>
                                                                                                                        <a:cubicBezTo>
                                                                                                                          <a:pt x="4" y="35"/>
                                                                                                                          <a:pt x="3" y="46"/>
                                                                                                                          <a:pt x="0" y="4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36" name="Freeform 1124">
                                                                                                                  <a:extLst>
                                                                                                                    <a:ext uri="{FF2B5EF4-FFF2-40B4-BE49-F238E27FC236}">
                                                                                                                      <a16:creationId xmlns:a16="http://schemas.microsoft.com/office/drawing/2014/main" id="{6F37A8E1-8986-40DF-8FD2-6C729F998967}"/>
                                                                                                                    </a:ext>
                                                                                                                  </a:extLst>
                                                                                                                </p:cNvPr>
                                                                                                                <p:cNvSpPr>
                                                                                                                  <a:spLocks/>
                                                                                                                </p:cNvSpPr>
                                                                                                                <p:nvPr/>
                                                                                                              </p:nvSpPr>
                                                                                                              <p:spPr bwMode="auto">
                                                                                                                <a:xfrm>
                                                                                                                  <a:off x="136" y="197"/>
                                                                                                                  <a:ext cx="10" cy="45"/>
                                                                                                                </a:xfrm>
                                                                                                                <a:custGeom>
                                                                                                                  <a:avLst/>
                                                                                                                  <a:gdLst>
                                                                                                                    <a:gd name="T0" fmla="*/ 0 w 10"/>
                                                                                                                    <a:gd name="T1" fmla="*/ 0 h 45"/>
                                                                                                                    <a:gd name="T2" fmla="*/ 2 w 10"/>
                                                                                                                    <a:gd name="T3" fmla="*/ 23 h 45"/>
                                                                                                                    <a:gd name="T4" fmla="*/ 0 w 10"/>
                                                                                                                    <a:gd name="T5" fmla="*/ 29 h 45"/>
                                                                                                                    <a:gd name="T6" fmla="*/ 6 w 10"/>
                                                                                                                    <a:gd name="T7" fmla="*/ 4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a:moveTo>
                                                                                                                        <a:pt x="0" y="0"/>
                                                                                                                      </a:moveTo>
                                                                                                                      <a:cubicBezTo>
                                                                                                                        <a:pt x="10" y="3"/>
                                                                                                                        <a:pt x="5" y="15"/>
                                                                                                                        <a:pt x="2" y="23"/>
                                                                                                                      </a:cubicBezTo>
                                                                                                                      <a:cubicBezTo>
                                                                                                                        <a:pt x="1" y="25"/>
                                                                                                                        <a:pt x="0" y="29"/>
                                                                                                                        <a:pt x="0" y="29"/>
                                                                                                                      </a:cubicBezTo>
                                                                                                                      <a:cubicBezTo>
                                                                                                                        <a:pt x="1" y="33"/>
                                                                                                                        <a:pt x="6" y="41"/>
                                                                                                                        <a:pt x="6" y="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34" name="Freeform 1122">
                                                                                                                <a:extLst>
                                                                                                                  <a:ext uri="{FF2B5EF4-FFF2-40B4-BE49-F238E27FC236}">
                                                                                                                    <a16:creationId xmlns:a16="http://schemas.microsoft.com/office/drawing/2014/main" id="{5F013582-AAED-4E5E-B2AF-20627AB6363B}"/>
                                                                                                                  </a:ext>
                                                                                                                </a:extLst>
                                                                                                              </p:cNvPr>
                                                                                                              <p:cNvSpPr>
                                                                                                                <a:spLocks/>
                                                                                                              </p:cNvSpPr>
                                                                                                              <p:nvPr/>
                                                                                                            </p:nvSpPr>
                                                                                                            <p:spPr bwMode="auto">
                                                                                                              <a:xfrm>
                                                                                                                <a:off x="183" y="232"/>
                                                                                                                <a:ext cx="12" cy="24"/>
                                                                                                              </a:xfrm>
                                                                                                              <a:custGeom>
                                                                                                                <a:avLst/>
                                                                                                                <a:gdLst>
                                                                                                                  <a:gd name="T0" fmla="*/ 12 w 12"/>
                                                                                                                  <a:gd name="T1" fmla="*/ 0 h 24"/>
                                                                                                                  <a:gd name="T2" fmla="*/ 3 w 12"/>
                                                                                                                  <a:gd name="T3" fmla="*/ 15 h 24"/>
                                                                                                                  <a:gd name="T4" fmla="*/ 0 w 12"/>
                                                                                                                  <a:gd name="T5" fmla="*/ 24 h 24"/>
                                                                                                                  <a:gd name="T6" fmla="*/ 0 60000 65536"/>
                                                                                                                  <a:gd name="T7" fmla="*/ 0 60000 65536"/>
                                                                                                                  <a:gd name="T8" fmla="*/ 0 60000 65536"/>
                                                                                                                </a:gdLst>
                                                                                                                <a:ahLst/>
                                                                                                                <a:cxnLst>
                                                                                                                  <a:cxn ang="T6">
                                                                                                                    <a:pos x="T0" y="T1"/>
                                                                                                                  </a:cxn>
                                                                                                                  <a:cxn ang="T7">
                                                                                                                    <a:pos x="T2" y="T3"/>
                                                                                                                  </a:cxn>
                                                                                                                  <a:cxn ang="T8">
                                                                                                                    <a:pos x="T4" y="T5"/>
                                                                                                                  </a:cxn>
                                                                                                                </a:cxnLst>
                                                                                                                <a:rect l="0" t="0" r="r" b="b"/>
                                                                                                                <a:pathLst>
                                                                                                                  <a:path w="12" h="24">
                                                                                                                    <a:moveTo>
                                                                                                                      <a:pt x="12" y="0"/>
                                                                                                                    </a:moveTo>
                                                                                                                    <a:cubicBezTo>
                                                                                                                      <a:pt x="10" y="6"/>
                                                                                                                      <a:pt x="5" y="9"/>
                                                                                                                      <a:pt x="3" y="15"/>
                                                                                                                    </a:cubicBezTo>
                                                                                                                    <a:cubicBezTo>
                                                                                                                      <a:pt x="2" y="18"/>
                                                                                                                      <a:pt x="0" y="24"/>
                                                                                                                      <a:pt x="0" y="2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32" name="Freeform 1120">
                                                                                                              <a:extLst>
                                                                                                                <a:ext uri="{FF2B5EF4-FFF2-40B4-BE49-F238E27FC236}">
                                                                                                                  <a16:creationId xmlns:a16="http://schemas.microsoft.com/office/drawing/2014/main" id="{35DE308E-F420-4ECB-A361-B8471B3C430D}"/>
                                                                                                                </a:ext>
                                                                                                              </a:extLst>
                                                                                                            </p:cNvPr>
                                                                                                            <p:cNvSpPr>
                                                                                                              <a:spLocks/>
                                                                                                            </p:cNvSpPr>
                                                                                                            <p:nvPr/>
                                                                                                          </p:nvSpPr>
                                                                                                          <p:spPr bwMode="auto">
                                                                                                            <a:xfrm>
                                                                                                              <a:off x="180" y="220"/>
                                                                                                              <a:ext cx="11" cy="20"/>
                                                                                                            </a:xfrm>
                                                                                                            <a:custGeom>
                                                                                                              <a:avLst/>
                                                                                                              <a:gdLst>
                                                                                                                <a:gd name="T0" fmla="*/ 11 w 11"/>
                                                                                                                <a:gd name="T1" fmla="*/ 0 h 20"/>
                                                                                                                <a:gd name="T2" fmla="*/ 4 w 11"/>
                                                                                                                <a:gd name="T3" fmla="*/ 15 h 20"/>
                                                                                                                <a:gd name="T4" fmla="*/ 0 w 11"/>
                                                                                                                <a:gd name="T5" fmla="*/ 20 h 20"/>
                                                                                                                <a:gd name="T6" fmla="*/ 0 60000 65536"/>
                                                                                                                <a:gd name="T7" fmla="*/ 0 60000 65536"/>
                                                                                                                <a:gd name="T8" fmla="*/ 0 60000 65536"/>
                                                                                                              </a:gdLst>
                                                                                                              <a:ahLst/>
                                                                                                              <a:cxnLst>
                                                                                                                <a:cxn ang="T6">
                                                                                                                  <a:pos x="T0" y="T1"/>
                                                                                                                </a:cxn>
                                                                                                                <a:cxn ang="T7">
                                                                                                                  <a:pos x="T2" y="T3"/>
                                                                                                                </a:cxn>
                                                                                                                <a:cxn ang="T8">
                                                                                                                  <a:pos x="T4" y="T5"/>
                                                                                                                </a:cxn>
                                                                                                              </a:cxnLst>
                                                                                                              <a:rect l="0" t="0" r="r" b="b"/>
                                                                                                              <a:pathLst>
                                                                                                                <a:path w="11" h="20">
                                                                                                                  <a:moveTo>
                                                                                                                    <a:pt x="11" y="0"/>
                                                                                                                  </a:moveTo>
                                                                                                                  <a:cubicBezTo>
                                                                                                                    <a:pt x="6" y="5"/>
                                                                                                                    <a:pt x="6" y="8"/>
                                                                                                                    <a:pt x="4" y="15"/>
                                                                                                                  </a:cubicBezTo>
                                                                                                                  <a:cubicBezTo>
                                                                                                                    <a:pt x="4" y="17"/>
                                                                                                                    <a:pt x="0" y="20"/>
                                                                                                                    <a:pt x="0"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30" name="Freeform 1118">
                                                                                                            <a:extLst>
                                                                                                              <a:ext uri="{FF2B5EF4-FFF2-40B4-BE49-F238E27FC236}">
                                                                                                                <a16:creationId xmlns:a16="http://schemas.microsoft.com/office/drawing/2014/main" id="{98E3D690-F100-4B7C-AC37-50B3847B9472}"/>
                                                                                                              </a:ext>
                                                                                                            </a:extLst>
                                                                                                          </p:cNvPr>
                                                                                                          <p:cNvSpPr>
                                                                                                            <a:spLocks/>
                                                                                                          </p:cNvSpPr>
                                                                                                          <p:nvPr/>
                                                                                                        </p:nvSpPr>
                                                                                                        <p:spPr bwMode="auto">
                                                                                                          <a:xfrm>
                                                                                                            <a:off x="111" y="209"/>
                                                                                                            <a:ext cx="19" cy="18"/>
                                                                                                          </a:xfrm>
                                                                                                          <a:custGeom>
                                                                                                            <a:avLst/>
                                                                                                            <a:gdLst>
                                                                                                              <a:gd name="T0" fmla="*/ 19 w 19"/>
                                                                                                              <a:gd name="T1" fmla="*/ 0 h 18"/>
                                                                                                              <a:gd name="T2" fmla="*/ 3 w 19"/>
                                                                                                              <a:gd name="T3" fmla="*/ 10 h 18"/>
                                                                                                              <a:gd name="T4" fmla="*/ 0 w 19"/>
                                                                                                              <a:gd name="T5" fmla="*/ 18 h 18"/>
                                                                                                              <a:gd name="T6" fmla="*/ 0 60000 65536"/>
                                                                                                              <a:gd name="T7" fmla="*/ 0 60000 65536"/>
                                                                                                              <a:gd name="T8" fmla="*/ 0 60000 65536"/>
                                                                                                            </a:gdLst>
                                                                                                            <a:ahLst/>
                                                                                                            <a:cxnLst>
                                                                                                              <a:cxn ang="T6">
                                                                                                                <a:pos x="T0" y="T1"/>
                                                                                                              </a:cxn>
                                                                                                              <a:cxn ang="T7">
                                                                                                                <a:pos x="T2" y="T3"/>
                                                                                                              </a:cxn>
                                                                                                              <a:cxn ang="T8">
                                                                                                                <a:pos x="T4" y="T5"/>
                                                                                                              </a:cxn>
                                                                                                            </a:cxnLst>
                                                                                                            <a:rect l="0" t="0" r="r" b="b"/>
                                                                                                            <a:pathLst>
                                                                                                              <a:path w="19" h="18">
                                                                                                                <a:moveTo>
                                                                                                                  <a:pt x="19" y="0"/>
                                                                                                                </a:moveTo>
                                                                                                                <a:cubicBezTo>
                                                                                                                  <a:pt x="9" y="1"/>
                                                                                                                  <a:pt x="8" y="2"/>
                                                                                                                  <a:pt x="3" y="10"/>
                                                                                                                </a:cubicBezTo>
                                                                                                                <a:cubicBezTo>
                                                                                                                  <a:pt x="3" y="11"/>
                                                                                                                  <a:pt x="2" y="18"/>
                                                                                                                  <a:pt x="0"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28" name="Freeform 1116">
                                                                                                          <a:extLst>
                                                                                                            <a:ext uri="{FF2B5EF4-FFF2-40B4-BE49-F238E27FC236}">
                                                                                                              <a16:creationId xmlns:a16="http://schemas.microsoft.com/office/drawing/2014/main" id="{AAC1D6CB-2592-4086-8ACB-531EAEAB70C2}"/>
                                                                                                            </a:ext>
                                                                                                          </a:extLst>
                                                                                                        </p:cNvPr>
                                                                                                        <p:cNvSpPr>
                                                                                                          <a:spLocks/>
                                                                                                        </p:cNvSpPr>
                                                                                                        <p:nvPr/>
                                                                                                      </p:nvSpPr>
                                                                                                      <p:spPr bwMode="auto">
                                                                                                        <a:xfrm>
                                                                                                          <a:off x="126" y="236"/>
                                                                                                          <a:ext cx="12" cy="18"/>
                                                                                                        </a:xfrm>
                                                                                                        <a:custGeom>
                                                                                                          <a:avLst/>
                                                                                                          <a:gdLst>
                                                                                                            <a:gd name="T0" fmla="*/ 12 w 12"/>
                                                                                                            <a:gd name="T1" fmla="*/ 0 h 18"/>
                                                                                                            <a:gd name="T2" fmla="*/ 6 w 12"/>
                                                                                                            <a:gd name="T3" fmla="*/ 10 h 18"/>
                                                                                                            <a:gd name="T4" fmla="*/ 0 w 12"/>
                                                                                                            <a:gd name="T5" fmla="*/ 18 h 18"/>
                                                                                                            <a:gd name="T6" fmla="*/ 0 60000 65536"/>
                                                                                                            <a:gd name="T7" fmla="*/ 0 60000 65536"/>
                                                                                                            <a:gd name="T8" fmla="*/ 0 60000 65536"/>
                                                                                                          </a:gdLst>
                                                                                                          <a:ahLst/>
                                                                                                          <a:cxnLst>
                                                                                                            <a:cxn ang="T6">
                                                                                                              <a:pos x="T0" y="T1"/>
                                                                                                            </a:cxn>
                                                                                                            <a:cxn ang="T7">
                                                                                                              <a:pos x="T2" y="T3"/>
                                                                                                            </a:cxn>
                                                                                                            <a:cxn ang="T8">
                                                                                                              <a:pos x="T4" y="T5"/>
                                                                                                            </a:cxn>
                                                                                                          </a:cxnLst>
                                                                                                          <a:rect l="0" t="0" r="r" b="b"/>
                                                                                                          <a:pathLst>
                                                                                                            <a:path w="12" h="18">
                                                                                                              <a:moveTo>
                                                                                                                <a:pt x="12" y="0"/>
                                                                                                              </a:moveTo>
                                                                                                              <a:cubicBezTo>
                                                                                                                <a:pt x="7" y="2"/>
                                                                                                                <a:pt x="9" y="6"/>
                                                                                                                <a:pt x="6" y="10"/>
                                                                                                              </a:cubicBezTo>
                                                                                                              <a:cubicBezTo>
                                                                                                                <a:pt x="4" y="13"/>
                                                                                                                <a:pt x="0" y="18"/>
                                                                                                                <a:pt x="0"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26" name="Freeform 1114">
                                                                                                        <a:extLst>
                                                                                                          <a:ext uri="{FF2B5EF4-FFF2-40B4-BE49-F238E27FC236}">
                                                                                                            <a16:creationId xmlns:a16="http://schemas.microsoft.com/office/drawing/2014/main" id="{01C917D0-0A15-4DAF-B103-53913D311061}"/>
                                                                                                          </a:ext>
                                                                                                        </a:extLst>
                                                                                                      </p:cNvPr>
                                                                                                      <p:cNvSpPr>
                                                                                                        <a:spLocks/>
                                                                                                      </p:cNvSpPr>
                                                                                                      <p:nvPr/>
                                                                                                    </p:nvSpPr>
                                                                                                    <p:spPr bwMode="auto">
                                                                                                      <a:xfrm>
                                                                                                        <a:off x="98" y="154"/>
                                                                                                        <a:ext cx="52" cy="22"/>
                                                                                                      </a:xfrm>
                                                                                                      <a:custGeom>
                                                                                                        <a:avLst/>
                                                                                                        <a:gdLst>
                                                                                                          <a:gd name="T0" fmla="*/ 52 w 52"/>
                                                                                                          <a:gd name="T1" fmla="*/ 0 h 22"/>
                                                                                                          <a:gd name="T2" fmla="*/ 26 w 52"/>
                                                                                                          <a:gd name="T3" fmla="*/ 3 h 22"/>
                                                                                                          <a:gd name="T4" fmla="*/ 18 w 52"/>
                                                                                                          <a:gd name="T5" fmla="*/ 9 h 22"/>
                                                                                                          <a:gd name="T6" fmla="*/ 0 w 52"/>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22">
                                                                                                            <a:moveTo>
                                                                                                              <a:pt x="52" y="0"/>
                                                                                                            </a:moveTo>
                                                                                                            <a:cubicBezTo>
                                                                                                              <a:pt x="43" y="1"/>
                                                                                                              <a:pt x="35" y="2"/>
                                                                                                              <a:pt x="26" y="3"/>
                                                                                                            </a:cubicBezTo>
                                                                                                            <a:cubicBezTo>
                                                                                                              <a:pt x="22" y="4"/>
                                                                                                              <a:pt x="21" y="7"/>
                                                                                                              <a:pt x="18" y="9"/>
                                                                                                            </a:cubicBezTo>
                                                                                                            <a:cubicBezTo>
                                                                                                              <a:pt x="12" y="18"/>
                                                                                                              <a:pt x="12" y="22"/>
                                                                                                              <a:pt x="0" y="2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24" name="Freeform 1112">
                                                                                                      <a:extLst>
                                                                                                        <a:ext uri="{FF2B5EF4-FFF2-40B4-BE49-F238E27FC236}">
                                                                                                          <a16:creationId xmlns:a16="http://schemas.microsoft.com/office/drawing/2014/main" id="{8A2DCEC1-2C28-4185-B7C8-DD8D32C8F96E}"/>
                                                                                                        </a:ext>
                                                                                                      </a:extLst>
                                                                                                    </p:cNvPr>
                                                                                                    <p:cNvSpPr>
                                                                                                      <a:spLocks/>
                                                                                                    </p:cNvSpPr>
                                                                                                    <p:nvPr/>
                                                                                                  </p:nvSpPr>
                                                                                                  <p:spPr bwMode="auto">
                                                                                                    <a:xfrm>
                                                                                                      <a:off x="380" y="210"/>
                                                                                                      <a:ext cx="16" cy="31"/>
                                                                                                    </a:xfrm>
                                                                                                    <a:custGeom>
                                                                                                      <a:avLst/>
                                                                                                      <a:gdLst>
                                                                                                        <a:gd name="T0" fmla="*/ 16 w 16"/>
                                                                                                        <a:gd name="T1" fmla="*/ 0 h 31"/>
                                                                                                        <a:gd name="T2" fmla="*/ 4 w 16"/>
                                                                                                        <a:gd name="T3" fmla="*/ 21 h 31"/>
                                                                                                        <a:gd name="T4" fmla="*/ 0 w 16"/>
                                                                                                        <a:gd name="T5" fmla="*/ 30 h 31"/>
                                                                                                        <a:gd name="T6" fmla="*/ 0 60000 65536"/>
                                                                                                        <a:gd name="T7" fmla="*/ 0 60000 65536"/>
                                                                                                        <a:gd name="T8" fmla="*/ 0 60000 65536"/>
                                                                                                      </a:gdLst>
                                                                                                      <a:ahLst/>
                                                                                                      <a:cxnLst>
                                                                                                        <a:cxn ang="T6">
                                                                                                          <a:pos x="T0" y="T1"/>
                                                                                                        </a:cxn>
                                                                                                        <a:cxn ang="T7">
                                                                                                          <a:pos x="T2" y="T3"/>
                                                                                                        </a:cxn>
                                                                                                        <a:cxn ang="T8">
                                                                                                          <a:pos x="T4" y="T5"/>
                                                                                                        </a:cxn>
                                                                                                      </a:cxnLst>
                                                                                                      <a:rect l="0" t="0" r="r" b="b"/>
                                                                                                      <a:pathLst>
                                                                                                        <a:path w="16" h="31">
                                                                                                          <a:moveTo>
                                                                                                            <a:pt x="16" y="0"/>
                                                                                                          </a:moveTo>
                                                                                                          <a:cubicBezTo>
                                                                                                            <a:pt x="8" y="5"/>
                                                                                                            <a:pt x="8" y="13"/>
                                                                                                            <a:pt x="4" y="21"/>
                                                                                                          </a:cubicBezTo>
                                                                                                          <a:cubicBezTo>
                                                                                                            <a:pt x="3" y="23"/>
                                                                                                            <a:pt x="0" y="31"/>
                                                                                                            <a:pt x="0" y="3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22" name="Freeform 1110">
                                                                                                    <a:extLst>
                                                                                                      <a:ext uri="{FF2B5EF4-FFF2-40B4-BE49-F238E27FC236}">
                                                                                                        <a16:creationId xmlns:a16="http://schemas.microsoft.com/office/drawing/2014/main" id="{C7FBC775-7BA1-42EB-A1AE-1CFBBD96FDAC}"/>
                                                                                                      </a:ext>
                                                                                                    </a:extLst>
                                                                                                  </p:cNvPr>
                                                                                                  <p:cNvSpPr>
                                                                                                    <a:spLocks/>
                                                                                                  </p:cNvSpPr>
                                                                                                  <p:nvPr/>
                                                                                                </p:nvSpPr>
                                                                                                <p:spPr bwMode="auto">
                                                                                                  <a:xfrm>
                                                                                                    <a:off x="415" y="191"/>
                                                                                                    <a:ext cx="28" cy="32"/>
                                                                                                  </a:xfrm>
                                                                                                  <a:custGeom>
                                                                                                    <a:avLst/>
                                                                                                    <a:gdLst>
                                                                                                      <a:gd name="T0" fmla="*/ 0 w 28"/>
                                                                                                      <a:gd name="T1" fmla="*/ 0 h 32"/>
                                                                                                      <a:gd name="T2" fmla="*/ 24 w 28"/>
                                                                                                      <a:gd name="T3" fmla="*/ 16 h 32"/>
                                                                                                      <a:gd name="T4" fmla="*/ 28 w 28"/>
                                                                                                      <a:gd name="T5" fmla="*/ 32 h 32"/>
                                                                                                      <a:gd name="T6" fmla="*/ 0 60000 65536"/>
                                                                                                      <a:gd name="T7" fmla="*/ 0 60000 65536"/>
                                                                                                      <a:gd name="T8" fmla="*/ 0 60000 65536"/>
                                                                                                    </a:gdLst>
                                                                                                    <a:ahLst/>
                                                                                                    <a:cxnLst>
                                                                                                      <a:cxn ang="T6">
                                                                                                        <a:pos x="T0" y="T1"/>
                                                                                                      </a:cxn>
                                                                                                      <a:cxn ang="T7">
                                                                                                        <a:pos x="T2" y="T3"/>
                                                                                                      </a:cxn>
                                                                                                      <a:cxn ang="T8">
                                                                                                        <a:pos x="T4" y="T5"/>
                                                                                                      </a:cxn>
                                                                                                    </a:cxnLst>
                                                                                                    <a:rect l="0" t="0" r="r" b="b"/>
                                                                                                    <a:pathLst>
                                                                                                      <a:path w="28" h="32">
                                                                                                        <a:moveTo>
                                                                                                          <a:pt x="0" y="0"/>
                                                                                                        </a:moveTo>
                                                                                                        <a:cubicBezTo>
                                                                                                          <a:pt x="7" y="9"/>
                                                                                                          <a:pt x="15" y="10"/>
                                                                                                          <a:pt x="24" y="16"/>
                                                                                                        </a:cubicBezTo>
                                                                                                        <a:cubicBezTo>
                                                                                                          <a:pt x="26" y="21"/>
                                                                                                          <a:pt x="28" y="32"/>
                                                                                                          <a:pt x="28" y="3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20" name="Freeform 1108">
                                                                                                  <a:extLst>
                                                                                                    <a:ext uri="{FF2B5EF4-FFF2-40B4-BE49-F238E27FC236}">
                                                                                                      <a16:creationId xmlns:a16="http://schemas.microsoft.com/office/drawing/2014/main" id="{1E8EB02F-C1AD-4C2F-9571-FC95181E3250}"/>
                                                                                                    </a:ext>
                                                                                                  </a:extLst>
                                                                                                </p:cNvPr>
                                                                                                <p:cNvSpPr>
                                                                                                  <a:spLocks/>
                                                                                                </p:cNvSpPr>
                                                                                                <p:nvPr/>
                                                                                              </p:nvSpPr>
                                                                                              <p:spPr bwMode="auto">
                                                                                                <a:xfrm>
                                                                                                  <a:off x="428" y="201"/>
                                                                                                  <a:ext cx="48" cy="48"/>
                                                                                                </a:xfrm>
                                                                                                <a:custGeom>
                                                                                                  <a:avLst/>
                                                                                                  <a:gdLst>
                                                                                                    <a:gd name="T0" fmla="*/ 0 w 48"/>
                                                                                                    <a:gd name="T1" fmla="*/ 1 h 48"/>
                                                                                                    <a:gd name="T2" fmla="*/ 32 w 48"/>
                                                                                                    <a:gd name="T3" fmla="*/ 6 h 48"/>
                                                                                                    <a:gd name="T4" fmla="*/ 47 w 48"/>
                                                                                                    <a:gd name="T5" fmla="*/ 32 h 48"/>
                                                                                                    <a:gd name="T6" fmla="*/ 46 w 48"/>
                                                                                                    <a:gd name="T7" fmla="*/ 43 h 48"/>
                                                                                                    <a:gd name="T8" fmla="*/ 45 w 48"/>
                                                                                                    <a:gd name="T9" fmla="*/ 48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1"/>
                                                                                                      </a:moveTo>
                                                                                                      <a:cubicBezTo>
                                                                                                        <a:pt x="10" y="1"/>
                                                                                                        <a:pt x="23" y="0"/>
                                                                                                        <a:pt x="32" y="6"/>
                                                                                                      </a:cubicBezTo>
                                                                                                      <a:cubicBezTo>
                                                                                                        <a:pt x="38" y="14"/>
                                                                                                        <a:pt x="38" y="26"/>
                                                                                                        <a:pt x="47" y="32"/>
                                                                                                      </a:cubicBezTo>
                                                                                                      <a:cubicBezTo>
                                                                                                        <a:pt x="48" y="36"/>
                                                                                                        <a:pt x="47" y="39"/>
                                                                                                        <a:pt x="46" y="43"/>
                                                                                                      </a:cubicBezTo>
                                                                                                      <a:cubicBezTo>
                                                                                                        <a:pt x="46" y="45"/>
                                                                                                        <a:pt x="45" y="48"/>
                                                                                                        <a:pt x="45"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18" name="Freeform 1106">
                                                                                                <a:extLst>
                                                                                                  <a:ext uri="{FF2B5EF4-FFF2-40B4-BE49-F238E27FC236}">
                                                                                                    <a16:creationId xmlns:a16="http://schemas.microsoft.com/office/drawing/2014/main" id="{41989EED-DF0F-4865-B0E3-97D9E28B3CE2}"/>
                                                                                                  </a:ext>
                                                                                                </a:extLst>
                                                                                              </p:cNvPr>
                                                                                              <p:cNvSpPr>
                                                                                                <a:spLocks/>
                                                                                              </p:cNvSpPr>
                                                                                              <p:nvPr/>
                                                                                            </p:nvSpPr>
                                                                                            <p:spPr bwMode="auto">
                                                                                              <a:xfrm>
                                                                                                <a:off x="62" y="103"/>
                                                                                                <a:ext cx="130" cy="22"/>
                                                                                              </a:xfrm>
                                                                                              <a:custGeom>
                                                                                                <a:avLst/>
                                                                                                <a:gdLst>
                                                                                                  <a:gd name="T0" fmla="*/ 130 w 130"/>
                                                                                                  <a:gd name="T1" fmla="*/ 6 h 22"/>
                                                                                                  <a:gd name="T2" fmla="*/ 113 w 130"/>
                                                                                                  <a:gd name="T3" fmla="*/ 7 h 22"/>
                                                                                                  <a:gd name="T4" fmla="*/ 96 w 130"/>
                                                                                                  <a:gd name="T5" fmla="*/ 3 h 22"/>
                                                                                                  <a:gd name="T6" fmla="*/ 67 w 130"/>
                                                                                                  <a:gd name="T7" fmla="*/ 13 h 22"/>
                                                                                                  <a:gd name="T8" fmla="*/ 52 w 130"/>
                                                                                                  <a:gd name="T9" fmla="*/ 19 h 22"/>
                                                                                                  <a:gd name="T10" fmla="*/ 37 w 130"/>
                                                                                                  <a:gd name="T11" fmla="*/ 20 h 22"/>
                                                                                                  <a:gd name="T12" fmla="*/ 0 w 130"/>
                                                                                                  <a:gd name="T13" fmla="*/ 8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 h="22">
                                                                                                    <a:moveTo>
                                                                                                      <a:pt x="130" y="6"/>
                                                                                                    </a:moveTo>
                                                                                                    <a:cubicBezTo>
                                                                                                      <a:pt x="128" y="0"/>
                                                                                                      <a:pt x="118" y="6"/>
                                                                                                      <a:pt x="113" y="7"/>
                                                                                                    </a:cubicBezTo>
                                                                                                    <a:cubicBezTo>
                                                                                                      <a:pt x="105" y="6"/>
                                                                                                      <a:pt x="103" y="6"/>
                                                                                                      <a:pt x="96" y="3"/>
                                                                                                    </a:cubicBezTo>
                                                                                                    <a:cubicBezTo>
                                                                                                      <a:pt x="69" y="5"/>
                                                                                                      <a:pt x="84" y="7"/>
                                                                                                      <a:pt x="67" y="13"/>
                                                                                                    </a:cubicBezTo>
                                                                                                    <a:cubicBezTo>
                                                                                                      <a:pt x="63" y="18"/>
                                                                                                      <a:pt x="58" y="18"/>
                                                                                                      <a:pt x="52" y="19"/>
                                                                                                    </a:cubicBezTo>
                                                                                                    <a:cubicBezTo>
                                                                                                      <a:pt x="43" y="22"/>
                                                                                                      <a:pt x="48" y="21"/>
                                                                                                      <a:pt x="37" y="20"/>
                                                                                                    </a:cubicBezTo>
                                                                                                    <a:cubicBezTo>
                                                                                                      <a:pt x="24" y="16"/>
                                                                                                      <a:pt x="14" y="8"/>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16" name="Freeform 1104">
                                                                                              <a:extLst>
                                                                                                <a:ext uri="{FF2B5EF4-FFF2-40B4-BE49-F238E27FC236}">
                                                                                                  <a16:creationId xmlns:a16="http://schemas.microsoft.com/office/drawing/2014/main" id="{CFF4F492-3177-447E-99E7-C477DE39F111}"/>
                                                                                                </a:ext>
                                                                                              </a:extLst>
                                                                                            </p:cNvPr>
                                                                                            <p:cNvSpPr>
                                                                                              <a:spLocks/>
                                                                                            </p:cNvSpPr>
                                                                                            <p:nvPr/>
                                                                                          </p:nvSpPr>
                                                                                          <p:spPr bwMode="auto">
                                                                                            <a:xfrm>
                                                                                              <a:off x="29" y="79"/>
                                                                                              <a:ext cx="171" cy="49"/>
                                                                                            </a:xfrm>
                                                                                            <a:custGeom>
                                                                                              <a:avLst/>
                                                                                              <a:gdLst>
                                                                                                <a:gd name="T0" fmla="*/ 171 w 171"/>
                                                                                                <a:gd name="T1" fmla="*/ 4 h 49"/>
                                                                                                <a:gd name="T2" fmla="*/ 138 w 171"/>
                                                                                                <a:gd name="T3" fmla="*/ 0 h 49"/>
                                                                                                <a:gd name="T4" fmla="*/ 104 w 171"/>
                                                                                                <a:gd name="T5" fmla="*/ 17 h 49"/>
                                                                                                <a:gd name="T6" fmla="*/ 98 w 171"/>
                                                                                                <a:gd name="T7" fmla="*/ 12 h 49"/>
                                                                                                <a:gd name="T8" fmla="*/ 106 w 171"/>
                                                                                                <a:gd name="T9" fmla="*/ 6 h 49"/>
                                                                                                <a:gd name="T10" fmla="*/ 82 w 171"/>
                                                                                                <a:gd name="T11" fmla="*/ 22 h 49"/>
                                                                                                <a:gd name="T12" fmla="*/ 71 w 171"/>
                                                                                                <a:gd name="T13" fmla="*/ 20 h 49"/>
                                                                                                <a:gd name="T14" fmla="*/ 65 w 171"/>
                                                                                                <a:gd name="T15" fmla="*/ 16 h 49"/>
                                                                                                <a:gd name="T16" fmla="*/ 49 w 171"/>
                                                                                                <a:gd name="T17" fmla="*/ 26 h 49"/>
                                                                                                <a:gd name="T18" fmla="*/ 31 w 171"/>
                                                                                                <a:gd name="T19" fmla="*/ 30 h 49"/>
                                                                                                <a:gd name="T20" fmla="*/ 0 w 171"/>
                                                                                                <a:gd name="T21" fmla="*/ 46 h 49"/>
                                                                                                <a:gd name="T22" fmla="*/ 16 w 171"/>
                                                                                                <a:gd name="T23" fmla="*/ 49 h 49"/>
                                                                                                <a:gd name="T24" fmla="*/ 52 w 171"/>
                                                                                                <a:gd name="T25" fmla="*/ 48 h 49"/>
                                                                                                <a:gd name="T26" fmla="*/ 59 w 171"/>
                                                                                                <a:gd name="T27" fmla="*/ 39 h 49"/>
                                                                                                <a:gd name="T28" fmla="*/ 19 w 171"/>
                                                                                                <a:gd name="T29" fmla="*/ 41 h 49"/>
                                                                                                <a:gd name="T30" fmla="*/ 50 w 171"/>
                                                                                                <a:gd name="T31" fmla="*/ 37 h 49"/>
                                                                                                <a:gd name="T32" fmla="*/ 68 w 171"/>
                                                                                                <a:gd name="T33" fmla="*/ 34 h 49"/>
                                                                                                <a:gd name="T34" fmla="*/ 86 w 171"/>
                                                                                                <a:gd name="T35" fmla="*/ 25 h 49"/>
                                                                                                <a:gd name="T36" fmla="*/ 108 w 171"/>
                                                                                                <a:gd name="T37" fmla="*/ 19 h 49"/>
                                                                                                <a:gd name="T38" fmla="*/ 116 w 171"/>
                                                                                                <a:gd name="T39" fmla="*/ 18 h 49"/>
                                                                                                <a:gd name="T40" fmla="*/ 129 w 171"/>
                                                                                                <a:gd name="T41" fmla="*/ 1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1" h="49">
                                                                                                  <a:moveTo>
                                                                                                    <a:pt x="171" y="4"/>
                                                                                                  </a:moveTo>
                                                                                                  <a:cubicBezTo>
                                                                                                    <a:pt x="158" y="3"/>
                                                                                                    <a:pt x="150" y="1"/>
                                                                                                    <a:pt x="138" y="0"/>
                                                                                                  </a:cubicBezTo>
                                                                                                  <a:cubicBezTo>
                                                                                                    <a:pt x="125" y="2"/>
                                                                                                    <a:pt x="118" y="15"/>
                                                                                                    <a:pt x="104" y="17"/>
                                                                                                  </a:cubicBezTo>
                                                                                                  <a:cubicBezTo>
                                                                                                    <a:pt x="87" y="16"/>
                                                                                                    <a:pt x="85" y="14"/>
                                                                                                    <a:pt x="98" y="12"/>
                                                                                                  </a:cubicBezTo>
                                                                                                  <a:cubicBezTo>
                                                                                                    <a:pt x="102" y="11"/>
                                                                                                    <a:pt x="104" y="9"/>
                                                                                                    <a:pt x="106" y="6"/>
                                                                                                  </a:cubicBezTo>
                                                                                                  <a:cubicBezTo>
                                                                                                    <a:pt x="104" y="21"/>
                                                                                                    <a:pt x="96" y="21"/>
                                                                                                    <a:pt x="82" y="22"/>
                                                                                                  </a:cubicBezTo>
                                                                                                  <a:cubicBezTo>
                                                                                                    <a:pt x="78" y="21"/>
                                                                                                    <a:pt x="75" y="21"/>
                                                                                                    <a:pt x="71" y="20"/>
                                                                                                  </a:cubicBezTo>
                                                                                                  <a:cubicBezTo>
                                                                                                    <a:pt x="69" y="19"/>
                                                                                                    <a:pt x="65" y="16"/>
                                                                                                    <a:pt x="65" y="16"/>
                                                                                                  </a:cubicBezTo>
                                                                                                  <a:cubicBezTo>
                                                                                                    <a:pt x="51" y="18"/>
                                                                                                    <a:pt x="60" y="23"/>
                                                                                                    <a:pt x="49" y="26"/>
                                                                                                  </a:cubicBezTo>
                                                                                                  <a:cubicBezTo>
                                                                                                    <a:pt x="43" y="28"/>
                                                                                                    <a:pt x="31" y="30"/>
                                                                                                    <a:pt x="31" y="30"/>
                                                                                                  </a:cubicBezTo>
                                                                                                  <a:cubicBezTo>
                                                                                                    <a:pt x="23" y="38"/>
                                                                                                    <a:pt x="11" y="43"/>
                                                                                                    <a:pt x="0" y="46"/>
                                                                                                  </a:cubicBezTo>
                                                                                                  <a:cubicBezTo>
                                                                                                    <a:pt x="6" y="48"/>
                                                                                                    <a:pt x="10" y="48"/>
                                                                                                    <a:pt x="16" y="49"/>
                                                                                                  </a:cubicBezTo>
                                                                                                  <a:cubicBezTo>
                                                                                                    <a:pt x="28" y="49"/>
                                                                                                    <a:pt x="40" y="49"/>
                                                                                                    <a:pt x="52" y="48"/>
                                                                                                  </a:cubicBezTo>
                                                                                                  <a:cubicBezTo>
                                                                                                    <a:pt x="56" y="48"/>
                                                                                                    <a:pt x="59" y="39"/>
                                                                                                    <a:pt x="59" y="39"/>
                                                                                                  </a:cubicBezTo>
                                                                                                  <a:cubicBezTo>
                                                                                                    <a:pt x="52" y="34"/>
                                                                                                    <a:pt x="27" y="40"/>
                                                                                                    <a:pt x="19" y="41"/>
                                                                                                  </a:cubicBezTo>
                                                                                                  <a:cubicBezTo>
                                                                                                    <a:pt x="29" y="40"/>
                                                                                                    <a:pt x="40" y="39"/>
                                                                                                    <a:pt x="50" y="37"/>
                                                                                                  </a:cubicBezTo>
                                                                                                  <a:cubicBezTo>
                                                                                                    <a:pt x="56" y="36"/>
                                                                                                    <a:pt x="68" y="34"/>
                                                                                                    <a:pt x="68" y="34"/>
                                                                                                  </a:cubicBezTo>
                                                                                                  <a:cubicBezTo>
                                                                                                    <a:pt x="72" y="28"/>
                                                                                                    <a:pt x="79" y="27"/>
                                                                                                    <a:pt x="86" y="25"/>
                                                                                                  </a:cubicBezTo>
                                                                                                  <a:cubicBezTo>
                                                                                                    <a:pt x="92" y="19"/>
                                                                                                    <a:pt x="97" y="20"/>
                                                                                                    <a:pt x="108" y="19"/>
                                                                                                  </a:cubicBezTo>
                                                                                                  <a:cubicBezTo>
                                                                                                    <a:pt x="111" y="19"/>
                                                                                                    <a:pt x="116" y="18"/>
                                                                                                    <a:pt x="116" y="18"/>
                                                                                                  </a:cubicBezTo>
                                                                                                  <a:cubicBezTo>
                                                                                                    <a:pt x="118" y="17"/>
                                                                                                    <a:pt x="129" y="14"/>
                                                                                                    <a:pt x="129" y="1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14" name="Freeform 1102">
                                                                                            <a:extLst>
                                                                                              <a:ext uri="{FF2B5EF4-FFF2-40B4-BE49-F238E27FC236}">
                                                                                                <a16:creationId xmlns:a16="http://schemas.microsoft.com/office/drawing/2014/main" id="{EA9FD0CB-E19A-409E-A4E0-44096BBC7825}"/>
                                                                                              </a:ext>
                                                                                            </a:extLst>
                                                                                          </p:cNvPr>
                                                                                          <p:cNvSpPr>
                                                                                            <a:spLocks/>
                                                                                          </p:cNvSpPr>
                                                                                          <p:nvPr/>
                                                                                        </p:nvSpPr>
                                                                                        <p:spPr bwMode="auto">
                                                                                          <a:xfrm>
                                                                                            <a:off x="152" y="83"/>
                                                                                            <a:ext cx="60" cy="25"/>
                                                                                          </a:xfrm>
                                                                                          <a:custGeom>
                                                                                            <a:avLst/>
                                                                                            <a:gdLst>
                                                                                              <a:gd name="T0" fmla="*/ 60 w 60"/>
                                                                                              <a:gd name="T1" fmla="*/ 0 h 25"/>
                                                                                              <a:gd name="T2" fmla="*/ 25 w 60"/>
                                                                                              <a:gd name="T3" fmla="*/ 21 h 25"/>
                                                                                              <a:gd name="T4" fmla="*/ 0 w 60"/>
                                                                                              <a:gd name="T5" fmla="*/ 24 h 25"/>
                                                                                              <a:gd name="T6" fmla="*/ 0 60000 65536"/>
                                                                                              <a:gd name="T7" fmla="*/ 0 60000 65536"/>
                                                                                              <a:gd name="T8" fmla="*/ 0 60000 65536"/>
                                                                                            </a:gdLst>
                                                                                            <a:ahLst/>
                                                                                            <a:cxnLst>
                                                                                              <a:cxn ang="T6">
                                                                                                <a:pos x="T0" y="T1"/>
                                                                                              </a:cxn>
                                                                                              <a:cxn ang="T7">
                                                                                                <a:pos x="T2" y="T3"/>
                                                                                              </a:cxn>
                                                                                              <a:cxn ang="T8">
                                                                                                <a:pos x="T4" y="T5"/>
                                                                                              </a:cxn>
                                                                                            </a:cxnLst>
                                                                                            <a:rect l="0" t="0" r="r" b="b"/>
                                                                                            <a:pathLst>
                                                                                              <a:path w="60" h="25">
                                                                                                <a:moveTo>
                                                                                                  <a:pt x="60" y="0"/>
                                                                                                </a:moveTo>
                                                                                                <a:cubicBezTo>
                                                                                                  <a:pt x="41" y="2"/>
                                                                                                  <a:pt x="39" y="12"/>
                                                                                                  <a:pt x="25" y="21"/>
                                                                                                </a:cubicBezTo>
                                                                                                <a:cubicBezTo>
                                                                                                  <a:pt x="18" y="25"/>
                                                                                                  <a:pt x="7" y="24"/>
                                                                                                  <a:pt x="0" y="2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12" name="Freeform 1100">
                                                                                          <a:extLst>
                                                                                            <a:ext uri="{FF2B5EF4-FFF2-40B4-BE49-F238E27FC236}">
                                                                                              <a16:creationId xmlns:a16="http://schemas.microsoft.com/office/drawing/2014/main" id="{2B6A3FDC-73F6-4C18-B5BC-C70491043065}"/>
                                                                                            </a:ext>
                                                                                          </a:extLst>
                                                                                        </p:cNvPr>
                                                                                        <p:cNvSpPr>
                                                                                          <a:spLocks/>
                                                                                        </p:cNvSpPr>
                                                                                        <p:nvPr/>
                                                                                      </p:nvSpPr>
                                                                                      <p:spPr bwMode="auto">
                                                                                        <a:xfrm>
                                                                                          <a:off x="249" y="77"/>
                                                                                          <a:ext cx="238" cy="51"/>
                                                                                        </a:xfrm>
                                                                                        <a:custGeom>
                                                                                          <a:avLst/>
                                                                                          <a:gdLst>
                                                                                            <a:gd name="T0" fmla="*/ 42 w 238"/>
                                                                                            <a:gd name="T1" fmla="*/ 4 h 51"/>
                                                                                            <a:gd name="T2" fmla="*/ 39 w 238"/>
                                                                                            <a:gd name="T3" fmla="*/ 5 h 51"/>
                                                                                            <a:gd name="T4" fmla="*/ 18 w 238"/>
                                                                                            <a:gd name="T5" fmla="*/ 6 h 51"/>
                                                                                            <a:gd name="T6" fmla="*/ 14 w 238"/>
                                                                                            <a:gd name="T7" fmla="*/ 12 h 51"/>
                                                                                            <a:gd name="T8" fmla="*/ 11 w 238"/>
                                                                                            <a:gd name="T9" fmla="*/ 28 h 51"/>
                                                                                            <a:gd name="T10" fmla="*/ 8 w 238"/>
                                                                                            <a:gd name="T11" fmla="*/ 31 h 51"/>
                                                                                            <a:gd name="T12" fmla="*/ 2 w 238"/>
                                                                                            <a:gd name="T13" fmla="*/ 35 h 51"/>
                                                                                            <a:gd name="T14" fmla="*/ 6 w 238"/>
                                                                                            <a:gd name="T15" fmla="*/ 31 h 51"/>
                                                                                            <a:gd name="T16" fmla="*/ 12 w 238"/>
                                                                                            <a:gd name="T17" fmla="*/ 30 h 51"/>
                                                                                            <a:gd name="T18" fmla="*/ 31 w 238"/>
                                                                                            <a:gd name="T19" fmla="*/ 24 h 51"/>
                                                                                            <a:gd name="T20" fmla="*/ 49 w 238"/>
                                                                                            <a:gd name="T21" fmla="*/ 5 h 51"/>
                                                                                            <a:gd name="T22" fmla="*/ 43 w 238"/>
                                                                                            <a:gd name="T23" fmla="*/ 31 h 51"/>
                                                                                            <a:gd name="T24" fmla="*/ 43 w 238"/>
                                                                                            <a:gd name="T25" fmla="*/ 42 h 51"/>
                                                                                            <a:gd name="T26" fmla="*/ 54 w 238"/>
                                                                                            <a:gd name="T27" fmla="*/ 35 h 51"/>
                                                                                            <a:gd name="T28" fmla="*/ 60 w 238"/>
                                                                                            <a:gd name="T29" fmla="*/ 11 h 51"/>
                                                                                            <a:gd name="T30" fmla="*/ 54 w 238"/>
                                                                                            <a:gd name="T31" fmla="*/ 39 h 51"/>
                                                                                            <a:gd name="T32" fmla="*/ 48 w 238"/>
                                                                                            <a:gd name="T33" fmla="*/ 48 h 51"/>
                                                                                            <a:gd name="T34" fmla="*/ 47 w 238"/>
                                                                                            <a:gd name="T35" fmla="*/ 51 h 51"/>
                                                                                            <a:gd name="T36" fmla="*/ 57 w 238"/>
                                                                                            <a:gd name="T37" fmla="*/ 48 h 51"/>
                                                                                            <a:gd name="T38" fmla="*/ 67 w 238"/>
                                                                                            <a:gd name="T39" fmla="*/ 26 h 51"/>
                                                                                            <a:gd name="T40" fmla="*/ 68 w 238"/>
                                                                                            <a:gd name="T41" fmla="*/ 21 h 51"/>
                                                                                            <a:gd name="T42" fmla="*/ 70 w 238"/>
                                                                                            <a:gd name="T43" fmla="*/ 32 h 51"/>
                                                                                            <a:gd name="T44" fmla="*/ 81 w 238"/>
                                                                                            <a:gd name="T45" fmla="*/ 36 h 51"/>
                                                                                            <a:gd name="T46" fmla="*/ 94 w 238"/>
                                                                                            <a:gd name="T47" fmla="*/ 35 h 51"/>
                                                                                            <a:gd name="T48" fmla="*/ 98 w 238"/>
                                                                                            <a:gd name="T49" fmla="*/ 22 h 51"/>
                                                                                            <a:gd name="T50" fmla="*/ 83 w 238"/>
                                                                                            <a:gd name="T51" fmla="*/ 12 h 51"/>
                                                                                            <a:gd name="T52" fmla="*/ 74 w 238"/>
                                                                                            <a:gd name="T53" fmla="*/ 9 h 51"/>
                                                                                            <a:gd name="T54" fmla="*/ 65 w 238"/>
                                                                                            <a:gd name="T55" fmla="*/ 6 h 51"/>
                                                                                            <a:gd name="T56" fmla="*/ 57 w 238"/>
                                                                                            <a:gd name="T57" fmla="*/ 9 h 51"/>
                                                                                            <a:gd name="T58" fmla="*/ 77 w 238"/>
                                                                                            <a:gd name="T59" fmla="*/ 26 h 51"/>
                                                                                            <a:gd name="T60" fmla="*/ 90 w 238"/>
                                                                                            <a:gd name="T61" fmla="*/ 25 h 51"/>
                                                                                            <a:gd name="T62" fmla="*/ 83 w 238"/>
                                                                                            <a:gd name="T63" fmla="*/ 16 h 51"/>
                                                                                            <a:gd name="T64" fmla="*/ 62 w 238"/>
                                                                                            <a:gd name="T65" fmla="*/ 2 h 51"/>
                                                                                            <a:gd name="T66" fmla="*/ 52 w 238"/>
                                                                                            <a:gd name="T67" fmla="*/ 5 h 51"/>
                                                                                            <a:gd name="T68" fmla="*/ 44 w 238"/>
                                                                                            <a:gd name="T69" fmla="*/ 16 h 51"/>
                                                                                            <a:gd name="T70" fmla="*/ 70 w 238"/>
                                                                                            <a:gd name="T71" fmla="*/ 22 h 51"/>
                                                                                            <a:gd name="T72" fmla="*/ 94 w 238"/>
                                                                                            <a:gd name="T73" fmla="*/ 22 h 51"/>
                                                                                            <a:gd name="T74" fmla="*/ 95 w 238"/>
                                                                                            <a:gd name="T75" fmla="*/ 19 h 51"/>
                                                                                            <a:gd name="T76" fmla="*/ 99 w 238"/>
                                                                                            <a:gd name="T77" fmla="*/ 11 h 51"/>
                                                                                            <a:gd name="T78" fmla="*/ 104 w 238"/>
                                                                                            <a:gd name="T79" fmla="*/ 9 h 51"/>
                                                                                            <a:gd name="T80" fmla="*/ 86 w 238"/>
                                                                                            <a:gd name="T81" fmla="*/ 7 h 51"/>
                                                                                            <a:gd name="T82" fmla="*/ 103 w 238"/>
                                                                                            <a:gd name="T83" fmla="*/ 14 h 51"/>
                                                                                            <a:gd name="T84" fmla="*/ 123 w 238"/>
                                                                                            <a:gd name="T85" fmla="*/ 22 h 51"/>
                                                                                            <a:gd name="T86" fmla="*/ 138 w 238"/>
                                                                                            <a:gd name="T87" fmla="*/ 26 h 51"/>
                                                                                            <a:gd name="T88" fmla="*/ 160 w 238"/>
                                                                                            <a:gd name="T89" fmla="*/ 35 h 51"/>
                                                                                            <a:gd name="T90" fmla="*/ 209 w 238"/>
                                                                                            <a:gd name="T91" fmla="*/ 27 h 51"/>
                                                                                            <a:gd name="T92" fmla="*/ 225 w 238"/>
                                                                                            <a:gd name="T93" fmla="*/ 39 h 51"/>
                                                                                            <a:gd name="T94" fmla="*/ 238 w 238"/>
                                                                                            <a:gd name="T95" fmla="*/ 44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8" h="51">
                                                                                              <a:moveTo>
                                                                                                <a:pt x="42" y="4"/>
                                                                                              </a:moveTo>
                                                                                              <a:cubicBezTo>
                                                                                                <a:pt x="41" y="4"/>
                                                                                                <a:pt x="40" y="5"/>
                                                                                                <a:pt x="39" y="5"/>
                                                                                              </a:cubicBezTo>
                                                                                              <a:cubicBezTo>
                                                                                                <a:pt x="32" y="6"/>
                                                                                                <a:pt x="25" y="4"/>
                                                                                                <a:pt x="18" y="6"/>
                                                                                              </a:cubicBezTo>
                                                                                              <a:cubicBezTo>
                                                                                                <a:pt x="16" y="7"/>
                                                                                                <a:pt x="14" y="12"/>
                                                                                                <a:pt x="14" y="12"/>
                                                                                              </a:cubicBezTo>
                                                                                              <a:cubicBezTo>
                                                                                                <a:pt x="12" y="20"/>
                                                                                                <a:pt x="13" y="15"/>
                                                                                                <a:pt x="11" y="28"/>
                                                                                              </a:cubicBezTo>
                                                                                              <a:cubicBezTo>
                                                                                                <a:pt x="11" y="29"/>
                                                                                                <a:pt x="9" y="30"/>
                                                                                                <a:pt x="8" y="31"/>
                                                                                              </a:cubicBezTo>
                                                                                              <a:cubicBezTo>
                                                                                                <a:pt x="6" y="32"/>
                                                                                                <a:pt x="4" y="34"/>
                                                                                                <a:pt x="2" y="35"/>
                                                                                              </a:cubicBezTo>
                                                                                              <a:cubicBezTo>
                                                                                                <a:pt x="0" y="36"/>
                                                                                                <a:pt x="4" y="31"/>
                                                                                                <a:pt x="6" y="31"/>
                                                                                              </a:cubicBezTo>
                                                                                              <a:cubicBezTo>
                                                                                                <a:pt x="8" y="31"/>
                                                                                                <a:pt x="10" y="30"/>
                                                                                                <a:pt x="12" y="30"/>
                                                                                              </a:cubicBezTo>
                                                                                              <a:cubicBezTo>
                                                                                                <a:pt x="18" y="26"/>
                                                                                                <a:pt x="24" y="26"/>
                                                                                                <a:pt x="31" y="24"/>
                                                                                              </a:cubicBezTo>
                                                                                              <a:cubicBezTo>
                                                                                                <a:pt x="37" y="18"/>
                                                                                                <a:pt x="42" y="10"/>
                                                                                                <a:pt x="49" y="5"/>
                                                                                              </a:cubicBezTo>
                                                                                              <a:cubicBezTo>
                                                                                                <a:pt x="48" y="13"/>
                                                                                                <a:pt x="47" y="24"/>
                                                                                                <a:pt x="43" y="31"/>
                                                                                              </a:cubicBezTo>
                                                                                              <a:cubicBezTo>
                                                                                                <a:pt x="42" y="36"/>
                                                                                                <a:pt x="36" y="44"/>
                                                                                                <a:pt x="43" y="42"/>
                                                                                              </a:cubicBezTo>
                                                                                              <a:cubicBezTo>
                                                                                                <a:pt x="47" y="39"/>
                                                                                                <a:pt x="50" y="37"/>
                                                                                                <a:pt x="54" y="35"/>
                                                                                              </a:cubicBezTo>
                                                                                              <a:cubicBezTo>
                                                                                                <a:pt x="57" y="27"/>
                                                                                                <a:pt x="57" y="19"/>
                                                                                                <a:pt x="60" y="11"/>
                                                                                              </a:cubicBezTo>
                                                                                              <a:cubicBezTo>
                                                                                                <a:pt x="59" y="21"/>
                                                                                                <a:pt x="57" y="29"/>
                                                                                                <a:pt x="54" y="39"/>
                                                                                              </a:cubicBezTo>
                                                                                              <a:cubicBezTo>
                                                                                                <a:pt x="53" y="42"/>
                                                                                                <a:pt x="50" y="45"/>
                                                                                                <a:pt x="48" y="48"/>
                                                                                              </a:cubicBezTo>
                                                                                              <a:cubicBezTo>
                                                                                                <a:pt x="47" y="49"/>
                                                                                                <a:pt x="46" y="51"/>
                                                                                                <a:pt x="47" y="51"/>
                                                                                              </a:cubicBezTo>
                                                                                              <a:cubicBezTo>
                                                                                                <a:pt x="50" y="51"/>
                                                                                                <a:pt x="54" y="49"/>
                                                                                                <a:pt x="57" y="48"/>
                                                                                              </a:cubicBezTo>
                                                                                              <a:cubicBezTo>
                                                                                                <a:pt x="64" y="44"/>
                                                                                                <a:pt x="62" y="33"/>
                                                                                                <a:pt x="67" y="26"/>
                                                                                              </a:cubicBezTo>
                                                                                              <a:cubicBezTo>
                                                                                                <a:pt x="67" y="24"/>
                                                                                                <a:pt x="66" y="21"/>
                                                                                                <a:pt x="68" y="21"/>
                                                                                              </a:cubicBezTo>
                                                                                              <a:cubicBezTo>
                                                                                                <a:pt x="72" y="21"/>
                                                                                                <a:pt x="68" y="29"/>
                                                                                                <a:pt x="70" y="32"/>
                                                                                              </a:cubicBezTo>
                                                                                              <a:cubicBezTo>
                                                                                                <a:pt x="72" y="35"/>
                                                                                                <a:pt x="77" y="35"/>
                                                                                                <a:pt x="81" y="36"/>
                                                                                              </a:cubicBezTo>
                                                                                              <a:cubicBezTo>
                                                                                                <a:pt x="85" y="36"/>
                                                                                                <a:pt x="90" y="37"/>
                                                                                                <a:pt x="94" y="35"/>
                                                                                              </a:cubicBezTo>
                                                                                              <a:cubicBezTo>
                                                                                                <a:pt x="98" y="33"/>
                                                                                                <a:pt x="98" y="22"/>
                                                                                                <a:pt x="98" y="22"/>
                                                                                              </a:cubicBezTo>
                                                                                              <a:cubicBezTo>
                                                                                                <a:pt x="94" y="14"/>
                                                                                                <a:pt x="91" y="14"/>
                                                                                                <a:pt x="83" y="12"/>
                                                                                              </a:cubicBezTo>
                                                                                              <a:cubicBezTo>
                                                                                                <a:pt x="80" y="11"/>
                                                                                                <a:pt x="74" y="9"/>
                                                                                                <a:pt x="74" y="9"/>
                                                                                              </a:cubicBezTo>
                                                                                              <a:cubicBezTo>
                                                                                                <a:pt x="65" y="2"/>
                                                                                                <a:pt x="67" y="0"/>
                                                                                                <a:pt x="65" y="6"/>
                                                                                              </a:cubicBezTo>
                                                                                              <a:cubicBezTo>
                                                                                                <a:pt x="72" y="13"/>
                                                                                                <a:pt x="61" y="10"/>
                                                                                                <a:pt x="57" y="9"/>
                                                                                              </a:cubicBezTo>
                                                                                              <a:cubicBezTo>
                                                                                                <a:pt x="64" y="22"/>
                                                                                                <a:pt x="61" y="23"/>
                                                                                                <a:pt x="77" y="26"/>
                                                                                              </a:cubicBezTo>
                                                                                              <a:cubicBezTo>
                                                                                                <a:pt x="81" y="26"/>
                                                                                                <a:pt x="88" y="29"/>
                                                                                                <a:pt x="90" y="25"/>
                                                                                              </a:cubicBezTo>
                                                                                              <a:cubicBezTo>
                                                                                                <a:pt x="92" y="22"/>
                                                                                                <a:pt x="85" y="19"/>
                                                                                                <a:pt x="83" y="16"/>
                                                                                              </a:cubicBezTo>
                                                                                              <a:cubicBezTo>
                                                                                                <a:pt x="79" y="11"/>
                                                                                                <a:pt x="69" y="4"/>
                                                                                                <a:pt x="62" y="2"/>
                                                                                              </a:cubicBezTo>
                                                                                              <a:cubicBezTo>
                                                                                                <a:pt x="59" y="10"/>
                                                                                                <a:pt x="68" y="10"/>
                                                                                                <a:pt x="52" y="5"/>
                                                                                              </a:cubicBezTo>
                                                                                              <a:cubicBezTo>
                                                                                                <a:pt x="49" y="14"/>
                                                                                                <a:pt x="55" y="20"/>
                                                                                                <a:pt x="44" y="16"/>
                                                                                              </a:cubicBezTo>
                                                                                              <a:cubicBezTo>
                                                                                                <a:pt x="40" y="10"/>
                                                                                                <a:pt x="62" y="21"/>
                                                                                                <a:pt x="70" y="22"/>
                                                                                              </a:cubicBezTo>
                                                                                              <a:cubicBezTo>
                                                                                                <a:pt x="78" y="25"/>
                                                                                                <a:pt x="86" y="27"/>
                                                                                                <a:pt x="94" y="22"/>
                                                                                              </a:cubicBezTo>
                                                                                              <a:cubicBezTo>
                                                                                                <a:pt x="94" y="21"/>
                                                                                                <a:pt x="95" y="20"/>
                                                                                                <a:pt x="95" y="19"/>
                                                                                              </a:cubicBezTo>
                                                                                              <a:cubicBezTo>
                                                                                                <a:pt x="92" y="10"/>
                                                                                                <a:pt x="79" y="9"/>
                                                                                                <a:pt x="99" y="11"/>
                                                                                              </a:cubicBezTo>
                                                                                              <a:cubicBezTo>
                                                                                                <a:pt x="101" y="12"/>
                                                                                                <a:pt x="116" y="13"/>
                                                                                                <a:pt x="104" y="9"/>
                                                                                              </a:cubicBezTo>
                                                                                              <a:cubicBezTo>
                                                                                                <a:pt x="103" y="9"/>
                                                                                                <a:pt x="86" y="7"/>
                                                                                                <a:pt x="86" y="7"/>
                                                                                              </a:cubicBezTo>
                                                                                              <a:cubicBezTo>
                                                                                                <a:pt x="94" y="9"/>
                                                                                                <a:pt x="97" y="11"/>
                                                                                                <a:pt x="103" y="14"/>
                                                                                              </a:cubicBezTo>
                                                                                              <a:cubicBezTo>
                                                                                                <a:pt x="100" y="1"/>
                                                                                                <a:pt x="120" y="20"/>
                                                                                                <a:pt x="123" y="22"/>
                                                                                              </a:cubicBezTo>
                                                                                              <a:cubicBezTo>
                                                                                                <a:pt x="128" y="24"/>
                                                                                                <a:pt x="133" y="25"/>
                                                                                                <a:pt x="138" y="26"/>
                                                                                              </a:cubicBezTo>
                                                                                              <a:cubicBezTo>
                                                                                                <a:pt x="145" y="33"/>
                                                                                                <a:pt x="150" y="34"/>
                                                                                                <a:pt x="160" y="35"/>
                                                                                              </a:cubicBezTo>
                                                                                              <a:cubicBezTo>
                                                                                                <a:pt x="176" y="39"/>
                                                                                                <a:pt x="193" y="31"/>
                                                                                                <a:pt x="209" y="27"/>
                                                                                              </a:cubicBezTo>
                                                                                              <a:cubicBezTo>
                                                                                                <a:pt x="221" y="28"/>
                                                                                                <a:pt x="216" y="34"/>
                                                                                                <a:pt x="225" y="39"/>
                                                                                              </a:cubicBezTo>
                                                                                              <a:cubicBezTo>
                                                                                                <a:pt x="227" y="40"/>
                                                                                                <a:pt x="238" y="44"/>
                                                                                                <a:pt x="238" y="4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10" name="Freeform 1098">
                                                                                        <a:extLst>
                                                                                          <a:ext uri="{FF2B5EF4-FFF2-40B4-BE49-F238E27FC236}">
                                                                                            <a16:creationId xmlns:a16="http://schemas.microsoft.com/office/drawing/2014/main" id="{6DF59E8E-E9D7-4BC0-A8B0-63CC19A61B53}"/>
                                                                                          </a:ext>
                                                                                        </a:extLst>
                                                                                      </p:cNvPr>
                                                                                      <p:cNvSpPr>
                                                                                        <a:spLocks/>
                                                                                      </p:cNvSpPr>
                                                                                      <p:nvPr/>
                                                                                    </p:nvSpPr>
                                                                                    <p:spPr bwMode="auto">
                                                                                      <a:xfrm>
                                                                                        <a:off x="602" y="109"/>
                                                                                        <a:ext cx="16" cy="3"/>
                                                                                      </a:xfrm>
                                                                                      <a:custGeom>
                                                                                        <a:avLst/>
                                                                                        <a:gdLst>
                                                                                          <a:gd name="T0" fmla="*/ 0 w 16"/>
                                                                                          <a:gd name="T1" fmla="*/ 0 h 3"/>
                                                                                          <a:gd name="T2" fmla="*/ 12 w 16"/>
                                                                                          <a:gd name="T3" fmla="*/ 3 h 3"/>
                                                                                          <a:gd name="T4" fmla="*/ 16 w 16"/>
                                                                                          <a:gd name="T5" fmla="*/ 2 h 3"/>
                                                                                          <a:gd name="T6" fmla="*/ 0 60000 65536"/>
                                                                                          <a:gd name="T7" fmla="*/ 0 60000 65536"/>
                                                                                          <a:gd name="T8" fmla="*/ 0 60000 65536"/>
                                                                                        </a:gdLst>
                                                                                        <a:ahLst/>
                                                                                        <a:cxnLst>
                                                                                          <a:cxn ang="T6">
                                                                                            <a:pos x="T0" y="T1"/>
                                                                                          </a:cxn>
                                                                                          <a:cxn ang="T7">
                                                                                            <a:pos x="T2" y="T3"/>
                                                                                          </a:cxn>
                                                                                          <a:cxn ang="T8">
                                                                                            <a:pos x="T4" y="T5"/>
                                                                                          </a:cxn>
                                                                                        </a:cxnLst>
                                                                                        <a:rect l="0" t="0" r="r" b="b"/>
                                                                                        <a:pathLst>
                                                                                          <a:path w="16" h="3">
                                                                                            <a:moveTo>
                                                                                              <a:pt x="0" y="0"/>
                                                                                            </a:moveTo>
                                                                                            <a:cubicBezTo>
                                                                                              <a:pt x="4" y="1"/>
                                                                                              <a:pt x="8" y="2"/>
                                                                                              <a:pt x="12" y="3"/>
                                                                                            </a:cubicBezTo>
                                                                                            <a:cubicBezTo>
                                                                                              <a:pt x="13" y="3"/>
                                                                                              <a:pt x="16" y="2"/>
                                                                                              <a:pt x="16"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08" name="Freeform 1096">
                                                                                      <a:extLst>
                                                                                        <a:ext uri="{FF2B5EF4-FFF2-40B4-BE49-F238E27FC236}">
                                                                                          <a16:creationId xmlns:a16="http://schemas.microsoft.com/office/drawing/2014/main" id="{931F54FD-6653-4A4D-BE2E-70D0B07851D5}"/>
                                                                                        </a:ext>
                                                                                      </a:extLst>
                                                                                    </p:cNvPr>
                                                                                    <p:cNvSpPr>
                                                                                      <a:spLocks/>
                                                                                    </p:cNvSpPr>
                                                                                    <p:nvPr/>
                                                                                  </p:nvSpPr>
                                                                                  <p:spPr bwMode="auto">
                                                                                    <a:xfrm>
                                                                                      <a:off x="524" y="103"/>
                                                                                      <a:ext cx="56" cy="14"/>
                                                                                    </a:xfrm>
                                                                                    <a:custGeom>
                                                                                      <a:avLst/>
                                                                                      <a:gdLst>
                                                                                        <a:gd name="T0" fmla="*/ 0 w 56"/>
                                                                                        <a:gd name="T1" fmla="*/ 0 h 14"/>
                                                                                        <a:gd name="T2" fmla="*/ 24 w 56"/>
                                                                                        <a:gd name="T3" fmla="*/ 12 h 14"/>
                                                                                        <a:gd name="T4" fmla="*/ 40 w 56"/>
                                                                                        <a:gd name="T5" fmla="*/ 9 h 14"/>
                                                                                        <a:gd name="T6" fmla="*/ 45 w 56"/>
                                                                                        <a:gd name="T7" fmla="*/ 10 h 14"/>
                                                                                        <a:gd name="T8" fmla="*/ 52 w 56"/>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4">
                                                                                          <a:moveTo>
                                                                                            <a:pt x="0" y="0"/>
                                                                                          </a:moveTo>
                                                                                          <a:cubicBezTo>
                                                                                            <a:pt x="10" y="2"/>
                                                                                            <a:pt x="15" y="9"/>
                                                                                            <a:pt x="24" y="12"/>
                                                                                          </a:cubicBezTo>
                                                                                          <a:cubicBezTo>
                                                                                            <a:pt x="30" y="11"/>
                                                                                            <a:pt x="35" y="10"/>
                                                                                            <a:pt x="40" y="9"/>
                                                                                          </a:cubicBezTo>
                                                                                          <a:cubicBezTo>
                                                                                            <a:pt x="42" y="9"/>
                                                                                            <a:pt x="43" y="9"/>
                                                                                            <a:pt x="45" y="10"/>
                                                                                          </a:cubicBezTo>
                                                                                          <a:cubicBezTo>
                                                                                            <a:pt x="56" y="14"/>
                                                                                            <a:pt x="56" y="14"/>
                                                                                            <a:pt x="52"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06" name="Freeform 1094">
                                                                                    <a:extLst>
                                                                                      <a:ext uri="{FF2B5EF4-FFF2-40B4-BE49-F238E27FC236}">
                                                                                        <a16:creationId xmlns:a16="http://schemas.microsoft.com/office/drawing/2014/main" id="{67F1E39F-B58B-4ABD-8EEF-1A896F19DDDB}"/>
                                                                                      </a:ext>
                                                                                    </a:extLst>
                                                                                  </p:cNvPr>
                                                                                  <p:cNvSpPr>
                                                                                    <a:spLocks/>
                                                                                  </p:cNvSpPr>
                                                                                  <p:nvPr/>
                                                                                </p:nvSpPr>
                                                                                <p:spPr bwMode="auto">
                                                                                  <a:xfrm>
                                                                                    <a:off x="365" y="202"/>
                                                                                    <a:ext cx="11" cy="21"/>
                                                                                  </a:xfrm>
                                                                                  <a:custGeom>
                                                                                    <a:avLst/>
                                                                                    <a:gdLst>
                                                                                      <a:gd name="T0" fmla="*/ 11 w 11"/>
                                                                                      <a:gd name="T1" fmla="*/ 0 h 21"/>
                                                                                      <a:gd name="T2" fmla="*/ 0 w 11"/>
                                                                                      <a:gd name="T3" fmla="*/ 21 h 21"/>
                                                                                      <a:gd name="T4" fmla="*/ 0 60000 65536"/>
                                                                                      <a:gd name="T5" fmla="*/ 0 60000 65536"/>
                                                                                    </a:gdLst>
                                                                                    <a:ahLst/>
                                                                                    <a:cxnLst>
                                                                                      <a:cxn ang="T4">
                                                                                        <a:pos x="T0" y="T1"/>
                                                                                      </a:cxn>
                                                                                      <a:cxn ang="T5">
                                                                                        <a:pos x="T2" y="T3"/>
                                                                                      </a:cxn>
                                                                                    </a:cxnLst>
                                                                                    <a:rect l="0" t="0" r="r" b="b"/>
                                                                                    <a:pathLst>
                                                                                      <a:path w="11" h="21">
                                                                                        <a:moveTo>
                                                                                          <a:pt x="11" y="0"/>
                                                                                        </a:moveTo>
                                                                                        <a:cubicBezTo>
                                                                                          <a:pt x="4" y="4"/>
                                                                                          <a:pt x="3" y="14"/>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04" name="Freeform 1092">
                                                                                  <a:extLst>
                                                                                    <a:ext uri="{FF2B5EF4-FFF2-40B4-BE49-F238E27FC236}">
                                                                                      <a16:creationId xmlns:a16="http://schemas.microsoft.com/office/drawing/2014/main" id="{8BAED8B5-E2E2-4E80-AD81-510C2E5DA0D8}"/>
                                                                                    </a:ext>
                                                                                  </a:extLst>
                                                                                </p:cNvPr>
                                                                                <p:cNvSpPr>
                                                                                  <a:spLocks/>
                                                                                </p:cNvSpPr>
                                                                                <p:nvPr/>
                                                                              </p:nvSpPr>
                                                                              <p:spPr bwMode="auto">
                                                                                <a:xfrm>
                                                                                  <a:off x="456" y="205"/>
                                                                                  <a:ext cx="5" cy="34"/>
                                                                                </a:xfrm>
                                                                                <a:custGeom>
                                                                                  <a:avLst/>
                                                                                  <a:gdLst>
                                                                                    <a:gd name="T0" fmla="*/ 1 w 5"/>
                                                                                    <a:gd name="T1" fmla="*/ 0 h 34"/>
                                                                                    <a:gd name="T2" fmla="*/ 5 w 5"/>
                                                                                    <a:gd name="T3" fmla="*/ 13 h 34"/>
                                                                                    <a:gd name="T4" fmla="*/ 2 w 5"/>
                                                                                    <a:gd name="T5" fmla="*/ 27 h 34"/>
                                                                                    <a:gd name="T6" fmla="*/ 0 w 5"/>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4">
                                                                                      <a:moveTo>
                                                                                        <a:pt x="1" y="0"/>
                                                                                      </a:moveTo>
                                                                                      <a:cubicBezTo>
                                                                                        <a:pt x="2" y="4"/>
                                                                                        <a:pt x="4" y="9"/>
                                                                                        <a:pt x="5" y="13"/>
                                                                                      </a:cubicBezTo>
                                                                                      <a:cubicBezTo>
                                                                                        <a:pt x="4" y="23"/>
                                                                                        <a:pt x="5" y="18"/>
                                                                                        <a:pt x="2" y="27"/>
                                                                                      </a:cubicBezTo>
                                                                                      <a:cubicBezTo>
                                                                                        <a:pt x="1" y="29"/>
                                                                                        <a:pt x="0" y="34"/>
                                                                                        <a:pt x="0" y="3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02" name="Freeform 1090">
                                                                                <a:extLst>
                                                                                  <a:ext uri="{FF2B5EF4-FFF2-40B4-BE49-F238E27FC236}">
                                                                                    <a16:creationId xmlns:a16="http://schemas.microsoft.com/office/drawing/2014/main" id="{406AE358-81C3-4C89-A132-77406FE7A806}"/>
                                                                                  </a:ext>
                                                                                </a:extLst>
                                                                              </p:cNvPr>
                                                                              <p:cNvSpPr>
                                                                                <a:spLocks/>
                                                                              </p:cNvSpPr>
                                                                              <p:nvPr/>
                                                                            </p:nvSpPr>
                                                                            <p:spPr bwMode="auto">
                                                                              <a:xfrm>
                                                                                <a:off x="461" y="190"/>
                                                                                <a:ext cx="4" cy="12"/>
                                                                              </a:xfrm>
                                                                              <a:custGeom>
                                                                                <a:avLst/>
                                                                                <a:gdLst>
                                                                                  <a:gd name="T0" fmla="*/ 4 w 4"/>
                                                                                  <a:gd name="T1" fmla="*/ 0 h 12"/>
                                                                                  <a:gd name="T2" fmla="*/ 0 w 4"/>
                                                                                  <a:gd name="T3" fmla="*/ 12 h 12"/>
                                                                                  <a:gd name="T4" fmla="*/ 0 60000 65536"/>
                                                                                  <a:gd name="T5" fmla="*/ 0 60000 65536"/>
                                                                                </a:gdLst>
                                                                                <a:ahLst/>
                                                                                <a:cxnLst>
                                                                                  <a:cxn ang="T4">
                                                                                    <a:pos x="T0" y="T1"/>
                                                                                  </a:cxn>
                                                                                  <a:cxn ang="T5">
                                                                                    <a:pos x="T2" y="T3"/>
                                                                                  </a:cxn>
                                                                                </a:cxnLst>
                                                                                <a:rect l="0" t="0" r="r" b="b"/>
                                                                                <a:pathLst>
                                                                                  <a:path w="4" h="12">
                                                                                    <a:moveTo>
                                                                                      <a:pt x="4" y="0"/>
                                                                                    </a:moveTo>
                                                                                    <a:cubicBezTo>
                                                                                      <a:pt x="3" y="4"/>
                                                                                      <a:pt x="0" y="12"/>
                                                                                      <a:pt x="0" y="1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00" name="Freeform 1088">
                                                                              <a:extLst>
                                                                                <a:ext uri="{FF2B5EF4-FFF2-40B4-BE49-F238E27FC236}">
                                                                                  <a16:creationId xmlns:a16="http://schemas.microsoft.com/office/drawing/2014/main" id="{8A42E0D0-C832-4DB5-8641-188311E50245}"/>
                                                                                </a:ext>
                                                                              </a:extLst>
                                                                            </p:cNvPr>
                                                                            <p:cNvSpPr>
                                                                              <a:spLocks/>
                                                                            </p:cNvSpPr>
                                                                            <p:nvPr/>
                                                                          </p:nvSpPr>
                                                                          <p:spPr bwMode="auto">
                                                                            <a:xfrm>
                                                                              <a:off x="429" y="165"/>
                                                                              <a:ext cx="6" cy="18"/>
                                                                            </a:xfrm>
                                                                            <a:custGeom>
                                                                              <a:avLst/>
                                                                              <a:gdLst>
                                                                                <a:gd name="T0" fmla="*/ 6 w 6"/>
                                                                                <a:gd name="T1" fmla="*/ 0 h 18"/>
                                                                                <a:gd name="T2" fmla="*/ 0 w 6"/>
                                                                                <a:gd name="T3" fmla="*/ 11 h 18"/>
                                                                                <a:gd name="T4" fmla="*/ 1 w 6"/>
                                                                                <a:gd name="T5" fmla="*/ 18 h 18"/>
                                                                                <a:gd name="T6" fmla="*/ 0 60000 65536"/>
                                                                                <a:gd name="T7" fmla="*/ 0 60000 65536"/>
                                                                                <a:gd name="T8" fmla="*/ 0 60000 65536"/>
                                                                              </a:gdLst>
                                                                              <a:ahLst/>
                                                                              <a:cxnLst>
                                                                                <a:cxn ang="T6">
                                                                                  <a:pos x="T0" y="T1"/>
                                                                                </a:cxn>
                                                                                <a:cxn ang="T7">
                                                                                  <a:pos x="T2" y="T3"/>
                                                                                </a:cxn>
                                                                                <a:cxn ang="T8">
                                                                                  <a:pos x="T4" y="T5"/>
                                                                                </a:cxn>
                                                                              </a:cxnLst>
                                                                              <a:rect l="0" t="0" r="r" b="b"/>
                                                                              <a:pathLst>
                                                                                <a:path w="6" h="18">
                                                                                  <a:moveTo>
                                                                                    <a:pt x="6" y="0"/>
                                                                                  </a:moveTo>
                                                                                  <a:cubicBezTo>
                                                                                    <a:pt x="3" y="2"/>
                                                                                    <a:pt x="0" y="11"/>
                                                                                    <a:pt x="0" y="11"/>
                                                                                  </a:cubicBezTo>
                                                                                  <a:cubicBezTo>
                                                                                    <a:pt x="1" y="17"/>
                                                                                    <a:pt x="1" y="14"/>
                                                                                    <a:pt x="1"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98" name="Freeform 1086">
                                                                            <a:extLst>
                                                                              <a:ext uri="{FF2B5EF4-FFF2-40B4-BE49-F238E27FC236}">
                                                                                <a16:creationId xmlns:a16="http://schemas.microsoft.com/office/drawing/2014/main" id="{AD973B85-E171-4D3D-A485-1C0AD1D489FE}"/>
                                                                              </a:ext>
                                                                            </a:extLst>
                                                                          </p:cNvPr>
                                                                          <p:cNvSpPr>
                                                                            <a:spLocks/>
                                                                          </p:cNvSpPr>
                                                                          <p:nvPr/>
                                                                        </p:nvSpPr>
                                                                        <p:spPr bwMode="auto">
                                                                          <a:xfrm>
                                                                            <a:off x="490" y="167"/>
                                                                            <a:ext cx="27" cy="37"/>
                                                                          </a:xfrm>
                                                                          <a:custGeom>
                                                                            <a:avLst/>
                                                                            <a:gdLst>
                                                                              <a:gd name="T0" fmla="*/ 0 w 27"/>
                                                                              <a:gd name="T1" fmla="*/ 0 h 37"/>
                                                                              <a:gd name="T2" fmla="*/ 7 w 27"/>
                                                                              <a:gd name="T3" fmla="*/ 15 h 37"/>
                                                                              <a:gd name="T4" fmla="*/ 23 w 27"/>
                                                                              <a:gd name="T5" fmla="*/ 34 h 37"/>
                                                                              <a:gd name="T6" fmla="*/ 27 w 27"/>
                                                                              <a:gd name="T7" fmla="*/ 37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7">
                                                                                <a:moveTo>
                                                                                  <a:pt x="0" y="0"/>
                                                                                </a:moveTo>
                                                                                <a:cubicBezTo>
                                                                                  <a:pt x="2" y="6"/>
                                                                                  <a:pt x="2" y="11"/>
                                                                                  <a:pt x="7" y="15"/>
                                                                                </a:cubicBezTo>
                                                                                <a:cubicBezTo>
                                                                                  <a:pt x="13" y="25"/>
                                                                                  <a:pt x="9" y="32"/>
                                                                                  <a:pt x="23" y="34"/>
                                                                                </a:cubicBezTo>
                                                                                <a:cubicBezTo>
                                                                                  <a:pt x="26" y="36"/>
                                                                                  <a:pt x="25" y="35"/>
                                                                                  <a:pt x="27" y="3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96" name="Freeform 1084">
                                                                          <a:extLst>
                                                                            <a:ext uri="{FF2B5EF4-FFF2-40B4-BE49-F238E27FC236}">
                                                                              <a16:creationId xmlns:a16="http://schemas.microsoft.com/office/drawing/2014/main" id="{E62681E5-BC3F-4B55-9434-53F13258975D}"/>
                                                                            </a:ext>
                                                                          </a:extLst>
                                                                        </p:cNvPr>
                                                                        <p:cNvSpPr>
                                                                          <a:spLocks/>
                                                                        </p:cNvSpPr>
                                                                        <p:nvPr/>
                                                                      </p:nvSpPr>
                                                                      <p:spPr bwMode="auto">
                                                                        <a:xfrm>
                                                                          <a:off x="465" y="212"/>
                                                                          <a:ext cx="26" cy="34"/>
                                                                        </a:xfrm>
                                                                        <a:custGeom>
                                                                          <a:avLst/>
                                                                          <a:gdLst>
                                                                            <a:gd name="T0" fmla="*/ 0 w 26"/>
                                                                            <a:gd name="T1" fmla="*/ 0 h 34"/>
                                                                            <a:gd name="T2" fmla="*/ 16 w 26"/>
                                                                            <a:gd name="T3" fmla="*/ 6 h 34"/>
                                                                            <a:gd name="T4" fmla="*/ 23 w 26"/>
                                                                            <a:gd name="T5" fmla="*/ 24 h 34"/>
                                                                            <a:gd name="T6" fmla="*/ 26 w 26"/>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4">
                                                                              <a:moveTo>
                                                                                <a:pt x="0" y="0"/>
                                                                              </a:moveTo>
                                                                              <a:cubicBezTo>
                                                                                <a:pt x="11" y="1"/>
                                                                                <a:pt x="9" y="1"/>
                                                                                <a:pt x="16" y="6"/>
                                                                              </a:cubicBezTo>
                                                                              <a:cubicBezTo>
                                                                                <a:pt x="18" y="12"/>
                                                                                <a:pt x="21" y="18"/>
                                                                                <a:pt x="23" y="24"/>
                                                                              </a:cubicBezTo>
                                                                              <a:cubicBezTo>
                                                                                <a:pt x="24" y="27"/>
                                                                                <a:pt x="26" y="34"/>
                                                                                <a:pt x="26" y="3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94" name="Freeform 1082">
                                                                        <a:extLst>
                                                                          <a:ext uri="{FF2B5EF4-FFF2-40B4-BE49-F238E27FC236}">
                                                                            <a16:creationId xmlns:a16="http://schemas.microsoft.com/office/drawing/2014/main" id="{4778966F-FA27-4112-BA12-2A98A9A7BD78}"/>
                                                                          </a:ext>
                                                                        </a:extLst>
                                                                      </p:cNvPr>
                                                                      <p:cNvSpPr>
                                                                        <a:spLocks/>
                                                                      </p:cNvSpPr>
                                                                      <p:nvPr/>
                                                                    </p:nvSpPr>
                                                                    <p:spPr bwMode="auto">
                                                                      <a:xfrm>
                                                                        <a:off x="501" y="183"/>
                                                                        <a:ext cx="23" cy="12"/>
                                                                      </a:xfrm>
                                                                      <a:custGeom>
                                                                        <a:avLst/>
                                                                        <a:gdLst>
                                                                          <a:gd name="T0" fmla="*/ 0 w 23"/>
                                                                          <a:gd name="T1" fmla="*/ 2 h 12"/>
                                                                          <a:gd name="T2" fmla="*/ 23 w 23"/>
                                                                          <a:gd name="T3" fmla="*/ 12 h 12"/>
                                                                          <a:gd name="T4" fmla="*/ 0 60000 65536"/>
                                                                          <a:gd name="T5" fmla="*/ 0 60000 65536"/>
                                                                        </a:gdLst>
                                                                        <a:ahLst/>
                                                                        <a:cxnLst>
                                                                          <a:cxn ang="T4">
                                                                            <a:pos x="T0" y="T1"/>
                                                                          </a:cxn>
                                                                          <a:cxn ang="T5">
                                                                            <a:pos x="T2" y="T3"/>
                                                                          </a:cxn>
                                                                        </a:cxnLst>
                                                                        <a:rect l="0" t="0" r="r" b="b"/>
                                                                        <a:pathLst>
                                                                          <a:path w="23" h="12">
                                                                            <a:moveTo>
                                                                              <a:pt x="0" y="2"/>
                                                                            </a:moveTo>
                                                                            <a:cubicBezTo>
                                                                              <a:pt x="7" y="2"/>
                                                                              <a:pt x="23" y="0"/>
                                                                              <a:pt x="23" y="1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92" name="Freeform 1080">
                                                                      <a:extLst>
                                                                        <a:ext uri="{FF2B5EF4-FFF2-40B4-BE49-F238E27FC236}">
                                                                          <a16:creationId xmlns:a16="http://schemas.microsoft.com/office/drawing/2014/main" id="{441186A0-033A-40D2-8C3B-C80ABE2861B7}"/>
                                                                        </a:ext>
                                                                      </a:extLst>
                                                                    </p:cNvPr>
                                                                    <p:cNvSpPr>
                                                                      <a:spLocks/>
                                                                    </p:cNvSpPr>
                                                                    <p:nvPr/>
                                                                  </p:nvSpPr>
                                                                  <p:spPr bwMode="auto">
                                                                    <a:xfrm>
                                                                      <a:off x="426" y="212"/>
                                                                      <a:ext cx="14" cy="33"/>
                                                                    </a:xfrm>
                                                                    <a:custGeom>
                                                                      <a:avLst/>
                                                                      <a:gdLst>
                                                                        <a:gd name="T0" fmla="*/ 14 w 14"/>
                                                                        <a:gd name="T1" fmla="*/ 0 h 33"/>
                                                                        <a:gd name="T2" fmla="*/ 12 w 14"/>
                                                                        <a:gd name="T3" fmla="*/ 33 h 33"/>
                                                                        <a:gd name="T4" fmla="*/ 0 60000 65536"/>
                                                                        <a:gd name="T5" fmla="*/ 0 60000 65536"/>
                                                                      </a:gdLst>
                                                                      <a:ahLst/>
                                                                      <a:cxnLst>
                                                                        <a:cxn ang="T4">
                                                                          <a:pos x="T0" y="T1"/>
                                                                        </a:cxn>
                                                                        <a:cxn ang="T5">
                                                                          <a:pos x="T2" y="T3"/>
                                                                        </a:cxn>
                                                                      </a:cxnLst>
                                                                      <a:rect l="0" t="0" r="r" b="b"/>
                                                                      <a:pathLst>
                                                                        <a:path w="14" h="33">
                                                                          <a:moveTo>
                                                                            <a:pt x="14" y="0"/>
                                                                          </a:moveTo>
                                                                          <a:cubicBezTo>
                                                                            <a:pt x="6" y="5"/>
                                                                            <a:pt x="0" y="33"/>
                                                                            <a:pt x="12" y="3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90" name="Freeform 1078">
                                                                    <a:extLst>
                                                                      <a:ext uri="{FF2B5EF4-FFF2-40B4-BE49-F238E27FC236}">
                                                                        <a16:creationId xmlns:a16="http://schemas.microsoft.com/office/drawing/2014/main" id="{4A2059DC-9068-4551-B617-A73FF59DDFBF}"/>
                                                                      </a:ext>
                                                                    </a:extLst>
                                                                  </p:cNvPr>
                                                                  <p:cNvSpPr>
                                                                    <a:spLocks/>
                                                                  </p:cNvSpPr>
                                                                  <p:nvPr/>
                                                                </p:nvSpPr>
                                                                <p:spPr bwMode="auto">
                                                                  <a:xfrm>
                                                                    <a:off x="486" y="227"/>
                                                                    <a:ext cx="18" cy="16"/>
                                                                  </a:xfrm>
                                                                  <a:custGeom>
                                                                    <a:avLst/>
                                                                    <a:gdLst>
                                                                      <a:gd name="T0" fmla="*/ 0 w 18"/>
                                                                      <a:gd name="T1" fmla="*/ 0 h 16"/>
                                                                      <a:gd name="T2" fmla="*/ 18 w 18"/>
                                                                      <a:gd name="T3" fmla="*/ 16 h 16"/>
                                                                      <a:gd name="T4" fmla="*/ 0 60000 65536"/>
                                                                      <a:gd name="T5" fmla="*/ 0 60000 65536"/>
                                                                    </a:gdLst>
                                                                    <a:ahLst/>
                                                                    <a:cxnLst>
                                                                      <a:cxn ang="T4">
                                                                        <a:pos x="T0" y="T1"/>
                                                                      </a:cxn>
                                                                      <a:cxn ang="T5">
                                                                        <a:pos x="T2" y="T3"/>
                                                                      </a:cxn>
                                                                    </a:cxnLst>
                                                                    <a:rect l="0" t="0" r="r" b="b"/>
                                                                    <a:pathLst>
                                                                      <a:path w="18" h="16">
                                                                        <a:moveTo>
                                                                          <a:pt x="0" y="0"/>
                                                                        </a:moveTo>
                                                                        <a:cubicBezTo>
                                                                          <a:pt x="12" y="2"/>
                                                                          <a:pt x="10" y="8"/>
                                                                          <a:pt x="18" y="1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88" name="Freeform 1076">
                                                                  <a:extLst>
                                                                    <a:ext uri="{FF2B5EF4-FFF2-40B4-BE49-F238E27FC236}">
                                                                      <a16:creationId xmlns:a16="http://schemas.microsoft.com/office/drawing/2014/main" id="{FAC2253D-F95C-47BB-8405-BFC4A84DBDC0}"/>
                                                                    </a:ext>
                                                                  </a:extLst>
                                                                </p:cNvPr>
                                                                <p:cNvSpPr>
                                                                  <a:spLocks/>
                                                                </p:cNvSpPr>
                                                                <p:nvPr/>
                                                              </p:nvSpPr>
                                                              <p:spPr bwMode="auto">
                                                                <a:xfrm>
                                                                  <a:off x="426" y="219"/>
                                                                  <a:ext cx="19" cy="223"/>
                                                                </a:xfrm>
                                                                <a:custGeom>
                                                                  <a:avLst/>
                                                                  <a:gdLst>
                                                                    <a:gd name="T0" fmla="*/ 19 w 19"/>
                                                                    <a:gd name="T1" fmla="*/ 0 h 223"/>
                                                                    <a:gd name="T2" fmla="*/ 10 w 19"/>
                                                                    <a:gd name="T3" fmla="*/ 49 h 223"/>
                                                                    <a:gd name="T4" fmla="*/ 2 w 19"/>
                                                                    <a:gd name="T5" fmla="*/ 146 h 223"/>
                                                                    <a:gd name="T6" fmla="*/ 6 w 19"/>
                                                                    <a:gd name="T7" fmla="*/ 176 h 223"/>
                                                                    <a:gd name="T8" fmla="*/ 0 w 19"/>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23">
                                                                      <a:moveTo>
                                                                        <a:pt x="19" y="0"/>
                                                                      </a:moveTo>
                                                                      <a:cubicBezTo>
                                                                        <a:pt x="18" y="17"/>
                                                                        <a:pt x="14" y="33"/>
                                                                        <a:pt x="10" y="49"/>
                                                                      </a:cubicBezTo>
                                                                      <a:cubicBezTo>
                                                                        <a:pt x="9" y="80"/>
                                                                        <a:pt x="10" y="115"/>
                                                                        <a:pt x="2" y="146"/>
                                                                      </a:cubicBezTo>
                                                                      <a:cubicBezTo>
                                                                        <a:pt x="3" y="156"/>
                                                                        <a:pt x="4" y="166"/>
                                                                        <a:pt x="6" y="176"/>
                                                                      </a:cubicBezTo>
                                                                      <a:cubicBezTo>
                                                                        <a:pt x="7" y="182"/>
                                                                        <a:pt x="7" y="223"/>
                                                                        <a:pt x="0" y="2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86" name="Freeform 1074">
                                                                <a:extLst>
                                                                  <a:ext uri="{FF2B5EF4-FFF2-40B4-BE49-F238E27FC236}">
                                                                    <a16:creationId xmlns:a16="http://schemas.microsoft.com/office/drawing/2014/main" id="{BD477F32-09A4-4E1D-A478-874B545CD31E}"/>
                                                                  </a:ext>
                                                                </a:extLst>
                                                              </p:cNvPr>
                                                              <p:cNvSpPr>
                                                                <a:spLocks/>
                                                              </p:cNvSpPr>
                                                              <p:nvPr/>
                                                            </p:nvSpPr>
                                                            <p:spPr bwMode="auto">
                                                              <a:xfrm>
                                                                <a:off x="299" y="308"/>
                                                                <a:ext cx="25" cy="213"/>
                                                              </a:xfrm>
                                                              <a:custGeom>
                                                                <a:avLst/>
                                                                <a:gdLst>
                                                                  <a:gd name="T0" fmla="*/ 25 w 25"/>
                                                                  <a:gd name="T1" fmla="*/ 0 h 213"/>
                                                                  <a:gd name="T2" fmla="*/ 18 w 25"/>
                                                                  <a:gd name="T3" fmla="*/ 22 h 213"/>
                                                                  <a:gd name="T4" fmla="*/ 12 w 25"/>
                                                                  <a:gd name="T5" fmla="*/ 102 h 213"/>
                                                                  <a:gd name="T6" fmla="*/ 2 w 25"/>
                                                                  <a:gd name="T7" fmla="*/ 166 h 213"/>
                                                                  <a:gd name="T8" fmla="*/ 1 w 25"/>
                                                                  <a:gd name="T9" fmla="*/ 193 h 213"/>
                                                                  <a:gd name="T10" fmla="*/ 0 w 25"/>
                                                                  <a:gd name="T11" fmla="*/ 213 h 2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13">
                                                                    <a:moveTo>
                                                                      <a:pt x="25" y="0"/>
                                                                    </a:moveTo>
                                                                    <a:cubicBezTo>
                                                                      <a:pt x="24" y="8"/>
                                                                      <a:pt x="20" y="14"/>
                                                                      <a:pt x="18" y="22"/>
                                                                    </a:cubicBezTo>
                                                                    <a:cubicBezTo>
                                                                      <a:pt x="17" y="50"/>
                                                                      <a:pt x="19" y="75"/>
                                                                      <a:pt x="12" y="102"/>
                                                                    </a:cubicBezTo>
                                                                    <a:cubicBezTo>
                                                                      <a:pt x="10" y="124"/>
                                                                      <a:pt x="9" y="145"/>
                                                                      <a:pt x="2" y="166"/>
                                                                    </a:cubicBezTo>
                                                                    <a:cubicBezTo>
                                                                      <a:pt x="1" y="177"/>
                                                                      <a:pt x="0" y="182"/>
                                                                      <a:pt x="1" y="193"/>
                                                                    </a:cubicBezTo>
                                                                    <a:cubicBezTo>
                                                                      <a:pt x="0" y="212"/>
                                                                      <a:pt x="0" y="206"/>
                                                                      <a:pt x="0" y="21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84" name="Freeform 1072">
                                                              <a:extLst>
                                                                <a:ext uri="{FF2B5EF4-FFF2-40B4-BE49-F238E27FC236}">
                                                                  <a16:creationId xmlns:a16="http://schemas.microsoft.com/office/drawing/2014/main" id="{A0BF9EF7-0AD0-4CE8-AEA3-50B28E852B09}"/>
                                                                </a:ext>
                                                              </a:extLst>
                                                            </p:cNvPr>
                                                            <p:cNvSpPr>
                                                              <a:spLocks/>
                                                            </p:cNvSpPr>
                                                            <p:nvPr/>
                                                          </p:nvSpPr>
                                                          <p:spPr bwMode="auto">
                                                            <a:xfrm>
                                                              <a:off x="299" y="406"/>
                                                              <a:ext cx="26" cy="140"/>
                                                            </a:xfrm>
                                                            <a:custGeom>
                                                              <a:avLst/>
                                                              <a:gdLst>
                                                                <a:gd name="T0" fmla="*/ 19 w 26"/>
                                                                <a:gd name="T1" fmla="*/ 0 h 140"/>
                                                                <a:gd name="T2" fmla="*/ 19 w 26"/>
                                                                <a:gd name="T3" fmla="*/ 42 h 140"/>
                                                                <a:gd name="T4" fmla="*/ 14 w 26"/>
                                                                <a:gd name="T5" fmla="*/ 75 h 140"/>
                                                                <a:gd name="T6" fmla="*/ 15 w 26"/>
                                                                <a:gd name="T7" fmla="*/ 108 h 140"/>
                                                                <a:gd name="T8" fmla="*/ 13 w 26"/>
                                                                <a:gd name="T9" fmla="*/ 140 h 140"/>
                                                                <a:gd name="T10" fmla="*/ 13 w 26"/>
                                                                <a:gd name="T11" fmla="*/ 112 h 140"/>
                                                                <a:gd name="T12" fmla="*/ 8 w 26"/>
                                                                <a:gd name="T13" fmla="*/ 92 h 140"/>
                                                                <a:gd name="T14" fmla="*/ 11 w 26"/>
                                                                <a:gd name="T15" fmla="*/ 17 h 140"/>
                                                                <a:gd name="T16" fmla="*/ 4 w 26"/>
                                                                <a:gd name="T17" fmla="*/ 101 h 140"/>
                                                                <a:gd name="T18" fmla="*/ 5 w 26"/>
                                                                <a:gd name="T19" fmla="*/ 119 h 140"/>
                                                                <a:gd name="T20" fmla="*/ 7 w 26"/>
                                                                <a:gd name="T21" fmla="*/ 103 h 140"/>
                                                                <a:gd name="T22" fmla="*/ 14 w 26"/>
                                                                <a:gd name="T23" fmla="*/ 67 h 140"/>
                                                                <a:gd name="T24" fmla="*/ 13 w 26"/>
                                                                <a:gd name="T25" fmla="*/ 55 h 140"/>
                                                                <a:gd name="T26" fmla="*/ 11 w 26"/>
                                                                <a:gd name="T27" fmla="*/ 59 h 140"/>
                                                                <a:gd name="T28" fmla="*/ 9 w 26"/>
                                                                <a:gd name="T29" fmla="*/ 71 h 140"/>
                                                                <a:gd name="T30" fmla="*/ 7 w 26"/>
                                                                <a:gd name="T31" fmla="*/ 85 h 140"/>
                                                                <a:gd name="T32" fmla="*/ 5 w 26"/>
                                                                <a:gd name="T33" fmla="*/ 67 h 140"/>
                                                                <a:gd name="T34" fmla="*/ 11 w 26"/>
                                                                <a:gd name="T35" fmla="*/ 55 h 140"/>
                                                                <a:gd name="T36" fmla="*/ 19 w 26"/>
                                                                <a:gd name="T37" fmla="*/ 0 h 1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140">
                                                                  <a:moveTo>
                                                                    <a:pt x="19" y="0"/>
                                                                  </a:moveTo>
                                                                  <a:cubicBezTo>
                                                                    <a:pt x="26" y="11"/>
                                                                    <a:pt x="23" y="30"/>
                                                                    <a:pt x="19" y="42"/>
                                                                  </a:cubicBezTo>
                                                                  <a:cubicBezTo>
                                                                    <a:pt x="18" y="53"/>
                                                                    <a:pt x="15" y="64"/>
                                                                    <a:pt x="14" y="75"/>
                                                                  </a:cubicBezTo>
                                                                  <a:cubicBezTo>
                                                                    <a:pt x="14" y="86"/>
                                                                    <a:pt x="15" y="97"/>
                                                                    <a:pt x="15" y="108"/>
                                                                  </a:cubicBezTo>
                                                                  <a:cubicBezTo>
                                                                    <a:pt x="15" y="119"/>
                                                                    <a:pt x="13" y="140"/>
                                                                    <a:pt x="13" y="140"/>
                                                                  </a:cubicBezTo>
                                                                  <a:cubicBezTo>
                                                                    <a:pt x="8" y="132"/>
                                                                    <a:pt x="13" y="112"/>
                                                                    <a:pt x="13" y="112"/>
                                                                  </a:cubicBezTo>
                                                                  <a:cubicBezTo>
                                                                    <a:pt x="12" y="104"/>
                                                                    <a:pt x="10" y="99"/>
                                                                    <a:pt x="8" y="92"/>
                                                                  </a:cubicBezTo>
                                                                  <a:cubicBezTo>
                                                                    <a:pt x="8" y="74"/>
                                                                    <a:pt x="5" y="40"/>
                                                                    <a:pt x="11" y="17"/>
                                                                  </a:cubicBezTo>
                                                                  <a:cubicBezTo>
                                                                    <a:pt x="10" y="44"/>
                                                                    <a:pt x="11" y="75"/>
                                                                    <a:pt x="4" y="101"/>
                                                                  </a:cubicBezTo>
                                                                  <a:cubicBezTo>
                                                                    <a:pt x="4" y="107"/>
                                                                    <a:pt x="0" y="116"/>
                                                                    <a:pt x="5" y="119"/>
                                                                  </a:cubicBezTo>
                                                                  <a:cubicBezTo>
                                                                    <a:pt x="9" y="122"/>
                                                                    <a:pt x="6" y="108"/>
                                                                    <a:pt x="7" y="103"/>
                                                                  </a:cubicBezTo>
                                                                  <a:cubicBezTo>
                                                                    <a:pt x="9" y="90"/>
                                                                    <a:pt x="10" y="79"/>
                                                                    <a:pt x="14" y="67"/>
                                                                  </a:cubicBezTo>
                                                                  <a:cubicBezTo>
                                                                    <a:pt x="14" y="63"/>
                                                                    <a:pt x="14" y="59"/>
                                                                    <a:pt x="13" y="55"/>
                                                                  </a:cubicBezTo>
                                                                  <a:cubicBezTo>
                                                                    <a:pt x="12" y="54"/>
                                                                    <a:pt x="11" y="58"/>
                                                                    <a:pt x="11" y="59"/>
                                                                  </a:cubicBezTo>
                                                                  <a:cubicBezTo>
                                                                    <a:pt x="10" y="63"/>
                                                                    <a:pt x="10" y="67"/>
                                                                    <a:pt x="9" y="71"/>
                                                                  </a:cubicBezTo>
                                                                  <a:cubicBezTo>
                                                                    <a:pt x="8" y="81"/>
                                                                    <a:pt x="8" y="76"/>
                                                                    <a:pt x="7" y="85"/>
                                                                  </a:cubicBezTo>
                                                                  <a:cubicBezTo>
                                                                    <a:pt x="4" y="78"/>
                                                                    <a:pt x="2" y="75"/>
                                                                    <a:pt x="5" y="67"/>
                                                                  </a:cubicBezTo>
                                                                  <a:cubicBezTo>
                                                                    <a:pt x="6" y="63"/>
                                                                    <a:pt x="11" y="55"/>
                                                                    <a:pt x="11" y="55"/>
                                                                  </a:cubicBezTo>
                                                                  <a:cubicBezTo>
                                                                    <a:pt x="13" y="36"/>
                                                                    <a:pt x="14" y="18"/>
                                                                    <a:pt x="19"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782" name="Freeform 1070">
                                                            <a:extLst>
                                                              <a:ext uri="{FF2B5EF4-FFF2-40B4-BE49-F238E27FC236}">
                                                                <a16:creationId xmlns:a16="http://schemas.microsoft.com/office/drawing/2014/main" id="{ED103754-27CD-483D-9486-C5BBEEC96098}"/>
                                                              </a:ext>
                                                            </a:extLst>
                                                          </p:cNvPr>
                                                          <p:cNvSpPr>
                                                            <a:spLocks/>
                                                          </p:cNvSpPr>
                                                          <p:nvPr/>
                                                        </p:nvSpPr>
                                                        <p:spPr bwMode="auto">
                                                          <a:xfrm>
                                                            <a:off x="370" y="235"/>
                                                            <a:ext cx="64" cy="208"/>
                                                          </a:xfrm>
                                                          <a:custGeom>
                                                            <a:avLst/>
                                                            <a:gdLst>
                                                              <a:gd name="T0" fmla="*/ 0 w 64"/>
                                                              <a:gd name="T1" fmla="*/ 0 h 208"/>
                                                              <a:gd name="T2" fmla="*/ 12 w 64"/>
                                                              <a:gd name="T3" fmla="*/ 24 h 208"/>
                                                              <a:gd name="T4" fmla="*/ 24 w 64"/>
                                                              <a:gd name="T5" fmla="*/ 45 h 208"/>
                                                              <a:gd name="T6" fmla="*/ 37 w 64"/>
                                                              <a:gd name="T7" fmla="*/ 78 h 208"/>
                                                              <a:gd name="T8" fmla="*/ 44 w 64"/>
                                                              <a:gd name="T9" fmla="*/ 102 h 208"/>
                                                              <a:gd name="T10" fmla="*/ 48 w 64"/>
                                                              <a:gd name="T11" fmla="*/ 111 h 208"/>
                                                              <a:gd name="T12" fmla="*/ 57 w 64"/>
                                                              <a:gd name="T13" fmla="*/ 151 h 208"/>
                                                              <a:gd name="T14" fmla="*/ 62 w 64"/>
                                                              <a:gd name="T15" fmla="*/ 208 h 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08">
                                                                <a:moveTo>
                                                                  <a:pt x="0" y="0"/>
                                                                </a:moveTo>
                                                                <a:cubicBezTo>
                                                                  <a:pt x="8" y="8"/>
                                                                  <a:pt x="8" y="14"/>
                                                                  <a:pt x="12" y="24"/>
                                                                </a:cubicBezTo>
                                                                <a:cubicBezTo>
                                                                  <a:pt x="15" y="31"/>
                                                                  <a:pt x="21" y="38"/>
                                                                  <a:pt x="24" y="45"/>
                                                                </a:cubicBezTo>
                                                                <a:cubicBezTo>
                                                                  <a:pt x="29" y="56"/>
                                                                  <a:pt x="32" y="67"/>
                                                                  <a:pt x="37" y="78"/>
                                                                </a:cubicBezTo>
                                                                <a:cubicBezTo>
                                                                  <a:pt x="38" y="88"/>
                                                                  <a:pt x="39" y="94"/>
                                                                  <a:pt x="44" y="102"/>
                                                                </a:cubicBezTo>
                                                                <a:cubicBezTo>
                                                                  <a:pt x="46" y="105"/>
                                                                  <a:pt x="48" y="111"/>
                                                                  <a:pt x="48" y="111"/>
                                                                </a:cubicBezTo>
                                                                <a:cubicBezTo>
                                                                  <a:pt x="49" y="124"/>
                                                                  <a:pt x="47" y="141"/>
                                                                  <a:pt x="57" y="151"/>
                                                                </a:cubicBezTo>
                                                                <a:cubicBezTo>
                                                                  <a:pt x="64" y="171"/>
                                                                  <a:pt x="62" y="184"/>
                                                                  <a:pt x="62" y="20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80" name="Freeform 1068">
                                                          <a:extLst>
                                                            <a:ext uri="{FF2B5EF4-FFF2-40B4-BE49-F238E27FC236}">
                                                              <a16:creationId xmlns:a16="http://schemas.microsoft.com/office/drawing/2014/main" id="{643FD519-F831-4838-9EE3-4C4344BCF257}"/>
                                                            </a:ext>
                                                          </a:extLst>
                                                        </p:cNvPr>
                                                        <p:cNvSpPr>
                                                          <a:spLocks/>
                                                        </p:cNvSpPr>
                                                        <p:nvPr/>
                                                      </p:nvSpPr>
                                                      <p:spPr bwMode="auto">
                                                        <a:xfrm>
                                                          <a:off x="435" y="248"/>
                                                          <a:ext cx="39" cy="179"/>
                                                        </a:xfrm>
                                                        <a:custGeom>
                                                          <a:avLst/>
                                                          <a:gdLst>
                                                            <a:gd name="T0" fmla="*/ 39 w 39"/>
                                                            <a:gd name="T1" fmla="*/ 0 h 179"/>
                                                            <a:gd name="T2" fmla="*/ 15 w 39"/>
                                                            <a:gd name="T3" fmla="*/ 73 h 179"/>
                                                            <a:gd name="T4" fmla="*/ 7 w 39"/>
                                                            <a:gd name="T5" fmla="*/ 108 h 179"/>
                                                            <a:gd name="T6" fmla="*/ 2 w 39"/>
                                                            <a:gd name="T7" fmla="*/ 124 h 179"/>
                                                            <a:gd name="T8" fmla="*/ 0 w 39"/>
                                                            <a:gd name="T9" fmla="*/ 130 h 179"/>
                                                            <a:gd name="T10" fmla="*/ 1 w 39"/>
                                                            <a:gd name="T11" fmla="*/ 179 h 1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179">
                                                              <a:moveTo>
                                                                <a:pt x="39" y="0"/>
                                                              </a:moveTo>
                                                              <a:cubicBezTo>
                                                                <a:pt x="38" y="31"/>
                                                                <a:pt x="37" y="51"/>
                                                                <a:pt x="15" y="73"/>
                                                              </a:cubicBezTo>
                                                              <a:cubicBezTo>
                                                                <a:pt x="11" y="85"/>
                                                                <a:pt x="9" y="95"/>
                                                                <a:pt x="7" y="108"/>
                                                              </a:cubicBezTo>
                                                              <a:cubicBezTo>
                                                                <a:pt x="6" y="113"/>
                                                                <a:pt x="4" y="119"/>
                                                                <a:pt x="2" y="124"/>
                                                              </a:cubicBezTo>
                                                              <a:cubicBezTo>
                                                                <a:pt x="1" y="126"/>
                                                                <a:pt x="0" y="130"/>
                                                                <a:pt x="0" y="130"/>
                                                              </a:cubicBezTo>
                                                              <a:cubicBezTo>
                                                                <a:pt x="1" y="174"/>
                                                                <a:pt x="1" y="157"/>
                                                                <a:pt x="1" y="17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78" name="Freeform 1066">
                                                        <a:extLst>
                                                          <a:ext uri="{FF2B5EF4-FFF2-40B4-BE49-F238E27FC236}">
                                                            <a16:creationId xmlns:a16="http://schemas.microsoft.com/office/drawing/2014/main" id="{0FAFFC77-F5E5-46EB-8CDB-58CB68FB873A}"/>
                                                          </a:ext>
                                                        </a:extLst>
                                                      </p:cNvPr>
                                                      <p:cNvSpPr>
                                                        <a:spLocks/>
                                                      </p:cNvSpPr>
                                                      <p:nvPr/>
                                                    </p:nvSpPr>
                                                    <p:spPr bwMode="auto">
                                                      <a:xfrm>
                                                        <a:off x="198" y="239"/>
                                                        <a:ext cx="8" cy="22"/>
                                                      </a:xfrm>
                                                      <a:custGeom>
                                                        <a:avLst/>
                                                        <a:gdLst>
                                                          <a:gd name="T0" fmla="*/ 0 w 8"/>
                                                          <a:gd name="T1" fmla="*/ 0 h 22"/>
                                                          <a:gd name="T2" fmla="*/ 7 w 8"/>
                                                          <a:gd name="T3" fmla="*/ 8 h 22"/>
                                                          <a:gd name="T4" fmla="*/ 7 w 8"/>
                                                          <a:gd name="T5" fmla="*/ 22 h 22"/>
                                                          <a:gd name="T6" fmla="*/ 0 60000 65536"/>
                                                          <a:gd name="T7" fmla="*/ 0 60000 65536"/>
                                                          <a:gd name="T8" fmla="*/ 0 60000 65536"/>
                                                        </a:gdLst>
                                                        <a:ahLst/>
                                                        <a:cxnLst>
                                                          <a:cxn ang="T6">
                                                            <a:pos x="T0" y="T1"/>
                                                          </a:cxn>
                                                          <a:cxn ang="T7">
                                                            <a:pos x="T2" y="T3"/>
                                                          </a:cxn>
                                                          <a:cxn ang="T8">
                                                            <a:pos x="T4" y="T5"/>
                                                          </a:cxn>
                                                        </a:cxnLst>
                                                        <a:rect l="0" t="0" r="r" b="b"/>
                                                        <a:pathLst>
                                                          <a:path w="8" h="22">
                                                            <a:moveTo>
                                                              <a:pt x="0" y="0"/>
                                                            </a:moveTo>
                                                            <a:cubicBezTo>
                                                              <a:pt x="3" y="2"/>
                                                              <a:pt x="7" y="8"/>
                                                              <a:pt x="7" y="8"/>
                                                            </a:cubicBezTo>
                                                            <a:cubicBezTo>
                                                              <a:pt x="8" y="13"/>
                                                              <a:pt x="7" y="22"/>
                                                              <a:pt x="7" y="2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76" name="Freeform 1064">
                                                      <a:extLst>
                                                        <a:ext uri="{FF2B5EF4-FFF2-40B4-BE49-F238E27FC236}">
                                                          <a16:creationId xmlns:a16="http://schemas.microsoft.com/office/drawing/2014/main" id="{B08C691F-72FD-4136-B73B-A5C21C356F37}"/>
                                                        </a:ext>
                                                      </a:extLst>
                                                    </p:cNvPr>
                                                    <p:cNvSpPr>
                                                      <a:spLocks/>
                                                    </p:cNvSpPr>
                                                    <p:nvPr/>
                                                  </p:nvSpPr>
                                                  <p:spPr bwMode="auto">
                                                    <a:xfrm>
                                                      <a:off x="446" y="226"/>
                                                      <a:ext cx="12" cy="29"/>
                                                    </a:xfrm>
                                                    <a:custGeom>
                                                      <a:avLst/>
                                                      <a:gdLst>
                                                        <a:gd name="T0" fmla="*/ 12 w 12"/>
                                                        <a:gd name="T1" fmla="*/ 2 h 29"/>
                                                        <a:gd name="T2" fmla="*/ 2 w 12"/>
                                                        <a:gd name="T3" fmla="*/ 11 h 29"/>
                                                        <a:gd name="T4" fmla="*/ 0 w 12"/>
                                                        <a:gd name="T5" fmla="*/ 29 h 29"/>
                                                        <a:gd name="T6" fmla="*/ 0 60000 65536"/>
                                                        <a:gd name="T7" fmla="*/ 0 60000 65536"/>
                                                        <a:gd name="T8" fmla="*/ 0 60000 65536"/>
                                                      </a:gdLst>
                                                      <a:ahLst/>
                                                      <a:cxnLst>
                                                        <a:cxn ang="T6">
                                                          <a:pos x="T0" y="T1"/>
                                                        </a:cxn>
                                                        <a:cxn ang="T7">
                                                          <a:pos x="T2" y="T3"/>
                                                        </a:cxn>
                                                        <a:cxn ang="T8">
                                                          <a:pos x="T4" y="T5"/>
                                                        </a:cxn>
                                                      </a:cxnLst>
                                                      <a:rect l="0" t="0" r="r" b="b"/>
                                                      <a:pathLst>
                                                        <a:path w="12" h="29">
                                                          <a:moveTo>
                                                            <a:pt x="12" y="2"/>
                                                          </a:moveTo>
                                                          <a:cubicBezTo>
                                                            <a:pt x="6" y="0"/>
                                                            <a:pt x="6" y="7"/>
                                                            <a:pt x="2" y="11"/>
                                                          </a:cubicBezTo>
                                                          <a:cubicBezTo>
                                                            <a:pt x="0" y="28"/>
                                                            <a:pt x="0" y="22"/>
                                                            <a:pt x="0" y="2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74" name="Freeform 1062">
                                                    <a:extLst>
                                                      <a:ext uri="{FF2B5EF4-FFF2-40B4-BE49-F238E27FC236}">
                                                        <a16:creationId xmlns:a16="http://schemas.microsoft.com/office/drawing/2014/main" id="{74852EDD-0F56-4438-B236-8144683FF86B}"/>
                                                      </a:ext>
                                                    </a:extLst>
                                                  </p:cNvPr>
                                                  <p:cNvSpPr>
                                                    <a:spLocks/>
                                                  </p:cNvSpPr>
                                                  <p:nvPr/>
                                                </p:nvSpPr>
                                                <p:spPr bwMode="auto">
                                                  <a:xfrm>
                                                    <a:off x="379" y="204"/>
                                                    <a:ext cx="8" cy="19"/>
                                                  </a:xfrm>
                                                  <a:custGeom>
                                                    <a:avLst/>
                                                    <a:gdLst>
                                                      <a:gd name="T0" fmla="*/ 8 w 8"/>
                                                      <a:gd name="T1" fmla="*/ 2 h 19"/>
                                                      <a:gd name="T2" fmla="*/ 1 w 8"/>
                                                      <a:gd name="T3" fmla="*/ 8 h 19"/>
                                                      <a:gd name="T4" fmla="*/ 0 w 8"/>
                                                      <a:gd name="T5" fmla="*/ 19 h 19"/>
                                                      <a:gd name="T6" fmla="*/ 0 60000 65536"/>
                                                      <a:gd name="T7" fmla="*/ 0 60000 65536"/>
                                                      <a:gd name="T8" fmla="*/ 0 60000 65536"/>
                                                    </a:gdLst>
                                                    <a:ahLst/>
                                                    <a:cxnLst>
                                                      <a:cxn ang="T6">
                                                        <a:pos x="T0" y="T1"/>
                                                      </a:cxn>
                                                      <a:cxn ang="T7">
                                                        <a:pos x="T2" y="T3"/>
                                                      </a:cxn>
                                                      <a:cxn ang="T8">
                                                        <a:pos x="T4" y="T5"/>
                                                      </a:cxn>
                                                    </a:cxnLst>
                                                    <a:rect l="0" t="0" r="r" b="b"/>
                                                    <a:pathLst>
                                                      <a:path w="8" h="19">
                                                        <a:moveTo>
                                                          <a:pt x="8" y="2"/>
                                                        </a:moveTo>
                                                        <a:cubicBezTo>
                                                          <a:pt x="3" y="0"/>
                                                          <a:pt x="4" y="4"/>
                                                          <a:pt x="1" y="8"/>
                                                        </a:cubicBezTo>
                                                        <a:cubicBezTo>
                                                          <a:pt x="0" y="16"/>
                                                          <a:pt x="0" y="12"/>
                                                          <a:pt x="0"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72" name="Freeform 1060">
                                                  <a:extLst>
                                                    <a:ext uri="{FF2B5EF4-FFF2-40B4-BE49-F238E27FC236}">
                                                      <a16:creationId xmlns:a16="http://schemas.microsoft.com/office/drawing/2014/main" id="{CE01B538-C561-457F-86F7-528CCB9588D6}"/>
                                                    </a:ext>
                                                  </a:extLst>
                                                </p:cNvPr>
                                                <p:cNvSpPr>
                                                  <a:spLocks/>
                                                </p:cNvSpPr>
                                                <p:nvPr/>
                                              </p:nvSpPr>
                                              <p:spPr bwMode="auto">
                                                <a:xfrm>
                                                  <a:off x="481" y="241"/>
                                                  <a:ext cx="7" cy="23"/>
                                                </a:xfrm>
                                                <a:custGeom>
                                                  <a:avLst/>
                                                  <a:gdLst>
                                                    <a:gd name="T0" fmla="*/ 7 w 7"/>
                                                    <a:gd name="T1" fmla="*/ 0 h 23"/>
                                                    <a:gd name="T2" fmla="*/ 1 w 7"/>
                                                    <a:gd name="T3" fmla="*/ 23 h 23"/>
                                                    <a:gd name="T4" fmla="*/ 0 60000 65536"/>
                                                    <a:gd name="T5" fmla="*/ 0 60000 65536"/>
                                                  </a:gdLst>
                                                  <a:ahLst/>
                                                  <a:cxnLst>
                                                    <a:cxn ang="T4">
                                                      <a:pos x="T0" y="T1"/>
                                                    </a:cxn>
                                                    <a:cxn ang="T5">
                                                      <a:pos x="T2" y="T3"/>
                                                    </a:cxn>
                                                  </a:cxnLst>
                                                  <a:rect l="0" t="0" r="r" b="b"/>
                                                  <a:pathLst>
                                                    <a:path w="7" h="23">
                                                      <a:moveTo>
                                                        <a:pt x="7" y="0"/>
                                                      </a:moveTo>
                                                      <a:cubicBezTo>
                                                        <a:pt x="0" y="5"/>
                                                        <a:pt x="1" y="16"/>
                                                        <a:pt x="1"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70" name="Freeform 1058">
                                                <a:extLst>
                                                  <a:ext uri="{FF2B5EF4-FFF2-40B4-BE49-F238E27FC236}">
                                                    <a16:creationId xmlns:a16="http://schemas.microsoft.com/office/drawing/2014/main" id="{D3FA3D86-88F3-4FD3-866A-08CFE1954049}"/>
                                                  </a:ext>
                                                </a:extLst>
                                              </p:cNvPr>
                                              <p:cNvSpPr>
                                                <a:spLocks/>
                                              </p:cNvSpPr>
                                              <p:nvPr/>
                                            </p:nvSpPr>
                                            <p:spPr bwMode="auto">
                                              <a:xfrm>
                                                <a:off x="489" y="237"/>
                                                <a:ext cx="13" cy="25"/>
                                              </a:xfrm>
                                              <a:custGeom>
                                                <a:avLst/>
                                                <a:gdLst>
                                                  <a:gd name="T0" fmla="*/ 0 w 13"/>
                                                  <a:gd name="T1" fmla="*/ 0 h 25"/>
                                                  <a:gd name="T2" fmla="*/ 13 w 13"/>
                                                  <a:gd name="T3" fmla="*/ 21 h 25"/>
                                                  <a:gd name="T4" fmla="*/ 12 w 13"/>
                                                  <a:gd name="T5" fmla="*/ 25 h 25"/>
                                                  <a:gd name="T6" fmla="*/ 0 60000 65536"/>
                                                  <a:gd name="T7" fmla="*/ 0 60000 65536"/>
                                                  <a:gd name="T8" fmla="*/ 0 60000 65536"/>
                                                </a:gdLst>
                                                <a:ahLst/>
                                                <a:cxnLst>
                                                  <a:cxn ang="T6">
                                                    <a:pos x="T0" y="T1"/>
                                                  </a:cxn>
                                                  <a:cxn ang="T7">
                                                    <a:pos x="T2" y="T3"/>
                                                  </a:cxn>
                                                  <a:cxn ang="T8">
                                                    <a:pos x="T4" y="T5"/>
                                                  </a:cxn>
                                                </a:cxnLst>
                                                <a:rect l="0" t="0" r="r" b="b"/>
                                                <a:pathLst>
                                                  <a:path w="13" h="25">
                                                    <a:moveTo>
                                                      <a:pt x="0" y="0"/>
                                                    </a:moveTo>
                                                    <a:cubicBezTo>
                                                      <a:pt x="5" y="5"/>
                                                      <a:pt x="11" y="14"/>
                                                      <a:pt x="13" y="21"/>
                                                    </a:cubicBezTo>
                                                    <a:cubicBezTo>
                                                      <a:pt x="13" y="22"/>
                                                      <a:pt x="12" y="25"/>
                                                      <a:pt x="12"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68" name="Freeform 1056">
                                              <a:extLst>
                                                <a:ext uri="{FF2B5EF4-FFF2-40B4-BE49-F238E27FC236}">
                                                  <a16:creationId xmlns:a16="http://schemas.microsoft.com/office/drawing/2014/main" id="{5754C5A8-ACB1-46A2-ABF0-2A691B3E54BC}"/>
                                                </a:ext>
                                              </a:extLst>
                                            </p:cNvPr>
                                            <p:cNvSpPr>
                                              <a:spLocks/>
                                            </p:cNvSpPr>
                                            <p:nvPr/>
                                          </p:nvSpPr>
                                          <p:spPr bwMode="auto">
                                            <a:xfrm>
                                              <a:off x="458" y="236"/>
                                              <a:ext cx="7" cy="11"/>
                                            </a:xfrm>
                                            <a:custGeom>
                                              <a:avLst/>
                                              <a:gdLst>
                                                <a:gd name="T0" fmla="*/ 0 w 7"/>
                                                <a:gd name="T1" fmla="*/ 0 h 11"/>
                                                <a:gd name="T2" fmla="*/ 7 w 7"/>
                                                <a:gd name="T3" fmla="*/ 11 h 11"/>
                                                <a:gd name="T4" fmla="*/ 0 60000 65536"/>
                                                <a:gd name="T5" fmla="*/ 0 60000 65536"/>
                                              </a:gdLst>
                                              <a:ahLst/>
                                              <a:cxnLst>
                                                <a:cxn ang="T4">
                                                  <a:pos x="T0" y="T1"/>
                                                </a:cxn>
                                                <a:cxn ang="T5">
                                                  <a:pos x="T2" y="T3"/>
                                                </a:cxn>
                                              </a:cxnLst>
                                              <a:rect l="0" t="0" r="r" b="b"/>
                                              <a:pathLst>
                                                <a:path w="7" h="11">
                                                  <a:moveTo>
                                                    <a:pt x="0" y="0"/>
                                                  </a:moveTo>
                                                  <a:cubicBezTo>
                                                    <a:pt x="5" y="3"/>
                                                    <a:pt x="7" y="5"/>
                                                    <a:pt x="7"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66" name="Freeform 1054">
                                            <a:extLst>
                                              <a:ext uri="{FF2B5EF4-FFF2-40B4-BE49-F238E27FC236}">
                                                <a16:creationId xmlns:a16="http://schemas.microsoft.com/office/drawing/2014/main" id="{3D8D6319-3759-4BF7-A15D-3B5E13054B13}"/>
                                              </a:ext>
                                            </a:extLst>
                                          </p:cNvPr>
                                          <p:cNvSpPr>
                                            <a:spLocks/>
                                          </p:cNvSpPr>
                                          <p:nvPr/>
                                        </p:nvSpPr>
                                        <p:spPr bwMode="auto">
                                          <a:xfrm>
                                            <a:off x="330" y="107"/>
                                            <a:ext cx="237" cy="115"/>
                                          </a:xfrm>
                                          <a:custGeom>
                                            <a:avLst/>
                                            <a:gdLst>
                                              <a:gd name="T0" fmla="*/ 0 w 237"/>
                                              <a:gd name="T1" fmla="*/ 1 h 115"/>
                                              <a:gd name="T2" fmla="*/ 53 w 237"/>
                                              <a:gd name="T3" fmla="*/ 9 h 115"/>
                                              <a:gd name="T4" fmla="*/ 79 w 237"/>
                                              <a:gd name="T5" fmla="*/ 23 h 115"/>
                                              <a:gd name="T6" fmla="*/ 108 w 237"/>
                                              <a:gd name="T7" fmla="*/ 35 h 115"/>
                                              <a:gd name="T8" fmla="*/ 151 w 237"/>
                                              <a:gd name="T9" fmla="*/ 43 h 115"/>
                                              <a:gd name="T10" fmla="*/ 203 w 237"/>
                                              <a:gd name="T11" fmla="*/ 59 h 115"/>
                                              <a:gd name="T12" fmla="*/ 219 w 237"/>
                                              <a:gd name="T13" fmla="*/ 68 h 115"/>
                                              <a:gd name="T14" fmla="*/ 225 w 237"/>
                                              <a:gd name="T15" fmla="*/ 80 h 115"/>
                                              <a:gd name="T16" fmla="*/ 229 w 237"/>
                                              <a:gd name="T17" fmla="*/ 86 h 115"/>
                                              <a:gd name="T18" fmla="*/ 237 w 237"/>
                                              <a:gd name="T19" fmla="*/ 115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7" h="115">
                                                <a:moveTo>
                                                  <a:pt x="0" y="1"/>
                                                </a:moveTo>
                                                <a:cubicBezTo>
                                                  <a:pt x="15" y="3"/>
                                                  <a:pt x="39" y="0"/>
                                                  <a:pt x="53" y="9"/>
                                                </a:cubicBezTo>
                                                <a:cubicBezTo>
                                                  <a:pt x="60" y="14"/>
                                                  <a:pt x="71" y="20"/>
                                                  <a:pt x="79" y="23"/>
                                                </a:cubicBezTo>
                                                <a:cubicBezTo>
                                                  <a:pt x="88" y="30"/>
                                                  <a:pt x="96" y="33"/>
                                                  <a:pt x="108" y="35"/>
                                                </a:cubicBezTo>
                                                <a:cubicBezTo>
                                                  <a:pt x="122" y="40"/>
                                                  <a:pt x="137" y="39"/>
                                                  <a:pt x="151" y="43"/>
                                                </a:cubicBezTo>
                                                <a:cubicBezTo>
                                                  <a:pt x="168" y="47"/>
                                                  <a:pt x="186" y="56"/>
                                                  <a:pt x="203" y="59"/>
                                                </a:cubicBezTo>
                                                <a:cubicBezTo>
                                                  <a:pt x="209" y="62"/>
                                                  <a:pt x="215" y="62"/>
                                                  <a:pt x="219" y="68"/>
                                                </a:cubicBezTo>
                                                <a:cubicBezTo>
                                                  <a:pt x="222" y="76"/>
                                                  <a:pt x="220" y="72"/>
                                                  <a:pt x="225" y="80"/>
                                                </a:cubicBezTo>
                                                <a:cubicBezTo>
                                                  <a:pt x="226" y="82"/>
                                                  <a:pt x="229" y="86"/>
                                                  <a:pt x="229" y="86"/>
                                                </a:cubicBezTo>
                                                <a:cubicBezTo>
                                                  <a:pt x="230" y="104"/>
                                                  <a:pt x="227" y="105"/>
                                                  <a:pt x="237" y="1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64" name="Freeform 1052">
                                          <a:extLst>
                                            <a:ext uri="{FF2B5EF4-FFF2-40B4-BE49-F238E27FC236}">
                                              <a16:creationId xmlns:a16="http://schemas.microsoft.com/office/drawing/2014/main" id="{3FF161CA-E5E6-475B-BCB0-A0DEA54A53AA}"/>
                                            </a:ext>
                                          </a:extLst>
                                        </p:cNvPr>
                                        <p:cNvSpPr>
                                          <a:spLocks/>
                                        </p:cNvSpPr>
                                        <p:nvPr/>
                                      </p:nvSpPr>
                                      <p:spPr bwMode="auto">
                                        <a:xfrm>
                                          <a:off x="78" y="176"/>
                                          <a:ext cx="24" cy="21"/>
                                        </a:xfrm>
                                        <a:custGeom>
                                          <a:avLst/>
                                          <a:gdLst>
                                            <a:gd name="T0" fmla="*/ 24 w 24"/>
                                            <a:gd name="T1" fmla="*/ 0 h 21"/>
                                            <a:gd name="T2" fmla="*/ 15 w 24"/>
                                            <a:gd name="T3" fmla="*/ 4 h 21"/>
                                            <a:gd name="T4" fmla="*/ 9 w 24"/>
                                            <a:gd name="T5" fmla="*/ 8 h 21"/>
                                            <a:gd name="T6" fmla="*/ 0 w 24"/>
                                            <a:gd name="T7" fmla="*/ 2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1">
                                              <a:moveTo>
                                                <a:pt x="24" y="0"/>
                                              </a:moveTo>
                                              <a:cubicBezTo>
                                                <a:pt x="21" y="1"/>
                                                <a:pt x="18" y="2"/>
                                                <a:pt x="15" y="4"/>
                                              </a:cubicBezTo>
                                              <a:cubicBezTo>
                                                <a:pt x="13" y="5"/>
                                                <a:pt x="9" y="8"/>
                                                <a:pt x="9" y="8"/>
                                              </a:cubicBezTo>
                                              <a:cubicBezTo>
                                                <a:pt x="6" y="12"/>
                                                <a:pt x="0" y="16"/>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62" name="Freeform 1050">
                                        <a:extLst>
                                          <a:ext uri="{FF2B5EF4-FFF2-40B4-BE49-F238E27FC236}">
                                            <a16:creationId xmlns:a16="http://schemas.microsoft.com/office/drawing/2014/main" id="{0EB43EB0-E993-4C09-871B-F5496CE99BB5}"/>
                                          </a:ext>
                                        </a:extLst>
                                      </p:cNvPr>
                                      <p:cNvSpPr>
                                        <a:spLocks/>
                                      </p:cNvSpPr>
                                      <p:nvPr/>
                                    </p:nvSpPr>
                                    <p:spPr bwMode="auto">
                                      <a:xfrm>
                                        <a:off x="334" y="105"/>
                                        <a:ext cx="100" cy="292"/>
                                      </a:xfrm>
                                      <a:custGeom>
                                        <a:avLst/>
                                        <a:gdLst>
                                          <a:gd name="T0" fmla="*/ 0 w 100"/>
                                          <a:gd name="T1" fmla="*/ 0 h 292"/>
                                          <a:gd name="T2" fmla="*/ 49 w 100"/>
                                          <a:gd name="T3" fmla="*/ 31 h 292"/>
                                          <a:gd name="T4" fmla="*/ 58 w 100"/>
                                          <a:gd name="T5" fmla="*/ 43 h 292"/>
                                          <a:gd name="T6" fmla="*/ 67 w 100"/>
                                          <a:gd name="T7" fmla="*/ 49 h 292"/>
                                          <a:gd name="T8" fmla="*/ 77 w 100"/>
                                          <a:gd name="T9" fmla="*/ 60 h 292"/>
                                          <a:gd name="T10" fmla="*/ 85 w 100"/>
                                          <a:gd name="T11" fmla="*/ 70 h 292"/>
                                          <a:gd name="T12" fmla="*/ 90 w 100"/>
                                          <a:gd name="T13" fmla="*/ 80 h 292"/>
                                          <a:gd name="T14" fmla="*/ 90 w 100"/>
                                          <a:gd name="T15" fmla="*/ 129 h 292"/>
                                          <a:gd name="T16" fmla="*/ 94 w 100"/>
                                          <a:gd name="T17" fmla="*/ 193 h 292"/>
                                          <a:gd name="T18" fmla="*/ 97 w 100"/>
                                          <a:gd name="T19" fmla="*/ 204 h 292"/>
                                          <a:gd name="T20" fmla="*/ 94 w 100"/>
                                          <a:gd name="T21" fmla="*/ 234 h 292"/>
                                          <a:gd name="T22" fmla="*/ 96 w 100"/>
                                          <a:gd name="T23" fmla="*/ 260 h 292"/>
                                          <a:gd name="T24" fmla="*/ 100 w 100"/>
                                          <a:gd name="T25" fmla="*/ 292 h 2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 h="292">
                                            <a:moveTo>
                                              <a:pt x="0" y="0"/>
                                            </a:moveTo>
                                            <a:cubicBezTo>
                                              <a:pt x="16" y="11"/>
                                              <a:pt x="33" y="20"/>
                                              <a:pt x="49" y="31"/>
                                            </a:cubicBezTo>
                                            <a:cubicBezTo>
                                              <a:pt x="51" y="35"/>
                                              <a:pt x="55" y="40"/>
                                              <a:pt x="58" y="43"/>
                                            </a:cubicBezTo>
                                            <a:cubicBezTo>
                                              <a:pt x="61" y="45"/>
                                              <a:pt x="67" y="49"/>
                                              <a:pt x="67" y="49"/>
                                            </a:cubicBezTo>
                                            <a:cubicBezTo>
                                              <a:pt x="70" y="53"/>
                                              <a:pt x="73" y="57"/>
                                              <a:pt x="77" y="60"/>
                                            </a:cubicBezTo>
                                            <a:cubicBezTo>
                                              <a:pt x="79" y="64"/>
                                              <a:pt x="82" y="67"/>
                                              <a:pt x="85" y="70"/>
                                            </a:cubicBezTo>
                                            <a:cubicBezTo>
                                              <a:pt x="86" y="74"/>
                                              <a:pt x="88" y="77"/>
                                              <a:pt x="90" y="80"/>
                                            </a:cubicBezTo>
                                            <a:cubicBezTo>
                                              <a:pt x="93" y="96"/>
                                              <a:pt x="92" y="113"/>
                                              <a:pt x="90" y="129"/>
                                            </a:cubicBezTo>
                                            <a:cubicBezTo>
                                              <a:pt x="90" y="150"/>
                                              <a:pt x="82" y="175"/>
                                              <a:pt x="94" y="193"/>
                                            </a:cubicBezTo>
                                            <a:cubicBezTo>
                                              <a:pt x="95" y="197"/>
                                              <a:pt x="96" y="200"/>
                                              <a:pt x="97" y="204"/>
                                            </a:cubicBezTo>
                                            <a:cubicBezTo>
                                              <a:pt x="96" y="213"/>
                                              <a:pt x="97" y="225"/>
                                              <a:pt x="94" y="234"/>
                                            </a:cubicBezTo>
                                            <a:cubicBezTo>
                                              <a:pt x="93" y="243"/>
                                              <a:pt x="94" y="251"/>
                                              <a:pt x="96" y="260"/>
                                            </a:cubicBezTo>
                                            <a:cubicBezTo>
                                              <a:pt x="97" y="271"/>
                                              <a:pt x="100" y="281"/>
                                              <a:pt x="100" y="29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60" name="Freeform 1048">
                                      <a:extLst>
                                        <a:ext uri="{FF2B5EF4-FFF2-40B4-BE49-F238E27FC236}">
                                          <a16:creationId xmlns:a16="http://schemas.microsoft.com/office/drawing/2014/main" id="{A5C9D247-8830-42FD-91E9-51B6F04486F1}"/>
                                        </a:ext>
                                      </a:extLst>
                                    </p:cNvPr>
                                    <p:cNvSpPr>
                                      <a:spLocks/>
                                    </p:cNvSpPr>
                                    <p:nvPr/>
                                  </p:nvSpPr>
                                  <p:spPr bwMode="auto">
                                    <a:xfrm>
                                      <a:off x="352" y="111"/>
                                      <a:ext cx="123" cy="318"/>
                                    </a:xfrm>
                                    <a:custGeom>
                                      <a:avLst/>
                                      <a:gdLst>
                                        <a:gd name="T0" fmla="*/ 0 w 123"/>
                                        <a:gd name="T1" fmla="*/ 0 h 318"/>
                                        <a:gd name="T2" fmla="*/ 54 w 123"/>
                                        <a:gd name="T3" fmla="*/ 14 h 318"/>
                                        <a:gd name="T4" fmla="*/ 73 w 123"/>
                                        <a:gd name="T5" fmla="*/ 20 h 318"/>
                                        <a:gd name="T6" fmla="*/ 91 w 123"/>
                                        <a:gd name="T7" fmla="*/ 27 h 318"/>
                                        <a:gd name="T8" fmla="*/ 105 w 123"/>
                                        <a:gd name="T9" fmla="*/ 40 h 318"/>
                                        <a:gd name="T10" fmla="*/ 123 w 123"/>
                                        <a:gd name="T11" fmla="*/ 88 h 318"/>
                                        <a:gd name="T12" fmla="*/ 113 w 123"/>
                                        <a:gd name="T13" fmla="*/ 147 h 318"/>
                                        <a:gd name="T14" fmla="*/ 107 w 123"/>
                                        <a:gd name="T15" fmla="*/ 165 h 318"/>
                                        <a:gd name="T16" fmla="*/ 104 w 123"/>
                                        <a:gd name="T17" fmla="*/ 174 h 318"/>
                                        <a:gd name="T18" fmla="*/ 84 w 123"/>
                                        <a:gd name="T19" fmla="*/ 236 h 318"/>
                                        <a:gd name="T20" fmla="*/ 80 w 123"/>
                                        <a:gd name="T21" fmla="*/ 275 h 318"/>
                                        <a:gd name="T22" fmla="*/ 82 w 123"/>
                                        <a:gd name="T23" fmla="*/ 318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318">
                                          <a:moveTo>
                                            <a:pt x="0" y="0"/>
                                          </a:moveTo>
                                          <a:cubicBezTo>
                                            <a:pt x="20" y="4"/>
                                            <a:pt x="33" y="13"/>
                                            <a:pt x="54" y="14"/>
                                          </a:cubicBezTo>
                                          <a:cubicBezTo>
                                            <a:pt x="61" y="16"/>
                                            <a:pt x="66" y="19"/>
                                            <a:pt x="73" y="20"/>
                                          </a:cubicBezTo>
                                          <a:cubicBezTo>
                                            <a:pt x="79" y="24"/>
                                            <a:pt x="83" y="26"/>
                                            <a:pt x="91" y="27"/>
                                          </a:cubicBezTo>
                                          <a:cubicBezTo>
                                            <a:pt x="97" y="31"/>
                                            <a:pt x="100" y="35"/>
                                            <a:pt x="105" y="40"/>
                                          </a:cubicBezTo>
                                          <a:cubicBezTo>
                                            <a:pt x="110" y="56"/>
                                            <a:pt x="120" y="71"/>
                                            <a:pt x="123" y="88"/>
                                          </a:cubicBezTo>
                                          <a:cubicBezTo>
                                            <a:pt x="122" y="131"/>
                                            <a:pt x="122" y="119"/>
                                            <a:pt x="113" y="147"/>
                                          </a:cubicBezTo>
                                          <a:cubicBezTo>
                                            <a:pt x="111" y="153"/>
                                            <a:pt x="109" y="159"/>
                                            <a:pt x="107" y="165"/>
                                          </a:cubicBezTo>
                                          <a:cubicBezTo>
                                            <a:pt x="106" y="168"/>
                                            <a:pt x="104" y="174"/>
                                            <a:pt x="104" y="174"/>
                                          </a:cubicBezTo>
                                          <a:cubicBezTo>
                                            <a:pt x="101" y="196"/>
                                            <a:pt x="97" y="219"/>
                                            <a:pt x="84" y="236"/>
                                          </a:cubicBezTo>
                                          <a:cubicBezTo>
                                            <a:pt x="80" y="249"/>
                                            <a:pt x="81" y="262"/>
                                            <a:pt x="80" y="275"/>
                                          </a:cubicBezTo>
                                          <a:cubicBezTo>
                                            <a:pt x="81" y="289"/>
                                            <a:pt x="82" y="304"/>
                                            <a:pt x="82" y="3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56" name="Freeform 1044">
                                    <a:extLst>
                                      <a:ext uri="{FF2B5EF4-FFF2-40B4-BE49-F238E27FC236}">
                                        <a16:creationId xmlns:a16="http://schemas.microsoft.com/office/drawing/2014/main" id="{7EFE2AFF-CB39-4E74-9E03-3ED331153595}"/>
                                      </a:ext>
                                    </a:extLst>
                                  </p:cNvPr>
                                  <p:cNvSpPr>
                                    <a:spLocks/>
                                  </p:cNvSpPr>
                                  <p:nvPr/>
                                </p:nvSpPr>
                                <p:spPr bwMode="auto">
                                  <a:xfrm>
                                    <a:off x="424" y="443"/>
                                    <a:ext cx="9" cy="107"/>
                                  </a:xfrm>
                                  <a:custGeom>
                                    <a:avLst/>
                                    <a:gdLst>
                                      <a:gd name="T0" fmla="*/ 3 w 9"/>
                                      <a:gd name="T1" fmla="*/ 0 h 107"/>
                                      <a:gd name="T2" fmla="*/ 9 w 9"/>
                                      <a:gd name="T3" fmla="*/ 30 h 107"/>
                                      <a:gd name="T4" fmla="*/ 6 w 9"/>
                                      <a:gd name="T5" fmla="*/ 82 h 107"/>
                                      <a:gd name="T6" fmla="*/ 0 w 9"/>
                                      <a:gd name="T7" fmla="*/ 107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7">
                                        <a:moveTo>
                                          <a:pt x="3" y="0"/>
                                        </a:moveTo>
                                        <a:cubicBezTo>
                                          <a:pt x="4" y="11"/>
                                          <a:pt x="7" y="19"/>
                                          <a:pt x="9" y="30"/>
                                        </a:cubicBezTo>
                                        <a:cubicBezTo>
                                          <a:pt x="9" y="34"/>
                                          <a:pt x="8" y="67"/>
                                          <a:pt x="6" y="82"/>
                                        </a:cubicBezTo>
                                        <a:cubicBezTo>
                                          <a:pt x="5" y="90"/>
                                          <a:pt x="0" y="99"/>
                                          <a:pt x="0" y="10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757" name="Freeform 1045">
                                    <a:extLst>
                                      <a:ext uri="{FF2B5EF4-FFF2-40B4-BE49-F238E27FC236}">
                                        <a16:creationId xmlns:a16="http://schemas.microsoft.com/office/drawing/2014/main" id="{0107212E-7BB2-46CD-BCB5-E8BC7AE42432}"/>
                                      </a:ext>
                                    </a:extLst>
                                  </p:cNvPr>
                                  <p:cNvSpPr>
                                    <a:spLocks/>
                                  </p:cNvSpPr>
                                  <p:nvPr/>
                                </p:nvSpPr>
                                <p:spPr bwMode="auto">
                                  <a:xfrm>
                                    <a:off x="434" y="415"/>
                                    <a:ext cx="14" cy="136"/>
                                  </a:xfrm>
                                  <a:custGeom>
                                    <a:avLst/>
                                    <a:gdLst>
                                      <a:gd name="T0" fmla="*/ 1 w 14"/>
                                      <a:gd name="T1" fmla="*/ 0 h 136"/>
                                      <a:gd name="T2" fmla="*/ 8 w 14"/>
                                      <a:gd name="T3" fmla="*/ 49 h 136"/>
                                      <a:gd name="T4" fmla="*/ 12 w 14"/>
                                      <a:gd name="T5" fmla="*/ 115 h 136"/>
                                      <a:gd name="T6" fmla="*/ 14 w 14"/>
                                      <a:gd name="T7" fmla="*/ 136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36">
                                        <a:moveTo>
                                          <a:pt x="1" y="0"/>
                                        </a:moveTo>
                                        <a:cubicBezTo>
                                          <a:pt x="2" y="17"/>
                                          <a:pt x="6" y="32"/>
                                          <a:pt x="8" y="49"/>
                                        </a:cubicBezTo>
                                        <a:cubicBezTo>
                                          <a:pt x="8" y="52"/>
                                          <a:pt x="0" y="107"/>
                                          <a:pt x="12" y="115"/>
                                        </a:cubicBezTo>
                                        <a:cubicBezTo>
                                          <a:pt x="14" y="122"/>
                                          <a:pt x="14" y="128"/>
                                          <a:pt x="14" y="1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758" name="Freeform 1046">
                                    <a:extLst>
                                      <a:ext uri="{FF2B5EF4-FFF2-40B4-BE49-F238E27FC236}">
                                        <a16:creationId xmlns:a16="http://schemas.microsoft.com/office/drawing/2014/main" id="{268EAD31-06E1-470A-9DE8-B202CA7FE37D}"/>
                                      </a:ext>
                                    </a:extLst>
                                  </p:cNvPr>
                                  <p:cNvSpPr>
                                    <a:spLocks/>
                                  </p:cNvSpPr>
                                  <p:nvPr/>
                                </p:nvSpPr>
                                <p:spPr bwMode="auto">
                                  <a:xfrm>
                                    <a:off x="431" y="439"/>
                                    <a:ext cx="14" cy="115"/>
                                  </a:xfrm>
                                  <a:custGeom>
                                    <a:avLst/>
                                    <a:gdLst>
                                      <a:gd name="T0" fmla="*/ 0 w 14"/>
                                      <a:gd name="T1" fmla="*/ 0 h 115"/>
                                      <a:gd name="T2" fmla="*/ 9 w 14"/>
                                      <a:gd name="T3" fmla="*/ 36 h 115"/>
                                      <a:gd name="T4" fmla="*/ 11 w 14"/>
                                      <a:gd name="T5" fmla="*/ 50 h 115"/>
                                      <a:gd name="T6" fmla="*/ 13 w 14"/>
                                      <a:gd name="T7" fmla="*/ 58 h 115"/>
                                      <a:gd name="T8" fmla="*/ 8 w 14"/>
                                      <a:gd name="T9" fmla="*/ 115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5">
                                        <a:moveTo>
                                          <a:pt x="0" y="0"/>
                                        </a:moveTo>
                                        <a:cubicBezTo>
                                          <a:pt x="5" y="12"/>
                                          <a:pt x="7" y="23"/>
                                          <a:pt x="9" y="36"/>
                                        </a:cubicBezTo>
                                        <a:cubicBezTo>
                                          <a:pt x="10" y="43"/>
                                          <a:pt x="10" y="43"/>
                                          <a:pt x="11" y="50"/>
                                        </a:cubicBezTo>
                                        <a:cubicBezTo>
                                          <a:pt x="12" y="53"/>
                                          <a:pt x="13" y="58"/>
                                          <a:pt x="13" y="58"/>
                                        </a:cubicBezTo>
                                        <a:cubicBezTo>
                                          <a:pt x="14" y="78"/>
                                          <a:pt x="8" y="96"/>
                                          <a:pt x="8" y="1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54" name="Freeform 1042">
                                  <a:extLst>
                                    <a:ext uri="{FF2B5EF4-FFF2-40B4-BE49-F238E27FC236}">
                                      <a16:creationId xmlns:a16="http://schemas.microsoft.com/office/drawing/2014/main" id="{45AC0C50-A159-4273-82F8-4D97F30A26BF}"/>
                                    </a:ext>
                                  </a:extLst>
                                </p:cNvPr>
                                <p:cNvSpPr>
                                  <a:spLocks/>
                                </p:cNvSpPr>
                                <p:nvPr/>
                              </p:nvSpPr>
                              <p:spPr bwMode="auto">
                                <a:xfrm>
                                  <a:off x="413" y="384"/>
                                  <a:ext cx="23" cy="169"/>
                                </a:xfrm>
                                <a:custGeom>
                                  <a:avLst/>
                                  <a:gdLst>
                                    <a:gd name="T0" fmla="*/ 20 w 23"/>
                                    <a:gd name="T1" fmla="*/ 167 h 169"/>
                                    <a:gd name="T2" fmla="*/ 10 w 23"/>
                                    <a:gd name="T3" fmla="*/ 136 h 169"/>
                                    <a:gd name="T4" fmla="*/ 13 w 23"/>
                                    <a:gd name="T5" fmla="*/ 88 h 169"/>
                                    <a:gd name="T6" fmla="*/ 22 w 23"/>
                                    <a:gd name="T7" fmla="*/ 35 h 169"/>
                                    <a:gd name="T8" fmla="*/ 20 w 23"/>
                                    <a:gd name="T9" fmla="*/ 65 h 169"/>
                                    <a:gd name="T10" fmla="*/ 15 w 23"/>
                                    <a:gd name="T11" fmla="*/ 112 h 169"/>
                                    <a:gd name="T12" fmla="*/ 6 w 23"/>
                                    <a:gd name="T13" fmla="*/ 156 h 169"/>
                                    <a:gd name="T14" fmla="*/ 0 w 23"/>
                                    <a:gd name="T15" fmla="*/ 167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69">
                                      <a:moveTo>
                                        <a:pt x="20" y="167"/>
                                      </a:moveTo>
                                      <a:cubicBezTo>
                                        <a:pt x="23" y="157"/>
                                        <a:pt x="12" y="146"/>
                                        <a:pt x="10" y="136"/>
                                      </a:cubicBezTo>
                                      <a:cubicBezTo>
                                        <a:pt x="10" y="120"/>
                                        <a:pt x="8" y="103"/>
                                        <a:pt x="13" y="88"/>
                                      </a:cubicBezTo>
                                      <a:cubicBezTo>
                                        <a:pt x="16" y="70"/>
                                        <a:pt x="18" y="53"/>
                                        <a:pt x="22" y="35"/>
                                      </a:cubicBezTo>
                                      <a:cubicBezTo>
                                        <a:pt x="20" y="0"/>
                                        <a:pt x="22" y="20"/>
                                        <a:pt x="20" y="65"/>
                                      </a:cubicBezTo>
                                      <a:cubicBezTo>
                                        <a:pt x="19" y="81"/>
                                        <a:pt x="18" y="97"/>
                                        <a:pt x="15" y="112"/>
                                      </a:cubicBezTo>
                                      <a:cubicBezTo>
                                        <a:pt x="14" y="125"/>
                                        <a:pt x="15" y="144"/>
                                        <a:pt x="6" y="156"/>
                                      </a:cubicBezTo>
                                      <a:cubicBezTo>
                                        <a:pt x="5" y="159"/>
                                        <a:pt x="2" y="169"/>
                                        <a:pt x="0" y="16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52" name="Freeform 1040">
                                <a:extLst>
                                  <a:ext uri="{FF2B5EF4-FFF2-40B4-BE49-F238E27FC236}">
                                    <a16:creationId xmlns:a16="http://schemas.microsoft.com/office/drawing/2014/main" id="{B97A2C6A-FE0B-4DCC-98DC-29DF694C6906}"/>
                                  </a:ext>
                                </a:extLst>
                              </p:cNvPr>
                              <p:cNvSpPr>
                                <a:spLocks/>
                              </p:cNvSpPr>
                              <p:nvPr/>
                            </p:nvSpPr>
                            <p:spPr bwMode="auto">
                              <a:xfrm>
                                <a:off x="296" y="524"/>
                                <a:ext cx="10" cy="25"/>
                              </a:xfrm>
                              <a:custGeom>
                                <a:avLst/>
                                <a:gdLst>
                                  <a:gd name="T0" fmla="*/ 10 w 10"/>
                                  <a:gd name="T1" fmla="*/ 25 h 25"/>
                                  <a:gd name="T2" fmla="*/ 7 w 10"/>
                                  <a:gd name="T3" fmla="*/ 0 h 25"/>
                                  <a:gd name="T4" fmla="*/ 0 w 10"/>
                                  <a:gd name="T5" fmla="*/ 21 h 25"/>
                                  <a:gd name="T6" fmla="*/ 0 60000 65536"/>
                                  <a:gd name="T7" fmla="*/ 0 60000 65536"/>
                                  <a:gd name="T8" fmla="*/ 0 60000 65536"/>
                                </a:gdLst>
                                <a:ahLst/>
                                <a:cxnLst>
                                  <a:cxn ang="T6">
                                    <a:pos x="T0" y="T1"/>
                                  </a:cxn>
                                  <a:cxn ang="T7">
                                    <a:pos x="T2" y="T3"/>
                                  </a:cxn>
                                  <a:cxn ang="T8">
                                    <a:pos x="T4" y="T5"/>
                                  </a:cxn>
                                </a:cxnLst>
                                <a:rect l="0" t="0" r="r" b="b"/>
                                <a:pathLst>
                                  <a:path w="10" h="25">
                                    <a:moveTo>
                                      <a:pt x="10" y="25"/>
                                    </a:moveTo>
                                    <a:cubicBezTo>
                                      <a:pt x="9" y="17"/>
                                      <a:pt x="8" y="8"/>
                                      <a:pt x="7" y="0"/>
                                    </a:cubicBezTo>
                                    <a:cubicBezTo>
                                      <a:pt x="6" y="2"/>
                                      <a:pt x="2" y="21"/>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50" name="Freeform 1038">
                              <a:extLst>
                                <a:ext uri="{FF2B5EF4-FFF2-40B4-BE49-F238E27FC236}">
                                  <a16:creationId xmlns:a16="http://schemas.microsoft.com/office/drawing/2014/main" id="{6F39851C-89C3-427B-9EC6-921B2F87C19B}"/>
                                </a:ext>
                              </a:extLst>
                            </p:cNvPr>
                            <p:cNvSpPr>
                              <a:spLocks/>
                            </p:cNvSpPr>
                            <p:nvPr/>
                          </p:nvSpPr>
                          <p:spPr bwMode="auto">
                            <a:xfrm>
                              <a:off x="421" y="474"/>
                              <a:ext cx="16" cy="84"/>
                            </a:xfrm>
                            <a:custGeom>
                              <a:avLst/>
                              <a:gdLst>
                                <a:gd name="T0" fmla="*/ 0 w 16"/>
                                <a:gd name="T1" fmla="*/ 78 h 84"/>
                                <a:gd name="T2" fmla="*/ 2 w 16"/>
                                <a:gd name="T3" fmla="*/ 19 h 84"/>
                                <a:gd name="T4" fmla="*/ 11 w 16"/>
                                <a:gd name="T5" fmla="*/ 0 h 84"/>
                                <a:gd name="T6" fmla="*/ 16 w 16"/>
                                <a:gd name="T7" fmla="*/ 33 h 84"/>
                                <a:gd name="T8" fmla="*/ 7 w 16"/>
                                <a:gd name="T9" fmla="*/ 7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4">
                                  <a:moveTo>
                                    <a:pt x="0" y="78"/>
                                  </a:moveTo>
                                  <a:cubicBezTo>
                                    <a:pt x="3" y="49"/>
                                    <a:pt x="0" y="84"/>
                                    <a:pt x="2" y="19"/>
                                  </a:cubicBezTo>
                                  <a:cubicBezTo>
                                    <a:pt x="2" y="12"/>
                                    <a:pt x="11" y="0"/>
                                    <a:pt x="11" y="0"/>
                                  </a:cubicBezTo>
                                  <a:cubicBezTo>
                                    <a:pt x="14" y="10"/>
                                    <a:pt x="15" y="22"/>
                                    <a:pt x="16" y="33"/>
                                  </a:cubicBezTo>
                                  <a:cubicBezTo>
                                    <a:pt x="15" y="42"/>
                                    <a:pt x="14" y="69"/>
                                    <a:pt x="7" y="7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48" name="Freeform 1036">
                            <a:extLst>
                              <a:ext uri="{FF2B5EF4-FFF2-40B4-BE49-F238E27FC236}">
                                <a16:creationId xmlns:a16="http://schemas.microsoft.com/office/drawing/2014/main" id="{96874912-AD6A-46FB-87CA-08D2C34634A1}"/>
                              </a:ext>
                            </a:extLst>
                          </p:cNvPr>
                          <p:cNvSpPr>
                            <a:spLocks/>
                          </p:cNvSpPr>
                          <p:nvPr/>
                        </p:nvSpPr>
                        <p:spPr bwMode="auto">
                          <a:xfrm>
                            <a:off x="220" y="70"/>
                            <a:ext cx="167" cy="44"/>
                          </a:xfrm>
                          <a:custGeom>
                            <a:avLst/>
                            <a:gdLst>
                              <a:gd name="T0" fmla="*/ 167 w 167"/>
                              <a:gd name="T1" fmla="*/ 13 h 44"/>
                              <a:gd name="T2" fmla="*/ 131 w 167"/>
                              <a:gd name="T3" fmla="*/ 1 h 44"/>
                              <a:gd name="T4" fmla="*/ 134 w 167"/>
                              <a:gd name="T5" fmla="*/ 2 h 44"/>
                              <a:gd name="T6" fmla="*/ 143 w 167"/>
                              <a:gd name="T7" fmla="*/ 9 h 44"/>
                              <a:gd name="T8" fmla="*/ 146 w 167"/>
                              <a:gd name="T9" fmla="*/ 12 h 44"/>
                              <a:gd name="T10" fmla="*/ 132 w 167"/>
                              <a:gd name="T11" fmla="*/ 7 h 44"/>
                              <a:gd name="T12" fmla="*/ 139 w 167"/>
                              <a:gd name="T13" fmla="*/ 15 h 44"/>
                              <a:gd name="T14" fmla="*/ 145 w 167"/>
                              <a:gd name="T15" fmla="*/ 19 h 44"/>
                              <a:gd name="T16" fmla="*/ 140 w 167"/>
                              <a:gd name="T17" fmla="*/ 14 h 44"/>
                              <a:gd name="T18" fmla="*/ 118 w 167"/>
                              <a:gd name="T19" fmla="*/ 11 h 44"/>
                              <a:gd name="T20" fmla="*/ 125 w 167"/>
                              <a:gd name="T21" fmla="*/ 12 h 44"/>
                              <a:gd name="T22" fmla="*/ 128 w 167"/>
                              <a:gd name="T23" fmla="*/ 13 h 44"/>
                              <a:gd name="T24" fmla="*/ 127 w 167"/>
                              <a:gd name="T25" fmla="*/ 7 h 44"/>
                              <a:gd name="T26" fmla="*/ 127 w 167"/>
                              <a:gd name="T27" fmla="*/ 9 h 44"/>
                              <a:gd name="T28" fmla="*/ 131 w 167"/>
                              <a:gd name="T29" fmla="*/ 13 h 44"/>
                              <a:gd name="T30" fmla="*/ 112 w 167"/>
                              <a:gd name="T31" fmla="*/ 12 h 44"/>
                              <a:gd name="T32" fmla="*/ 115 w 167"/>
                              <a:gd name="T33" fmla="*/ 17 h 44"/>
                              <a:gd name="T34" fmla="*/ 118 w 167"/>
                              <a:gd name="T35" fmla="*/ 19 h 44"/>
                              <a:gd name="T36" fmla="*/ 103 w 167"/>
                              <a:gd name="T37" fmla="*/ 13 h 44"/>
                              <a:gd name="T38" fmla="*/ 103 w 167"/>
                              <a:gd name="T39" fmla="*/ 21 h 44"/>
                              <a:gd name="T40" fmla="*/ 92 w 167"/>
                              <a:gd name="T41" fmla="*/ 12 h 44"/>
                              <a:gd name="T42" fmla="*/ 85 w 167"/>
                              <a:gd name="T43" fmla="*/ 12 h 44"/>
                              <a:gd name="T44" fmla="*/ 78 w 167"/>
                              <a:gd name="T45" fmla="*/ 13 h 44"/>
                              <a:gd name="T46" fmla="*/ 70 w 167"/>
                              <a:gd name="T47" fmla="*/ 18 h 44"/>
                              <a:gd name="T48" fmla="*/ 64 w 167"/>
                              <a:gd name="T49" fmla="*/ 20 h 44"/>
                              <a:gd name="T50" fmla="*/ 48 w 167"/>
                              <a:gd name="T51" fmla="*/ 20 h 44"/>
                              <a:gd name="T52" fmla="*/ 42 w 167"/>
                              <a:gd name="T53" fmla="*/ 22 h 44"/>
                              <a:gd name="T54" fmla="*/ 30 w 167"/>
                              <a:gd name="T55" fmla="*/ 22 h 44"/>
                              <a:gd name="T56" fmla="*/ 21 w 167"/>
                              <a:gd name="T57" fmla="*/ 25 h 44"/>
                              <a:gd name="T58" fmla="*/ 14 w 167"/>
                              <a:gd name="T59" fmla="*/ 36 h 44"/>
                              <a:gd name="T60" fmla="*/ 24 w 167"/>
                              <a:gd name="T61" fmla="*/ 35 h 44"/>
                              <a:gd name="T62" fmla="*/ 39 w 167"/>
                              <a:gd name="T63" fmla="*/ 18 h 44"/>
                              <a:gd name="T64" fmla="*/ 45 w 167"/>
                              <a:gd name="T65" fmla="*/ 10 h 44"/>
                              <a:gd name="T66" fmla="*/ 32 w 167"/>
                              <a:gd name="T67" fmla="*/ 14 h 44"/>
                              <a:gd name="T68" fmla="*/ 15 w 167"/>
                              <a:gd name="T69" fmla="*/ 9 h 44"/>
                              <a:gd name="T70" fmla="*/ 9 w 167"/>
                              <a:gd name="T71" fmla="*/ 13 h 44"/>
                              <a:gd name="T72" fmla="*/ 2 w 167"/>
                              <a:gd name="T73" fmla="*/ 15 h 44"/>
                              <a:gd name="T74" fmla="*/ 26 w 167"/>
                              <a:gd name="T75" fmla="*/ 10 h 44"/>
                              <a:gd name="T76" fmla="*/ 37 w 167"/>
                              <a:gd name="T77" fmla="*/ 6 h 44"/>
                              <a:gd name="T78" fmla="*/ 40 w 167"/>
                              <a:gd name="T79" fmla="*/ 4 h 44"/>
                              <a:gd name="T80" fmla="*/ 29 w 167"/>
                              <a:gd name="T81" fmla="*/ 3 h 44"/>
                              <a:gd name="T82" fmla="*/ 39 w 167"/>
                              <a:gd name="T83" fmla="*/ 2 h 44"/>
                              <a:gd name="T84" fmla="*/ 49 w 167"/>
                              <a:gd name="T85" fmla="*/ 10 h 44"/>
                              <a:gd name="T86" fmla="*/ 49 w 167"/>
                              <a:gd name="T87" fmla="*/ 19 h 44"/>
                              <a:gd name="T88" fmla="*/ 59 w 167"/>
                              <a:gd name="T89" fmla="*/ 12 h 44"/>
                              <a:gd name="T90" fmla="*/ 57 w 167"/>
                              <a:gd name="T91" fmla="*/ 21 h 44"/>
                              <a:gd name="T92" fmla="*/ 58 w 167"/>
                              <a:gd name="T93" fmla="*/ 23 h 44"/>
                              <a:gd name="T94" fmla="*/ 53 w 167"/>
                              <a:gd name="T95" fmla="*/ 32 h 44"/>
                              <a:gd name="T96" fmla="*/ 51 w 167"/>
                              <a:gd name="T97" fmla="*/ 40 h 44"/>
                              <a:gd name="T98" fmla="*/ 49 w 167"/>
                              <a:gd name="T99" fmla="*/ 43 h 44"/>
                              <a:gd name="T100" fmla="*/ 56 w 167"/>
                              <a:gd name="T101" fmla="*/ 36 h 44"/>
                              <a:gd name="T102" fmla="*/ 59 w 167"/>
                              <a:gd name="T103" fmla="*/ 33 h 44"/>
                              <a:gd name="T104" fmla="*/ 66 w 167"/>
                              <a:gd name="T105" fmla="*/ 19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7" h="44">
                                <a:moveTo>
                                  <a:pt x="167" y="13"/>
                                </a:moveTo>
                                <a:cubicBezTo>
                                  <a:pt x="154" y="9"/>
                                  <a:pt x="144" y="3"/>
                                  <a:pt x="131" y="1"/>
                                </a:cubicBezTo>
                                <a:cubicBezTo>
                                  <a:pt x="130" y="1"/>
                                  <a:pt x="133" y="2"/>
                                  <a:pt x="134" y="2"/>
                                </a:cubicBezTo>
                                <a:cubicBezTo>
                                  <a:pt x="137" y="4"/>
                                  <a:pt x="140" y="7"/>
                                  <a:pt x="143" y="9"/>
                                </a:cubicBezTo>
                                <a:cubicBezTo>
                                  <a:pt x="144" y="10"/>
                                  <a:pt x="147" y="11"/>
                                  <a:pt x="146" y="12"/>
                                </a:cubicBezTo>
                                <a:cubicBezTo>
                                  <a:pt x="142" y="14"/>
                                  <a:pt x="121" y="1"/>
                                  <a:pt x="132" y="7"/>
                                </a:cubicBezTo>
                                <a:cubicBezTo>
                                  <a:pt x="134" y="10"/>
                                  <a:pt x="137" y="13"/>
                                  <a:pt x="139" y="15"/>
                                </a:cubicBezTo>
                                <a:cubicBezTo>
                                  <a:pt x="141" y="17"/>
                                  <a:pt x="145" y="19"/>
                                  <a:pt x="145" y="19"/>
                                </a:cubicBezTo>
                                <a:cubicBezTo>
                                  <a:pt x="143" y="16"/>
                                  <a:pt x="143" y="16"/>
                                  <a:pt x="140" y="14"/>
                                </a:cubicBezTo>
                                <a:cubicBezTo>
                                  <a:pt x="135" y="11"/>
                                  <a:pt x="124" y="11"/>
                                  <a:pt x="118" y="11"/>
                                </a:cubicBezTo>
                                <a:cubicBezTo>
                                  <a:pt x="116" y="11"/>
                                  <a:pt x="123" y="12"/>
                                  <a:pt x="125" y="12"/>
                                </a:cubicBezTo>
                                <a:cubicBezTo>
                                  <a:pt x="126" y="12"/>
                                  <a:pt x="127" y="13"/>
                                  <a:pt x="128" y="13"/>
                                </a:cubicBezTo>
                                <a:cubicBezTo>
                                  <a:pt x="135" y="13"/>
                                  <a:pt x="129" y="8"/>
                                  <a:pt x="127" y="7"/>
                                </a:cubicBezTo>
                                <a:cubicBezTo>
                                  <a:pt x="123" y="5"/>
                                  <a:pt x="122" y="2"/>
                                  <a:pt x="127" y="9"/>
                                </a:cubicBezTo>
                                <a:cubicBezTo>
                                  <a:pt x="120" y="11"/>
                                  <a:pt x="128" y="12"/>
                                  <a:pt x="131" y="13"/>
                                </a:cubicBezTo>
                                <a:cubicBezTo>
                                  <a:pt x="124" y="14"/>
                                  <a:pt x="119" y="13"/>
                                  <a:pt x="112" y="12"/>
                                </a:cubicBezTo>
                                <a:cubicBezTo>
                                  <a:pt x="107" y="14"/>
                                  <a:pt x="108" y="12"/>
                                  <a:pt x="115" y="17"/>
                                </a:cubicBezTo>
                                <a:cubicBezTo>
                                  <a:pt x="116" y="18"/>
                                  <a:pt x="119" y="19"/>
                                  <a:pt x="118" y="19"/>
                                </a:cubicBezTo>
                                <a:cubicBezTo>
                                  <a:pt x="113" y="17"/>
                                  <a:pt x="108" y="16"/>
                                  <a:pt x="103" y="13"/>
                                </a:cubicBezTo>
                                <a:cubicBezTo>
                                  <a:pt x="106" y="17"/>
                                  <a:pt x="107" y="18"/>
                                  <a:pt x="103" y="21"/>
                                </a:cubicBezTo>
                                <a:cubicBezTo>
                                  <a:pt x="100" y="17"/>
                                  <a:pt x="96" y="16"/>
                                  <a:pt x="92" y="12"/>
                                </a:cubicBezTo>
                                <a:cubicBezTo>
                                  <a:pt x="87" y="19"/>
                                  <a:pt x="88" y="20"/>
                                  <a:pt x="85" y="12"/>
                                </a:cubicBezTo>
                                <a:cubicBezTo>
                                  <a:pt x="83" y="18"/>
                                  <a:pt x="83" y="11"/>
                                  <a:pt x="78" y="13"/>
                                </a:cubicBezTo>
                                <a:cubicBezTo>
                                  <a:pt x="72" y="11"/>
                                  <a:pt x="75" y="15"/>
                                  <a:pt x="70" y="18"/>
                                </a:cubicBezTo>
                                <a:cubicBezTo>
                                  <a:pt x="68" y="19"/>
                                  <a:pt x="64" y="20"/>
                                  <a:pt x="64" y="20"/>
                                </a:cubicBezTo>
                                <a:cubicBezTo>
                                  <a:pt x="57" y="18"/>
                                  <a:pt x="60" y="18"/>
                                  <a:pt x="48" y="20"/>
                                </a:cubicBezTo>
                                <a:cubicBezTo>
                                  <a:pt x="46" y="20"/>
                                  <a:pt x="42" y="22"/>
                                  <a:pt x="42" y="22"/>
                                </a:cubicBezTo>
                                <a:cubicBezTo>
                                  <a:pt x="36" y="21"/>
                                  <a:pt x="38" y="20"/>
                                  <a:pt x="30" y="22"/>
                                </a:cubicBezTo>
                                <a:cubicBezTo>
                                  <a:pt x="27" y="23"/>
                                  <a:pt x="21" y="25"/>
                                  <a:pt x="21" y="25"/>
                                </a:cubicBezTo>
                                <a:cubicBezTo>
                                  <a:pt x="20" y="29"/>
                                  <a:pt x="18" y="34"/>
                                  <a:pt x="14" y="36"/>
                                </a:cubicBezTo>
                                <a:cubicBezTo>
                                  <a:pt x="5" y="33"/>
                                  <a:pt x="22" y="35"/>
                                  <a:pt x="24" y="35"/>
                                </a:cubicBezTo>
                                <a:cubicBezTo>
                                  <a:pt x="26" y="26"/>
                                  <a:pt x="33" y="24"/>
                                  <a:pt x="39" y="18"/>
                                </a:cubicBezTo>
                                <a:cubicBezTo>
                                  <a:pt x="39" y="17"/>
                                  <a:pt x="45" y="10"/>
                                  <a:pt x="45" y="10"/>
                                </a:cubicBezTo>
                                <a:cubicBezTo>
                                  <a:pt x="44" y="9"/>
                                  <a:pt x="33" y="14"/>
                                  <a:pt x="32" y="14"/>
                                </a:cubicBezTo>
                                <a:cubicBezTo>
                                  <a:pt x="25" y="13"/>
                                  <a:pt x="21" y="11"/>
                                  <a:pt x="15" y="9"/>
                                </a:cubicBezTo>
                                <a:cubicBezTo>
                                  <a:pt x="4" y="12"/>
                                  <a:pt x="17" y="7"/>
                                  <a:pt x="9" y="13"/>
                                </a:cubicBezTo>
                                <a:cubicBezTo>
                                  <a:pt x="7" y="14"/>
                                  <a:pt x="0" y="15"/>
                                  <a:pt x="2" y="15"/>
                                </a:cubicBezTo>
                                <a:cubicBezTo>
                                  <a:pt x="10" y="15"/>
                                  <a:pt x="18" y="12"/>
                                  <a:pt x="26" y="10"/>
                                </a:cubicBezTo>
                                <a:cubicBezTo>
                                  <a:pt x="29" y="8"/>
                                  <a:pt x="37" y="6"/>
                                  <a:pt x="37" y="6"/>
                                </a:cubicBezTo>
                                <a:cubicBezTo>
                                  <a:pt x="38" y="5"/>
                                  <a:pt x="40" y="5"/>
                                  <a:pt x="40" y="4"/>
                                </a:cubicBezTo>
                                <a:cubicBezTo>
                                  <a:pt x="40" y="0"/>
                                  <a:pt x="26" y="3"/>
                                  <a:pt x="29" y="3"/>
                                </a:cubicBezTo>
                                <a:cubicBezTo>
                                  <a:pt x="32" y="3"/>
                                  <a:pt x="36" y="2"/>
                                  <a:pt x="39" y="2"/>
                                </a:cubicBezTo>
                                <a:cubicBezTo>
                                  <a:pt x="53" y="7"/>
                                  <a:pt x="32" y="16"/>
                                  <a:pt x="49" y="10"/>
                                </a:cubicBezTo>
                                <a:cubicBezTo>
                                  <a:pt x="49" y="13"/>
                                  <a:pt x="46" y="19"/>
                                  <a:pt x="49" y="19"/>
                                </a:cubicBezTo>
                                <a:cubicBezTo>
                                  <a:pt x="53" y="19"/>
                                  <a:pt x="59" y="12"/>
                                  <a:pt x="59" y="12"/>
                                </a:cubicBezTo>
                                <a:cubicBezTo>
                                  <a:pt x="58" y="16"/>
                                  <a:pt x="49" y="26"/>
                                  <a:pt x="57" y="21"/>
                                </a:cubicBezTo>
                                <a:cubicBezTo>
                                  <a:pt x="62" y="13"/>
                                  <a:pt x="63" y="16"/>
                                  <a:pt x="58" y="23"/>
                                </a:cubicBezTo>
                                <a:cubicBezTo>
                                  <a:pt x="57" y="26"/>
                                  <a:pt x="53" y="32"/>
                                  <a:pt x="53" y="32"/>
                                </a:cubicBezTo>
                                <a:cubicBezTo>
                                  <a:pt x="53" y="34"/>
                                  <a:pt x="52" y="38"/>
                                  <a:pt x="51" y="40"/>
                                </a:cubicBezTo>
                                <a:cubicBezTo>
                                  <a:pt x="50" y="41"/>
                                  <a:pt x="48" y="44"/>
                                  <a:pt x="49" y="43"/>
                                </a:cubicBezTo>
                                <a:cubicBezTo>
                                  <a:pt x="52" y="41"/>
                                  <a:pt x="54" y="38"/>
                                  <a:pt x="56" y="36"/>
                                </a:cubicBezTo>
                                <a:cubicBezTo>
                                  <a:pt x="57" y="35"/>
                                  <a:pt x="59" y="33"/>
                                  <a:pt x="59" y="33"/>
                                </a:cubicBezTo>
                                <a:cubicBezTo>
                                  <a:pt x="60" y="29"/>
                                  <a:pt x="66" y="22"/>
                                  <a:pt x="66"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46" name="Freeform 1034">
                          <a:extLst>
                            <a:ext uri="{FF2B5EF4-FFF2-40B4-BE49-F238E27FC236}">
                              <a16:creationId xmlns:a16="http://schemas.microsoft.com/office/drawing/2014/main" id="{049FB512-34B7-4E9C-A252-3BE811E08C0E}"/>
                            </a:ext>
                          </a:extLst>
                        </p:cNvPr>
                        <p:cNvSpPr>
                          <a:spLocks/>
                        </p:cNvSpPr>
                        <p:nvPr/>
                      </p:nvSpPr>
                      <p:spPr bwMode="auto">
                        <a:xfrm>
                          <a:off x="313" y="410"/>
                          <a:ext cx="8" cy="57"/>
                        </a:xfrm>
                        <a:custGeom>
                          <a:avLst/>
                          <a:gdLst>
                            <a:gd name="T0" fmla="*/ 5 w 8"/>
                            <a:gd name="T1" fmla="*/ 6 h 57"/>
                            <a:gd name="T2" fmla="*/ 1 w 8"/>
                            <a:gd name="T3" fmla="*/ 38 h 57"/>
                            <a:gd name="T4" fmla="*/ 2 w 8"/>
                            <a:gd name="T5" fmla="*/ 25 h 57"/>
                            <a:gd name="T6" fmla="*/ 5 w 8"/>
                            <a:gd name="T7" fmla="*/ 10 h 57"/>
                            <a:gd name="T8" fmla="*/ 6 w 8"/>
                            <a:gd name="T9" fmla="*/ 1 h 57"/>
                            <a:gd name="T10" fmla="*/ 7 w 8"/>
                            <a:gd name="T11" fmla="*/ 9 h 57"/>
                            <a:gd name="T12" fmla="*/ 5 w 8"/>
                            <a:gd name="T13" fmla="*/ 22 h 57"/>
                            <a:gd name="T14" fmla="*/ 0 w 8"/>
                            <a:gd name="T15" fmla="*/ 57 h 57"/>
                            <a:gd name="T16" fmla="*/ 5 w 8"/>
                            <a:gd name="T17" fmla="*/ 14 h 57"/>
                            <a:gd name="T18" fmla="*/ 5 w 8"/>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57">
                              <a:moveTo>
                                <a:pt x="5" y="6"/>
                              </a:moveTo>
                              <a:cubicBezTo>
                                <a:pt x="4" y="17"/>
                                <a:pt x="2" y="27"/>
                                <a:pt x="1" y="38"/>
                              </a:cubicBezTo>
                              <a:cubicBezTo>
                                <a:pt x="1" y="42"/>
                                <a:pt x="1" y="29"/>
                                <a:pt x="2" y="25"/>
                              </a:cubicBezTo>
                              <a:cubicBezTo>
                                <a:pt x="3" y="20"/>
                                <a:pt x="3" y="15"/>
                                <a:pt x="5" y="10"/>
                              </a:cubicBezTo>
                              <a:cubicBezTo>
                                <a:pt x="5" y="7"/>
                                <a:pt x="3" y="2"/>
                                <a:pt x="6" y="1"/>
                              </a:cubicBezTo>
                              <a:cubicBezTo>
                                <a:pt x="8" y="0"/>
                                <a:pt x="7" y="6"/>
                                <a:pt x="7" y="9"/>
                              </a:cubicBezTo>
                              <a:cubicBezTo>
                                <a:pt x="7" y="15"/>
                                <a:pt x="6" y="17"/>
                                <a:pt x="5" y="22"/>
                              </a:cubicBezTo>
                              <a:cubicBezTo>
                                <a:pt x="6" y="33"/>
                                <a:pt x="7" y="47"/>
                                <a:pt x="0" y="57"/>
                              </a:cubicBezTo>
                              <a:cubicBezTo>
                                <a:pt x="1" y="40"/>
                                <a:pt x="2" y="30"/>
                                <a:pt x="5" y="14"/>
                              </a:cubicBezTo>
                              <a:cubicBezTo>
                                <a:pt x="4" y="6"/>
                                <a:pt x="1" y="6"/>
                                <a:pt x="5" y="6"/>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743" name="Freeform 1031">
                        <a:extLst>
                          <a:ext uri="{FF2B5EF4-FFF2-40B4-BE49-F238E27FC236}">
                            <a16:creationId xmlns:a16="http://schemas.microsoft.com/office/drawing/2014/main" id="{1FF118E8-ABBF-4516-92B6-26C48AC428F8}"/>
                          </a:ext>
                        </a:extLst>
                      </p:cNvPr>
                      <p:cNvSpPr>
                        <a:spLocks/>
                      </p:cNvSpPr>
                      <p:nvPr/>
                    </p:nvSpPr>
                    <p:spPr bwMode="auto">
                      <a:xfrm>
                        <a:off x="302" y="472"/>
                        <a:ext cx="13" cy="41"/>
                      </a:xfrm>
                      <a:custGeom>
                        <a:avLst/>
                        <a:gdLst>
                          <a:gd name="T0" fmla="*/ 10 w 13"/>
                          <a:gd name="T1" fmla="*/ 33 h 41"/>
                          <a:gd name="T2" fmla="*/ 10 w 13"/>
                          <a:gd name="T3" fmla="*/ 26 h 41"/>
                          <a:gd name="T4" fmla="*/ 9 w 13"/>
                          <a:gd name="T5" fmla="*/ 19 h 41"/>
                          <a:gd name="T6" fmla="*/ 2 w 13"/>
                          <a:gd name="T7" fmla="*/ 41 h 41"/>
                          <a:gd name="T8" fmla="*/ 3 w 13"/>
                          <a:gd name="T9" fmla="*/ 6 h 41"/>
                          <a:gd name="T10" fmla="*/ 0 w 13"/>
                          <a:gd name="T11" fmla="*/ 21 h 41"/>
                          <a:gd name="T12" fmla="*/ 2 w 13"/>
                          <a:gd name="T13" fmla="*/ 0 h 41"/>
                          <a:gd name="T14" fmla="*/ 2 w 13"/>
                          <a:gd name="T15" fmla="*/ 27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41">
                            <a:moveTo>
                              <a:pt x="10" y="33"/>
                            </a:moveTo>
                            <a:cubicBezTo>
                              <a:pt x="11" y="31"/>
                              <a:pt x="13" y="17"/>
                              <a:pt x="10" y="26"/>
                            </a:cubicBezTo>
                            <a:cubicBezTo>
                              <a:pt x="10" y="26"/>
                              <a:pt x="9" y="21"/>
                              <a:pt x="9" y="19"/>
                            </a:cubicBezTo>
                            <a:cubicBezTo>
                              <a:pt x="7" y="26"/>
                              <a:pt x="3" y="33"/>
                              <a:pt x="2" y="41"/>
                            </a:cubicBezTo>
                            <a:cubicBezTo>
                              <a:pt x="3" y="30"/>
                              <a:pt x="5" y="17"/>
                              <a:pt x="3" y="6"/>
                            </a:cubicBezTo>
                            <a:cubicBezTo>
                              <a:pt x="1" y="11"/>
                              <a:pt x="0" y="26"/>
                              <a:pt x="0" y="21"/>
                            </a:cubicBezTo>
                            <a:cubicBezTo>
                              <a:pt x="1" y="14"/>
                              <a:pt x="2" y="0"/>
                              <a:pt x="2" y="0"/>
                            </a:cubicBezTo>
                            <a:cubicBezTo>
                              <a:pt x="4" y="9"/>
                              <a:pt x="2" y="18"/>
                              <a:pt x="2" y="2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744" name="Freeform 1032">
                        <a:extLst>
                          <a:ext uri="{FF2B5EF4-FFF2-40B4-BE49-F238E27FC236}">
                            <a16:creationId xmlns:a16="http://schemas.microsoft.com/office/drawing/2014/main" id="{A172F241-BB66-4F38-9536-61244E50D34A}"/>
                          </a:ext>
                        </a:extLst>
                      </p:cNvPr>
                      <p:cNvSpPr>
                        <a:spLocks/>
                      </p:cNvSpPr>
                      <p:nvPr/>
                    </p:nvSpPr>
                    <p:spPr bwMode="auto">
                      <a:xfrm>
                        <a:off x="306" y="406"/>
                        <a:ext cx="16" cy="60"/>
                      </a:xfrm>
                      <a:custGeom>
                        <a:avLst/>
                        <a:gdLst>
                          <a:gd name="T0" fmla="*/ 2 w 16"/>
                          <a:gd name="T1" fmla="*/ 56 h 60"/>
                          <a:gd name="T2" fmla="*/ 1 w 16"/>
                          <a:gd name="T3" fmla="*/ 53 h 60"/>
                          <a:gd name="T4" fmla="*/ 3 w 16"/>
                          <a:gd name="T5" fmla="*/ 41 h 60"/>
                          <a:gd name="T6" fmla="*/ 2 w 16"/>
                          <a:gd name="T7" fmla="*/ 29 h 60"/>
                          <a:gd name="T8" fmla="*/ 3 w 16"/>
                          <a:gd name="T9" fmla="*/ 32 h 60"/>
                          <a:gd name="T10" fmla="*/ 2 w 16"/>
                          <a:gd name="T11" fmla="*/ 35 h 60"/>
                          <a:gd name="T12" fmla="*/ 1 w 16"/>
                          <a:gd name="T13" fmla="*/ 32 h 60"/>
                          <a:gd name="T14" fmla="*/ 2 w 16"/>
                          <a:gd name="T15" fmla="*/ 37 h 60"/>
                          <a:gd name="T16" fmla="*/ 3 w 16"/>
                          <a:gd name="T17" fmla="*/ 33 h 60"/>
                          <a:gd name="T18" fmla="*/ 4 w 16"/>
                          <a:gd name="T19" fmla="*/ 37 h 60"/>
                          <a:gd name="T20" fmla="*/ 3 w 16"/>
                          <a:gd name="T21" fmla="*/ 31 h 60"/>
                          <a:gd name="T22" fmla="*/ 5 w 16"/>
                          <a:gd name="T23" fmla="*/ 52 h 60"/>
                          <a:gd name="T24" fmla="*/ 8 w 16"/>
                          <a:gd name="T25" fmla="*/ 49 h 60"/>
                          <a:gd name="T26" fmla="*/ 10 w 16"/>
                          <a:gd name="T27" fmla="*/ 46 h 60"/>
                          <a:gd name="T28" fmla="*/ 11 w 16"/>
                          <a:gd name="T29" fmla="*/ 53 h 60"/>
                          <a:gd name="T30" fmla="*/ 12 w 16"/>
                          <a:gd name="T31" fmla="*/ 32 h 60"/>
                          <a:gd name="T32" fmla="*/ 14 w 16"/>
                          <a:gd name="T33" fmla="*/ 22 h 60"/>
                          <a:gd name="T34" fmla="*/ 15 w 16"/>
                          <a:gd name="T35" fmla="*/ 19 h 60"/>
                          <a:gd name="T36" fmla="*/ 15 w 16"/>
                          <a:gd name="T37" fmla="*/ 23 h 60"/>
                          <a:gd name="T38" fmla="*/ 14 w 16"/>
                          <a:gd name="T39" fmla="*/ 27 h 60"/>
                          <a:gd name="T40" fmla="*/ 12 w 16"/>
                          <a:gd name="T41" fmla="*/ 19 h 60"/>
                          <a:gd name="T42" fmla="*/ 13 w 16"/>
                          <a:gd name="T43" fmla="*/ 12 h 60"/>
                          <a:gd name="T44" fmla="*/ 12 w 16"/>
                          <a:gd name="T45" fmla="*/ 15 h 60"/>
                          <a:gd name="T46" fmla="*/ 8 w 16"/>
                          <a:gd name="T47" fmla="*/ 52 h 60"/>
                          <a:gd name="T48" fmla="*/ 7 w 16"/>
                          <a:gd name="T49" fmla="*/ 49 h 60"/>
                          <a:gd name="T50" fmla="*/ 4 w 16"/>
                          <a:gd name="T51" fmla="*/ 55 h 60"/>
                          <a:gd name="T52" fmla="*/ 8 w 16"/>
                          <a:gd name="T53" fmla="*/ 48 h 60"/>
                          <a:gd name="T54" fmla="*/ 7 w 16"/>
                          <a:gd name="T55" fmla="*/ 54 h 60"/>
                          <a:gd name="T56" fmla="*/ 5 w 16"/>
                          <a:gd name="T57" fmla="*/ 50 h 60"/>
                          <a:gd name="T58" fmla="*/ 3 w 16"/>
                          <a:gd name="T59" fmla="*/ 53 h 60"/>
                          <a:gd name="T60" fmla="*/ 2 w 16"/>
                          <a:gd name="T61" fmla="*/ 58 h 60"/>
                          <a:gd name="T62" fmla="*/ 4 w 16"/>
                          <a:gd name="T63" fmla="*/ 43 h 60"/>
                          <a:gd name="T64" fmla="*/ 1 w 16"/>
                          <a:gd name="T65" fmla="*/ 46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 h="60">
                            <a:moveTo>
                              <a:pt x="2" y="56"/>
                            </a:moveTo>
                            <a:cubicBezTo>
                              <a:pt x="3" y="54"/>
                              <a:pt x="3" y="46"/>
                              <a:pt x="1" y="53"/>
                            </a:cubicBezTo>
                            <a:cubicBezTo>
                              <a:pt x="0" y="49"/>
                              <a:pt x="3" y="41"/>
                              <a:pt x="3" y="41"/>
                            </a:cubicBezTo>
                            <a:cubicBezTo>
                              <a:pt x="0" y="33"/>
                              <a:pt x="1" y="37"/>
                              <a:pt x="2" y="29"/>
                            </a:cubicBezTo>
                            <a:cubicBezTo>
                              <a:pt x="2" y="30"/>
                              <a:pt x="3" y="31"/>
                              <a:pt x="3" y="32"/>
                            </a:cubicBezTo>
                            <a:cubicBezTo>
                              <a:pt x="3" y="33"/>
                              <a:pt x="3" y="35"/>
                              <a:pt x="2" y="35"/>
                            </a:cubicBezTo>
                            <a:cubicBezTo>
                              <a:pt x="1" y="35"/>
                              <a:pt x="1" y="31"/>
                              <a:pt x="1" y="32"/>
                            </a:cubicBezTo>
                            <a:cubicBezTo>
                              <a:pt x="1" y="34"/>
                              <a:pt x="2" y="35"/>
                              <a:pt x="2" y="37"/>
                            </a:cubicBezTo>
                            <a:cubicBezTo>
                              <a:pt x="2" y="36"/>
                              <a:pt x="2" y="33"/>
                              <a:pt x="3" y="33"/>
                            </a:cubicBezTo>
                            <a:cubicBezTo>
                              <a:pt x="4" y="33"/>
                              <a:pt x="4" y="38"/>
                              <a:pt x="4" y="37"/>
                            </a:cubicBezTo>
                            <a:cubicBezTo>
                              <a:pt x="4" y="35"/>
                              <a:pt x="3" y="33"/>
                              <a:pt x="3" y="31"/>
                            </a:cubicBezTo>
                            <a:cubicBezTo>
                              <a:pt x="1" y="37"/>
                              <a:pt x="4" y="46"/>
                              <a:pt x="5" y="52"/>
                            </a:cubicBezTo>
                            <a:cubicBezTo>
                              <a:pt x="7" y="45"/>
                              <a:pt x="6" y="44"/>
                              <a:pt x="8" y="49"/>
                            </a:cubicBezTo>
                            <a:cubicBezTo>
                              <a:pt x="9" y="48"/>
                              <a:pt x="9" y="45"/>
                              <a:pt x="10" y="46"/>
                            </a:cubicBezTo>
                            <a:cubicBezTo>
                              <a:pt x="11" y="48"/>
                              <a:pt x="11" y="55"/>
                              <a:pt x="11" y="53"/>
                            </a:cubicBezTo>
                            <a:cubicBezTo>
                              <a:pt x="12" y="46"/>
                              <a:pt x="11" y="39"/>
                              <a:pt x="12" y="32"/>
                            </a:cubicBezTo>
                            <a:cubicBezTo>
                              <a:pt x="12" y="29"/>
                              <a:pt x="13" y="25"/>
                              <a:pt x="14" y="22"/>
                            </a:cubicBezTo>
                            <a:cubicBezTo>
                              <a:pt x="14" y="21"/>
                              <a:pt x="15" y="18"/>
                              <a:pt x="15" y="19"/>
                            </a:cubicBezTo>
                            <a:cubicBezTo>
                              <a:pt x="15" y="21"/>
                              <a:pt x="10" y="30"/>
                              <a:pt x="15" y="23"/>
                            </a:cubicBezTo>
                            <a:cubicBezTo>
                              <a:pt x="15" y="24"/>
                              <a:pt x="15" y="28"/>
                              <a:pt x="14" y="27"/>
                            </a:cubicBezTo>
                            <a:cubicBezTo>
                              <a:pt x="12" y="25"/>
                              <a:pt x="12" y="19"/>
                              <a:pt x="12" y="19"/>
                            </a:cubicBezTo>
                            <a:cubicBezTo>
                              <a:pt x="12" y="17"/>
                              <a:pt x="13" y="14"/>
                              <a:pt x="13" y="12"/>
                            </a:cubicBezTo>
                            <a:cubicBezTo>
                              <a:pt x="14" y="7"/>
                              <a:pt x="16" y="0"/>
                              <a:pt x="12" y="15"/>
                            </a:cubicBezTo>
                            <a:cubicBezTo>
                              <a:pt x="11" y="26"/>
                              <a:pt x="12" y="41"/>
                              <a:pt x="8" y="52"/>
                            </a:cubicBezTo>
                            <a:cubicBezTo>
                              <a:pt x="8" y="51"/>
                              <a:pt x="8" y="49"/>
                              <a:pt x="7" y="49"/>
                            </a:cubicBezTo>
                            <a:cubicBezTo>
                              <a:pt x="5" y="49"/>
                              <a:pt x="2" y="57"/>
                              <a:pt x="4" y="55"/>
                            </a:cubicBezTo>
                            <a:cubicBezTo>
                              <a:pt x="6" y="53"/>
                              <a:pt x="7" y="50"/>
                              <a:pt x="8" y="48"/>
                            </a:cubicBezTo>
                            <a:cubicBezTo>
                              <a:pt x="8" y="50"/>
                              <a:pt x="9" y="53"/>
                              <a:pt x="7" y="54"/>
                            </a:cubicBezTo>
                            <a:cubicBezTo>
                              <a:pt x="6" y="55"/>
                              <a:pt x="6" y="50"/>
                              <a:pt x="5" y="50"/>
                            </a:cubicBezTo>
                            <a:cubicBezTo>
                              <a:pt x="4" y="50"/>
                              <a:pt x="4" y="52"/>
                              <a:pt x="3" y="53"/>
                            </a:cubicBezTo>
                            <a:cubicBezTo>
                              <a:pt x="3" y="55"/>
                              <a:pt x="2" y="60"/>
                              <a:pt x="2" y="58"/>
                            </a:cubicBezTo>
                            <a:cubicBezTo>
                              <a:pt x="2" y="53"/>
                              <a:pt x="5" y="48"/>
                              <a:pt x="4" y="43"/>
                            </a:cubicBezTo>
                            <a:cubicBezTo>
                              <a:pt x="4" y="42"/>
                              <a:pt x="2" y="46"/>
                              <a:pt x="1" y="4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41" name="Freeform 1029">
                      <a:extLst>
                        <a:ext uri="{FF2B5EF4-FFF2-40B4-BE49-F238E27FC236}">
                          <a16:creationId xmlns:a16="http://schemas.microsoft.com/office/drawing/2014/main" id="{AA3043E9-3411-499B-9F9E-7185CC54FC14}"/>
                        </a:ext>
                      </a:extLst>
                    </p:cNvPr>
                    <p:cNvSpPr>
                      <a:spLocks/>
                    </p:cNvSpPr>
                    <p:nvPr/>
                  </p:nvSpPr>
                  <p:spPr bwMode="auto">
                    <a:xfrm>
                      <a:off x="311" y="502"/>
                      <a:ext cx="2" cy="39"/>
                    </a:xfrm>
                    <a:custGeom>
                      <a:avLst/>
                      <a:gdLst>
                        <a:gd name="T0" fmla="*/ 2 w 2"/>
                        <a:gd name="T1" fmla="*/ 36 h 39"/>
                        <a:gd name="T2" fmla="*/ 1 w 2"/>
                        <a:gd name="T3" fmla="*/ 4 h 39"/>
                        <a:gd name="T4" fmla="*/ 0 w 2"/>
                        <a:gd name="T5" fmla="*/ 1 h 39"/>
                        <a:gd name="T6" fmla="*/ 1 w 2"/>
                        <a:gd name="T7" fmla="*/ 37 h 39"/>
                        <a:gd name="T8" fmla="*/ 2 w 2"/>
                        <a:gd name="T9" fmla="*/ 27 h 39"/>
                        <a:gd name="T10" fmla="*/ 1 w 2"/>
                        <a:gd name="T11" fmla="*/ 30 h 39"/>
                        <a:gd name="T12" fmla="*/ 0 w 2"/>
                        <a:gd name="T13" fmla="*/ 38 h 39"/>
                        <a:gd name="T14" fmla="*/ 2 w 2"/>
                        <a:gd name="T15" fmla="*/ 36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39">
                          <a:moveTo>
                            <a:pt x="2" y="36"/>
                          </a:moveTo>
                          <a:cubicBezTo>
                            <a:pt x="2" y="25"/>
                            <a:pt x="2" y="15"/>
                            <a:pt x="1" y="4"/>
                          </a:cubicBezTo>
                          <a:cubicBezTo>
                            <a:pt x="1" y="3"/>
                            <a:pt x="0" y="0"/>
                            <a:pt x="0" y="1"/>
                          </a:cubicBezTo>
                          <a:cubicBezTo>
                            <a:pt x="0" y="13"/>
                            <a:pt x="1" y="25"/>
                            <a:pt x="1" y="37"/>
                          </a:cubicBezTo>
                          <a:cubicBezTo>
                            <a:pt x="1" y="34"/>
                            <a:pt x="2" y="30"/>
                            <a:pt x="2" y="27"/>
                          </a:cubicBezTo>
                          <a:cubicBezTo>
                            <a:pt x="2" y="26"/>
                            <a:pt x="1" y="29"/>
                            <a:pt x="1" y="30"/>
                          </a:cubicBezTo>
                          <a:cubicBezTo>
                            <a:pt x="1" y="33"/>
                            <a:pt x="0" y="35"/>
                            <a:pt x="0" y="38"/>
                          </a:cubicBezTo>
                          <a:cubicBezTo>
                            <a:pt x="0" y="39"/>
                            <a:pt x="1" y="37"/>
                            <a:pt x="2" y="36"/>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739" name="Freeform 1027">
                    <a:extLst>
                      <a:ext uri="{FF2B5EF4-FFF2-40B4-BE49-F238E27FC236}">
                        <a16:creationId xmlns:a16="http://schemas.microsoft.com/office/drawing/2014/main" id="{AD4D2630-2140-4DD3-9C4F-A81D5CB90C23}"/>
                      </a:ext>
                    </a:extLst>
                  </p:cNvPr>
                  <p:cNvSpPr>
                    <a:spLocks/>
                  </p:cNvSpPr>
                  <p:nvPr/>
                </p:nvSpPr>
                <p:spPr bwMode="auto">
                  <a:xfrm>
                    <a:off x="294" y="506"/>
                    <a:ext cx="10" cy="43"/>
                  </a:xfrm>
                  <a:custGeom>
                    <a:avLst/>
                    <a:gdLst>
                      <a:gd name="T0" fmla="*/ 10 w 10"/>
                      <a:gd name="T1" fmla="*/ 18 h 43"/>
                      <a:gd name="T2" fmla="*/ 9 w 10"/>
                      <a:gd name="T3" fmla="*/ 7 h 43"/>
                      <a:gd name="T4" fmla="*/ 9 w 10"/>
                      <a:gd name="T5" fmla="*/ 18 h 43"/>
                      <a:gd name="T6" fmla="*/ 9 w 10"/>
                      <a:gd name="T7" fmla="*/ 11 h 43"/>
                      <a:gd name="T8" fmla="*/ 8 w 10"/>
                      <a:gd name="T9" fmla="*/ 32 h 43"/>
                      <a:gd name="T10" fmla="*/ 7 w 10"/>
                      <a:gd name="T11" fmla="*/ 40 h 43"/>
                      <a:gd name="T12" fmla="*/ 6 w 10"/>
                      <a:gd name="T13" fmla="*/ 13 h 43"/>
                      <a:gd name="T14" fmla="*/ 5 w 10"/>
                      <a:gd name="T15" fmla="*/ 5 h 43"/>
                      <a:gd name="T16" fmla="*/ 2 w 10"/>
                      <a:gd name="T17" fmla="*/ 17 h 43"/>
                      <a:gd name="T18" fmla="*/ 1 w 10"/>
                      <a:gd name="T19" fmla="*/ 31 h 43"/>
                      <a:gd name="T20" fmla="*/ 3 w 10"/>
                      <a:gd name="T21" fmla="*/ 23 h 43"/>
                      <a:gd name="T22" fmla="*/ 4 w 10"/>
                      <a:gd name="T23" fmla="*/ 11 h 43"/>
                      <a:gd name="T24" fmla="*/ 6 w 10"/>
                      <a:gd name="T25" fmla="*/ 1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43">
                        <a:moveTo>
                          <a:pt x="10" y="18"/>
                        </a:moveTo>
                        <a:cubicBezTo>
                          <a:pt x="10" y="14"/>
                          <a:pt x="10" y="10"/>
                          <a:pt x="9" y="7"/>
                        </a:cubicBezTo>
                        <a:cubicBezTo>
                          <a:pt x="7" y="0"/>
                          <a:pt x="9" y="28"/>
                          <a:pt x="9" y="18"/>
                        </a:cubicBezTo>
                        <a:cubicBezTo>
                          <a:pt x="9" y="10"/>
                          <a:pt x="7" y="4"/>
                          <a:pt x="9" y="11"/>
                        </a:cubicBezTo>
                        <a:cubicBezTo>
                          <a:pt x="9" y="18"/>
                          <a:pt x="8" y="25"/>
                          <a:pt x="8" y="32"/>
                        </a:cubicBezTo>
                        <a:cubicBezTo>
                          <a:pt x="8" y="35"/>
                          <a:pt x="7" y="43"/>
                          <a:pt x="7" y="40"/>
                        </a:cubicBezTo>
                        <a:cubicBezTo>
                          <a:pt x="6" y="31"/>
                          <a:pt x="7" y="22"/>
                          <a:pt x="6" y="13"/>
                        </a:cubicBezTo>
                        <a:cubicBezTo>
                          <a:pt x="6" y="10"/>
                          <a:pt x="5" y="8"/>
                          <a:pt x="5" y="5"/>
                        </a:cubicBezTo>
                        <a:cubicBezTo>
                          <a:pt x="2" y="13"/>
                          <a:pt x="3" y="9"/>
                          <a:pt x="2" y="17"/>
                        </a:cubicBezTo>
                        <a:cubicBezTo>
                          <a:pt x="2" y="22"/>
                          <a:pt x="0" y="26"/>
                          <a:pt x="1" y="31"/>
                        </a:cubicBezTo>
                        <a:cubicBezTo>
                          <a:pt x="1" y="34"/>
                          <a:pt x="3" y="26"/>
                          <a:pt x="3" y="23"/>
                        </a:cubicBezTo>
                        <a:cubicBezTo>
                          <a:pt x="4" y="19"/>
                          <a:pt x="4" y="15"/>
                          <a:pt x="4" y="11"/>
                        </a:cubicBezTo>
                        <a:cubicBezTo>
                          <a:pt x="4" y="8"/>
                          <a:pt x="6" y="5"/>
                          <a:pt x="6" y="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37" name="Freeform 1025">
                  <a:extLst>
                    <a:ext uri="{FF2B5EF4-FFF2-40B4-BE49-F238E27FC236}">
                      <a16:creationId xmlns:a16="http://schemas.microsoft.com/office/drawing/2014/main" id="{403EB90F-D219-4430-8E66-D92433E31F2D}"/>
                    </a:ext>
                  </a:extLst>
                </p:cNvPr>
                <p:cNvSpPr>
                  <a:spLocks/>
                </p:cNvSpPr>
                <p:nvPr/>
              </p:nvSpPr>
              <p:spPr bwMode="auto">
                <a:xfrm>
                  <a:off x="240" y="467"/>
                  <a:ext cx="7" cy="75"/>
                </a:xfrm>
                <a:custGeom>
                  <a:avLst/>
                  <a:gdLst>
                    <a:gd name="T0" fmla="*/ 3 w 7"/>
                    <a:gd name="T1" fmla="*/ 0 h 75"/>
                    <a:gd name="T2" fmla="*/ 0 w 7"/>
                    <a:gd name="T3" fmla="*/ 40 h 75"/>
                    <a:gd name="T4" fmla="*/ 1 w 7"/>
                    <a:gd name="T5" fmla="*/ 61 h 75"/>
                    <a:gd name="T6" fmla="*/ 3 w 7"/>
                    <a:gd name="T7" fmla="*/ 67 h 75"/>
                    <a:gd name="T8" fmla="*/ 3 w 7"/>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5">
                      <a:moveTo>
                        <a:pt x="3" y="0"/>
                      </a:moveTo>
                      <a:cubicBezTo>
                        <a:pt x="2" y="15"/>
                        <a:pt x="2" y="26"/>
                        <a:pt x="0" y="40"/>
                      </a:cubicBezTo>
                      <a:cubicBezTo>
                        <a:pt x="0" y="47"/>
                        <a:pt x="0" y="54"/>
                        <a:pt x="1" y="61"/>
                      </a:cubicBezTo>
                      <a:cubicBezTo>
                        <a:pt x="1" y="63"/>
                        <a:pt x="3" y="67"/>
                        <a:pt x="3" y="67"/>
                      </a:cubicBezTo>
                      <a:cubicBezTo>
                        <a:pt x="4" y="75"/>
                        <a:pt x="7" y="75"/>
                        <a:pt x="3" y="7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35" name="Freeform 1023">
                <a:extLst>
                  <a:ext uri="{FF2B5EF4-FFF2-40B4-BE49-F238E27FC236}">
                    <a16:creationId xmlns:a16="http://schemas.microsoft.com/office/drawing/2014/main" id="{3400B86C-AF82-4162-A26E-51FF19CD6376}"/>
                  </a:ext>
                </a:extLst>
              </p:cNvPr>
              <p:cNvSpPr>
                <a:spLocks/>
              </p:cNvSpPr>
              <p:nvPr/>
            </p:nvSpPr>
            <p:spPr bwMode="auto">
              <a:xfrm>
                <a:off x="139" y="473"/>
                <a:ext cx="8" cy="70"/>
              </a:xfrm>
              <a:custGeom>
                <a:avLst/>
                <a:gdLst>
                  <a:gd name="T0" fmla="*/ 0 w 8"/>
                  <a:gd name="T1" fmla="*/ 0 h 70"/>
                  <a:gd name="T2" fmla="*/ 8 w 8"/>
                  <a:gd name="T3" fmla="*/ 70 h 70"/>
                  <a:gd name="T4" fmla="*/ 0 60000 65536"/>
                  <a:gd name="T5" fmla="*/ 0 60000 65536"/>
                </a:gdLst>
                <a:ahLst/>
                <a:cxnLst>
                  <a:cxn ang="T4">
                    <a:pos x="T0" y="T1"/>
                  </a:cxn>
                  <a:cxn ang="T5">
                    <a:pos x="T2" y="T3"/>
                  </a:cxn>
                </a:cxnLst>
                <a:rect l="0" t="0" r="r" b="b"/>
                <a:pathLst>
                  <a:path w="8" h="70">
                    <a:moveTo>
                      <a:pt x="0" y="0"/>
                    </a:moveTo>
                    <a:cubicBezTo>
                      <a:pt x="2" y="24"/>
                      <a:pt x="8" y="46"/>
                      <a:pt x="8" y="7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nvGrpSpPr>
            <p:cNvPr id="721" name="Group 720">
              <a:extLst>
                <a:ext uri="{FF2B5EF4-FFF2-40B4-BE49-F238E27FC236}">
                  <a16:creationId xmlns:a16="http://schemas.microsoft.com/office/drawing/2014/main" id="{ECBF76BA-C9CE-4187-8C3F-ACA08297B616}"/>
                </a:ext>
              </a:extLst>
            </p:cNvPr>
            <p:cNvGrpSpPr>
              <a:grpSpLocks/>
            </p:cNvGrpSpPr>
            <p:nvPr/>
          </p:nvGrpSpPr>
          <p:grpSpPr bwMode="auto">
            <a:xfrm>
              <a:off x="233" y="0"/>
              <a:ext cx="150" cy="85"/>
              <a:chOff x="231" y="0"/>
              <a:chExt cx="213" cy="130"/>
            </a:xfrm>
          </p:grpSpPr>
          <p:grpSp>
            <p:nvGrpSpPr>
              <p:cNvPr id="722" name="Group 721">
                <a:extLst>
                  <a:ext uri="{FF2B5EF4-FFF2-40B4-BE49-F238E27FC236}">
                    <a16:creationId xmlns:a16="http://schemas.microsoft.com/office/drawing/2014/main" id="{D65E2C14-7DE5-41F2-9B02-E936C21AA941}"/>
                  </a:ext>
                </a:extLst>
              </p:cNvPr>
              <p:cNvGrpSpPr>
                <a:grpSpLocks/>
              </p:cNvGrpSpPr>
              <p:nvPr/>
            </p:nvGrpSpPr>
            <p:grpSpPr bwMode="auto">
              <a:xfrm>
                <a:off x="231" y="0"/>
                <a:ext cx="213" cy="130"/>
                <a:chOff x="231" y="0"/>
                <a:chExt cx="213" cy="130"/>
              </a:xfrm>
            </p:grpSpPr>
            <p:grpSp>
              <p:nvGrpSpPr>
                <p:cNvPr id="724" name="Group 723">
                  <a:extLst>
                    <a:ext uri="{FF2B5EF4-FFF2-40B4-BE49-F238E27FC236}">
                      <a16:creationId xmlns:a16="http://schemas.microsoft.com/office/drawing/2014/main" id="{26EADAEF-8CB3-459A-BC1D-3F3988CA205E}"/>
                    </a:ext>
                  </a:extLst>
                </p:cNvPr>
                <p:cNvGrpSpPr>
                  <a:grpSpLocks/>
                </p:cNvGrpSpPr>
                <p:nvPr/>
              </p:nvGrpSpPr>
              <p:grpSpPr bwMode="auto">
                <a:xfrm>
                  <a:off x="231" y="0"/>
                  <a:ext cx="213" cy="130"/>
                  <a:chOff x="231" y="0"/>
                  <a:chExt cx="213" cy="130"/>
                </a:xfrm>
              </p:grpSpPr>
              <p:grpSp>
                <p:nvGrpSpPr>
                  <p:cNvPr id="726" name="Group 725">
                    <a:extLst>
                      <a:ext uri="{FF2B5EF4-FFF2-40B4-BE49-F238E27FC236}">
                        <a16:creationId xmlns:a16="http://schemas.microsoft.com/office/drawing/2014/main" id="{47DE37F6-6096-4FED-93DF-6E5E7667C0B0}"/>
                      </a:ext>
                    </a:extLst>
                  </p:cNvPr>
                  <p:cNvGrpSpPr>
                    <a:grpSpLocks/>
                  </p:cNvGrpSpPr>
                  <p:nvPr/>
                </p:nvGrpSpPr>
                <p:grpSpPr bwMode="auto">
                  <a:xfrm>
                    <a:off x="231" y="0"/>
                    <a:ext cx="213" cy="130"/>
                    <a:chOff x="231" y="0"/>
                    <a:chExt cx="213" cy="130"/>
                  </a:xfrm>
                </p:grpSpPr>
                <p:sp>
                  <p:nvSpPr>
                    <p:cNvPr id="728" name="Freeform 1016">
                      <a:extLst>
                        <a:ext uri="{FF2B5EF4-FFF2-40B4-BE49-F238E27FC236}">
                          <a16:creationId xmlns:a16="http://schemas.microsoft.com/office/drawing/2014/main" id="{7977460E-1FA9-4FC3-93D3-FCBFB21C72DE}"/>
                        </a:ext>
                      </a:extLst>
                    </p:cNvPr>
                    <p:cNvSpPr>
                      <a:spLocks/>
                    </p:cNvSpPr>
                    <p:nvPr/>
                  </p:nvSpPr>
                  <p:spPr bwMode="auto">
                    <a:xfrm rot="585218">
                      <a:off x="231" y="0"/>
                      <a:ext cx="86" cy="113"/>
                    </a:xfrm>
                    <a:custGeom>
                      <a:avLst/>
                      <a:gdLst>
                        <a:gd name="T0" fmla="*/ 15 w 86"/>
                        <a:gd name="T1" fmla="*/ 54 h 113"/>
                        <a:gd name="T2" fmla="*/ 39 w 86"/>
                        <a:gd name="T3" fmla="*/ 85 h 113"/>
                        <a:gd name="T4" fmla="*/ 54 w 86"/>
                        <a:gd name="T5" fmla="*/ 97 h 113"/>
                        <a:gd name="T6" fmla="*/ 70 w 86"/>
                        <a:gd name="T7" fmla="*/ 113 h 113"/>
                        <a:gd name="T8" fmla="*/ 81 w 86"/>
                        <a:gd name="T9" fmla="*/ 99 h 113"/>
                        <a:gd name="T10" fmla="*/ 63 w 86"/>
                        <a:gd name="T11" fmla="*/ 83 h 113"/>
                        <a:gd name="T12" fmla="*/ 27 w 86"/>
                        <a:gd name="T13" fmla="*/ 55 h 113"/>
                        <a:gd name="T14" fmla="*/ 35 w 86"/>
                        <a:gd name="T15" fmla="*/ 56 h 113"/>
                        <a:gd name="T16" fmla="*/ 20 w 86"/>
                        <a:gd name="T17" fmla="*/ 20 h 113"/>
                        <a:gd name="T18" fmla="*/ 2 w 86"/>
                        <a:gd name="T19" fmla="*/ 5 h 113"/>
                        <a:gd name="T20" fmla="*/ 14 w 86"/>
                        <a:gd name="T21" fmla="*/ 7 h 113"/>
                        <a:gd name="T22" fmla="*/ 28 w 86"/>
                        <a:gd name="T23" fmla="*/ 42 h 113"/>
                        <a:gd name="T24" fmla="*/ 31 w 86"/>
                        <a:gd name="T25" fmla="*/ 55 h 113"/>
                        <a:gd name="T26" fmla="*/ 19 w 86"/>
                        <a:gd name="T27" fmla="*/ 60 h 113"/>
                        <a:gd name="T28" fmla="*/ 33 w 86"/>
                        <a:gd name="T29" fmla="*/ 57 h 113"/>
                        <a:gd name="T30" fmla="*/ 20 w 86"/>
                        <a:gd name="T31" fmla="*/ 63 h 113"/>
                        <a:gd name="T32" fmla="*/ 35 w 86"/>
                        <a:gd name="T33" fmla="*/ 55 h 113"/>
                        <a:gd name="T34" fmla="*/ 52 w 86"/>
                        <a:gd name="T35" fmla="*/ 71 h 113"/>
                        <a:gd name="T36" fmla="*/ 51 w 86"/>
                        <a:gd name="T37" fmla="*/ 85 h 113"/>
                        <a:gd name="T38" fmla="*/ 60 w 86"/>
                        <a:gd name="T39" fmla="*/ 82 h 113"/>
                        <a:gd name="T40" fmla="*/ 49 w 86"/>
                        <a:gd name="T41" fmla="*/ 90 h 113"/>
                        <a:gd name="T42" fmla="*/ 55 w 86"/>
                        <a:gd name="T43" fmla="*/ 87 h 113"/>
                        <a:gd name="T44" fmla="*/ 80 w 86"/>
                        <a:gd name="T45" fmla="*/ 98 h 113"/>
                        <a:gd name="T46" fmla="*/ 74 w 86"/>
                        <a:gd name="T47" fmla="*/ 110 h 113"/>
                        <a:gd name="T48" fmla="*/ 79 w 86"/>
                        <a:gd name="T49" fmla="*/ 104 h 113"/>
                        <a:gd name="T50" fmla="*/ 82 w 86"/>
                        <a:gd name="T51" fmla="*/ 101 h 113"/>
                        <a:gd name="T52" fmla="*/ 63 w 86"/>
                        <a:gd name="T53" fmla="*/ 84 h 113"/>
                        <a:gd name="T54" fmla="*/ 49 w 86"/>
                        <a:gd name="T55" fmla="*/ 65 h 113"/>
                        <a:gd name="T56" fmla="*/ 32 w 86"/>
                        <a:gd name="T57" fmla="*/ 46 h 113"/>
                        <a:gd name="T58" fmla="*/ 30 w 86"/>
                        <a:gd name="T59" fmla="*/ 38 h 113"/>
                        <a:gd name="T60" fmla="*/ 17 w 86"/>
                        <a:gd name="T61" fmla="*/ 20 h 113"/>
                        <a:gd name="T62" fmla="*/ 13 w 86"/>
                        <a:gd name="T63" fmla="*/ 15 h 113"/>
                        <a:gd name="T64" fmla="*/ 16 w 86"/>
                        <a:gd name="T65" fmla="*/ 19 h 113"/>
                        <a:gd name="T66" fmla="*/ 10 w 86"/>
                        <a:gd name="T67" fmla="*/ 15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113">
                          <a:moveTo>
                            <a:pt x="2" y="0"/>
                          </a:moveTo>
                          <a:cubicBezTo>
                            <a:pt x="0" y="11"/>
                            <a:pt x="3" y="46"/>
                            <a:pt x="15" y="54"/>
                          </a:cubicBezTo>
                          <a:cubicBezTo>
                            <a:pt x="18" y="59"/>
                            <a:pt x="20" y="65"/>
                            <a:pt x="25" y="68"/>
                          </a:cubicBezTo>
                          <a:cubicBezTo>
                            <a:pt x="30" y="75"/>
                            <a:pt x="33" y="80"/>
                            <a:pt x="39" y="85"/>
                          </a:cubicBezTo>
                          <a:cubicBezTo>
                            <a:pt x="42" y="87"/>
                            <a:pt x="48" y="90"/>
                            <a:pt x="48" y="90"/>
                          </a:cubicBezTo>
                          <a:cubicBezTo>
                            <a:pt x="50" y="94"/>
                            <a:pt x="50" y="96"/>
                            <a:pt x="54" y="97"/>
                          </a:cubicBezTo>
                          <a:cubicBezTo>
                            <a:pt x="57" y="101"/>
                            <a:pt x="60" y="106"/>
                            <a:pt x="64" y="109"/>
                          </a:cubicBezTo>
                          <a:cubicBezTo>
                            <a:pt x="66" y="111"/>
                            <a:pt x="70" y="113"/>
                            <a:pt x="70" y="113"/>
                          </a:cubicBezTo>
                          <a:cubicBezTo>
                            <a:pt x="77" y="111"/>
                            <a:pt x="75" y="110"/>
                            <a:pt x="81" y="106"/>
                          </a:cubicBezTo>
                          <a:cubicBezTo>
                            <a:pt x="82" y="102"/>
                            <a:pt x="86" y="101"/>
                            <a:pt x="81" y="99"/>
                          </a:cubicBezTo>
                          <a:cubicBezTo>
                            <a:pt x="79" y="93"/>
                            <a:pt x="74" y="91"/>
                            <a:pt x="69" y="87"/>
                          </a:cubicBezTo>
                          <a:cubicBezTo>
                            <a:pt x="67" y="86"/>
                            <a:pt x="63" y="83"/>
                            <a:pt x="63" y="83"/>
                          </a:cubicBezTo>
                          <a:cubicBezTo>
                            <a:pt x="62" y="79"/>
                            <a:pt x="58" y="75"/>
                            <a:pt x="54" y="73"/>
                          </a:cubicBezTo>
                          <a:cubicBezTo>
                            <a:pt x="44" y="57"/>
                            <a:pt x="45" y="61"/>
                            <a:pt x="27" y="55"/>
                          </a:cubicBezTo>
                          <a:cubicBezTo>
                            <a:pt x="31" y="54"/>
                            <a:pt x="33" y="53"/>
                            <a:pt x="37" y="54"/>
                          </a:cubicBezTo>
                          <a:cubicBezTo>
                            <a:pt x="39" y="59"/>
                            <a:pt x="42" y="61"/>
                            <a:pt x="35" y="56"/>
                          </a:cubicBezTo>
                          <a:cubicBezTo>
                            <a:pt x="32" y="47"/>
                            <a:pt x="27" y="38"/>
                            <a:pt x="24" y="29"/>
                          </a:cubicBezTo>
                          <a:cubicBezTo>
                            <a:pt x="23" y="26"/>
                            <a:pt x="23" y="21"/>
                            <a:pt x="20" y="20"/>
                          </a:cubicBezTo>
                          <a:cubicBezTo>
                            <a:pt x="14" y="19"/>
                            <a:pt x="17" y="20"/>
                            <a:pt x="12" y="18"/>
                          </a:cubicBezTo>
                          <a:lnTo>
                            <a:pt x="2" y="5"/>
                          </a:lnTo>
                          <a:cubicBezTo>
                            <a:pt x="2" y="5"/>
                            <a:pt x="3" y="2"/>
                            <a:pt x="3" y="2"/>
                          </a:cubicBezTo>
                          <a:cubicBezTo>
                            <a:pt x="7" y="3"/>
                            <a:pt x="14" y="7"/>
                            <a:pt x="14" y="7"/>
                          </a:cubicBezTo>
                          <a:cubicBezTo>
                            <a:pt x="16" y="10"/>
                            <a:pt x="20" y="16"/>
                            <a:pt x="20" y="16"/>
                          </a:cubicBezTo>
                          <a:cubicBezTo>
                            <a:pt x="21" y="27"/>
                            <a:pt x="25" y="32"/>
                            <a:pt x="28" y="42"/>
                          </a:cubicBezTo>
                          <a:cubicBezTo>
                            <a:pt x="29" y="45"/>
                            <a:pt x="32" y="51"/>
                            <a:pt x="32" y="51"/>
                          </a:cubicBezTo>
                          <a:cubicBezTo>
                            <a:pt x="32" y="52"/>
                            <a:pt x="32" y="54"/>
                            <a:pt x="31" y="55"/>
                          </a:cubicBezTo>
                          <a:cubicBezTo>
                            <a:pt x="26" y="60"/>
                            <a:pt x="26" y="55"/>
                            <a:pt x="22" y="58"/>
                          </a:cubicBezTo>
                          <a:cubicBezTo>
                            <a:pt x="21" y="59"/>
                            <a:pt x="18" y="59"/>
                            <a:pt x="19" y="60"/>
                          </a:cubicBezTo>
                          <a:cubicBezTo>
                            <a:pt x="19" y="60"/>
                            <a:pt x="25" y="58"/>
                            <a:pt x="26" y="58"/>
                          </a:cubicBezTo>
                          <a:cubicBezTo>
                            <a:pt x="17" y="55"/>
                            <a:pt x="30" y="56"/>
                            <a:pt x="33" y="57"/>
                          </a:cubicBezTo>
                          <a:cubicBezTo>
                            <a:pt x="33" y="57"/>
                            <a:pt x="26" y="58"/>
                            <a:pt x="25" y="59"/>
                          </a:cubicBezTo>
                          <a:cubicBezTo>
                            <a:pt x="23" y="60"/>
                            <a:pt x="20" y="65"/>
                            <a:pt x="20" y="63"/>
                          </a:cubicBezTo>
                          <a:cubicBezTo>
                            <a:pt x="20" y="60"/>
                            <a:pt x="26" y="60"/>
                            <a:pt x="29" y="59"/>
                          </a:cubicBezTo>
                          <a:cubicBezTo>
                            <a:pt x="31" y="58"/>
                            <a:pt x="35" y="55"/>
                            <a:pt x="35" y="55"/>
                          </a:cubicBezTo>
                          <a:cubicBezTo>
                            <a:pt x="38" y="58"/>
                            <a:pt x="42" y="64"/>
                            <a:pt x="46" y="67"/>
                          </a:cubicBezTo>
                          <a:cubicBezTo>
                            <a:pt x="48" y="69"/>
                            <a:pt x="52" y="71"/>
                            <a:pt x="52" y="71"/>
                          </a:cubicBezTo>
                          <a:cubicBezTo>
                            <a:pt x="54" y="74"/>
                            <a:pt x="57" y="76"/>
                            <a:pt x="59" y="79"/>
                          </a:cubicBezTo>
                          <a:cubicBezTo>
                            <a:pt x="57" y="82"/>
                            <a:pt x="54" y="83"/>
                            <a:pt x="51" y="85"/>
                          </a:cubicBezTo>
                          <a:cubicBezTo>
                            <a:pt x="49" y="86"/>
                            <a:pt x="43" y="87"/>
                            <a:pt x="45" y="87"/>
                          </a:cubicBezTo>
                          <a:cubicBezTo>
                            <a:pt x="51" y="86"/>
                            <a:pt x="54" y="84"/>
                            <a:pt x="60" y="82"/>
                          </a:cubicBezTo>
                          <a:cubicBezTo>
                            <a:pt x="62" y="87"/>
                            <a:pt x="62" y="85"/>
                            <a:pt x="55" y="87"/>
                          </a:cubicBezTo>
                          <a:cubicBezTo>
                            <a:pt x="53" y="88"/>
                            <a:pt x="49" y="92"/>
                            <a:pt x="49" y="90"/>
                          </a:cubicBezTo>
                          <a:cubicBezTo>
                            <a:pt x="49" y="87"/>
                            <a:pt x="58" y="88"/>
                            <a:pt x="58" y="85"/>
                          </a:cubicBezTo>
                          <a:cubicBezTo>
                            <a:pt x="58" y="85"/>
                            <a:pt x="46" y="90"/>
                            <a:pt x="55" y="87"/>
                          </a:cubicBezTo>
                          <a:cubicBezTo>
                            <a:pt x="58" y="84"/>
                            <a:pt x="59" y="82"/>
                            <a:pt x="64" y="84"/>
                          </a:cubicBezTo>
                          <a:cubicBezTo>
                            <a:pt x="66" y="89"/>
                            <a:pt x="75" y="95"/>
                            <a:pt x="80" y="98"/>
                          </a:cubicBezTo>
                          <a:cubicBezTo>
                            <a:pt x="85" y="105"/>
                            <a:pt x="76" y="113"/>
                            <a:pt x="68" y="113"/>
                          </a:cubicBezTo>
                          <a:cubicBezTo>
                            <a:pt x="66" y="113"/>
                            <a:pt x="72" y="111"/>
                            <a:pt x="74" y="110"/>
                          </a:cubicBezTo>
                          <a:cubicBezTo>
                            <a:pt x="75" y="108"/>
                            <a:pt x="79" y="102"/>
                            <a:pt x="78" y="104"/>
                          </a:cubicBezTo>
                          <a:cubicBezTo>
                            <a:pt x="77" y="108"/>
                            <a:pt x="76" y="108"/>
                            <a:pt x="79" y="104"/>
                          </a:cubicBezTo>
                          <a:cubicBezTo>
                            <a:pt x="79" y="105"/>
                            <a:pt x="79" y="108"/>
                            <a:pt x="80" y="107"/>
                          </a:cubicBezTo>
                          <a:cubicBezTo>
                            <a:pt x="81" y="106"/>
                            <a:pt x="82" y="101"/>
                            <a:pt x="82" y="101"/>
                          </a:cubicBezTo>
                          <a:cubicBezTo>
                            <a:pt x="73" y="98"/>
                            <a:pt x="73" y="87"/>
                            <a:pt x="69" y="86"/>
                          </a:cubicBezTo>
                          <a:cubicBezTo>
                            <a:pt x="67" y="85"/>
                            <a:pt x="63" y="84"/>
                            <a:pt x="63" y="84"/>
                          </a:cubicBezTo>
                          <a:cubicBezTo>
                            <a:pt x="60" y="80"/>
                            <a:pt x="58" y="75"/>
                            <a:pt x="55" y="72"/>
                          </a:cubicBezTo>
                          <a:cubicBezTo>
                            <a:pt x="53" y="65"/>
                            <a:pt x="55" y="67"/>
                            <a:pt x="49" y="65"/>
                          </a:cubicBezTo>
                          <a:cubicBezTo>
                            <a:pt x="46" y="63"/>
                            <a:pt x="43" y="62"/>
                            <a:pt x="40" y="60"/>
                          </a:cubicBezTo>
                          <a:cubicBezTo>
                            <a:pt x="37" y="55"/>
                            <a:pt x="33" y="53"/>
                            <a:pt x="32" y="46"/>
                          </a:cubicBezTo>
                          <a:cubicBezTo>
                            <a:pt x="32" y="44"/>
                            <a:pt x="31" y="43"/>
                            <a:pt x="31" y="41"/>
                          </a:cubicBezTo>
                          <a:cubicBezTo>
                            <a:pt x="31" y="40"/>
                            <a:pt x="30" y="37"/>
                            <a:pt x="30" y="38"/>
                          </a:cubicBezTo>
                          <a:cubicBezTo>
                            <a:pt x="30" y="39"/>
                            <a:pt x="32" y="43"/>
                            <a:pt x="31" y="42"/>
                          </a:cubicBezTo>
                          <a:cubicBezTo>
                            <a:pt x="24" y="37"/>
                            <a:pt x="25" y="23"/>
                            <a:pt x="17" y="20"/>
                          </a:cubicBezTo>
                          <a:cubicBezTo>
                            <a:pt x="15" y="16"/>
                            <a:pt x="11" y="12"/>
                            <a:pt x="7" y="10"/>
                          </a:cubicBezTo>
                          <a:cubicBezTo>
                            <a:pt x="13" y="8"/>
                            <a:pt x="19" y="17"/>
                            <a:pt x="13" y="15"/>
                          </a:cubicBezTo>
                          <a:cubicBezTo>
                            <a:pt x="7" y="9"/>
                            <a:pt x="11" y="15"/>
                            <a:pt x="14" y="16"/>
                          </a:cubicBezTo>
                          <a:cubicBezTo>
                            <a:pt x="15" y="17"/>
                            <a:pt x="17" y="18"/>
                            <a:pt x="16" y="19"/>
                          </a:cubicBezTo>
                          <a:cubicBezTo>
                            <a:pt x="13" y="22"/>
                            <a:pt x="9" y="16"/>
                            <a:pt x="6" y="14"/>
                          </a:cubicBezTo>
                          <a:cubicBezTo>
                            <a:pt x="5" y="13"/>
                            <a:pt x="9" y="15"/>
                            <a:pt x="10" y="15"/>
                          </a:cubicBezTo>
                          <a:cubicBezTo>
                            <a:pt x="11" y="16"/>
                            <a:pt x="22" y="22"/>
                            <a:pt x="18" y="18"/>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729" name="Freeform 1017">
                      <a:extLst>
                        <a:ext uri="{FF2B5EF4-FFF2-40B4-BE49-F238E27FC236}">
                          <a16:creationId xmlns:a16="http://schemas.microsoft.com/office/drawing/2014/main" id="{F189A880-F632-40EC-85A6-E00DAB5F83F0}"/>
                        </a:ext>
                      </a:extLst>
                    </p:cNvPr>
                    <p:cNvSpPr>
                      <a:spLocks/>
                    </p:cNvSpPr>
                    <p:nvPr/>
                  </p:nvSpPr>
                  <p:spPr bwMode="auto">
                    <a:xfrm>
                      <a:off x="301" y="10"/>
                      <a:ext cx="83" cy="112"/>
                    </a:xfrm>
                    <a:custGeom>
                      <a:avLst/>
                      <a:gdLst>
                        <a:gd name="T0" fmla="*/ 43 w 83"/>
                        <a:gd name="T1" fmla="*/ 63 h 112"/>
                        <a:gd name="T2" fmla="*/ 53 w 83"/>
                        <a:gd name="T3" fmla="*/ 9 h 112"/>
                        <a:gd name="T4" fmla="*/ 75 w 83"/>
                        <a:gd name="T5" fmla="*/ 2 h 112"/>
                        <a:gd name="T6" fmla="*/ 57 w 83"/>
                        <a:gd name="T7" fmla="*/ 3 h 112"/>
                        <a:gd name="T8" fmla="*/ 72 w 83"/>
                        <a:gd name="T9" fmla="*/ 10 h 112"/>
                        <a:gd name="T10" fmla="*/ 56 w 83"/>
                        <a:gd name="T11" fmla="*/ 8 h 112"/>
                        <a:gd name="T12" fmla="*/ 75 w 83"/>
                        <a:gd name="T13" fmla="*/ 4 h 112"/>
                        <a:gd name="T14" fmla="*/ 70 w 83"/>
                        <a:gd name="T15" fmla="*/ 50 h 112"/>
                        <a:gd name="T16" fmla="*/ 58 w 83"/>
                        <a:gd name="T17" fmla="*/ 74 h 112"/>
                        <a:gd name="T18" fmla="*/ 28 w 83"/>
                        <a:gd name="T19" fmla="*/ 103 h 112"/>
                        <a:gd name="T20" fmla="*/ 6 w 83"/>
                        <a:gd name="T21" fmla="*/ 107 h 112"/>
                        <a:gd name="T22" fmla="*/ 2 w 83"/>
                        <a:gd name="T23" fmla="*/ 98 h 112"/>
                        <a:gd name="T24" fmla="*/ 22 w 83"/>
                        <a:gd name="T25" fmla="*/ 86 h 112"/>
                        <a:gd name="T26" fmla="*/ 20 w 83"/>
                        <a:gd name="T27" fmla="*/ 83 h 112"/>
                        <a:gd name="T28" fmla="*/ 20 w 83"/>
                        <a:gd name="T29" fmla="*/ 83 h 112"/>
                        <a:gd name="T30" fmla="*/ 15 w 83"/>
                        <a:gd name="T31" fmla="*/ 88 h 112"/>
                        <a:gd name="T32" fmla="*/ 14 w 83"/>
                        <a:gd name="T33" fmla="*/ 88 h 112"/>
                        <a:gd name="T34" fmla="*/ 22 w 83"/>
                        <a:gd name="T35" fmla="*/ 108 h 112"/>
                        <a:gd name="T36" fmla="*/ 22 w 83"/>
                        <a:gd name="T37" fmla="*/ 105 h 112"/>
                        <a:gd name="T38" fmla="*/ 34 w 83"/>
                        <a:gd name="T39" fmla="*/ 102 h 112"/>
                        <a:gd name="T40" fmla="*/ 50 w 83"/>
                        <a:gd name="T41" fmla="*/ 88 h 112"/>
                        <a:gd name="T42" fmla="*/ 35 w 83"/>
                        <a:gd name="T43" fmla="*/ 76 h 112"/>
                        <a:gd name="T44" fmla="*/ 43 w 83"/>
                        <a:gd name="T45" fmla="*/ 80 h 112"/>
                        <a:gd name="T46" fmla="*/ 39 w 83"/>
                        <a:gd name="T47" fmla="*/ 79 h 112"/>
                        <a:gd name="T48" fmla="*/ 15 w 83"/>
                        <a:gd name="T49" fmla="*/ 88 h 112"/>
                        <a:gd name="T50" fmla="*/ 20 w 83"/>
                        <a:gd name="T51" fmla="*/ 82 h 112"/>
                        <a:gd name="T52" fmla="*/ 32 w 83"/>
                        <a:gd name="T53" fmla="*/ 75 h 112"/>
                        <a:gd name="T54" fmla="*/ 35 w 83"/>
                        <a:gd name="T55" fmla="*/ 69 h 112"/>
                        <a:gd name="T56" fmla="*/ 37 w 83"/>
                        <a:gd name="T57" fmla="*/ 68 h 112"/>
                        <a:gd name="T58" fmla="*/ 42 w 83"/>
                        <a:gd name="T59" fmla="*/ 59 h 112"/>
                        <a:gd name="T60" fmla="*/ 45 w 83"/>
                        <a:gd name="T61" fmla="*/ 47 h 112"/>
                        <a:gd name="T62" fmla="*/ 46 w 83"/>
                        <a:gd name="T63" fmla="*/ 44 h 112"/>
                        <a:gd name="T64" fmla="*/ 42 w 83"/>
                        <a:gd name="T65" fmla="*/ 57 h 112"/>
                        <a:gd name="T66" fmla="*/ 48 w 83"/>
                        <a:gd name="T67" fmla="*/ 41 h 112"/>
                        <a:gd name="T68" fmla="*/ 48 w 83"/>
                        <a:gd name="T69" fmla="*/ 38 h 112"/>
                        <a:gd name="T70" fmla="*/ 49 w 83"/>
                        <a:gd name="T71" fmla="*/ 25 h 112"/>
                        <a:gd name="T72" fmla="*/ 63 w 83"/>
                        <a:gd name="T73" fmla="*/ 42 h 112"/>
                        <a:gd name="T74" fmla="*/ 68 w 83"/>
                        <a:gd name="T75" fmla="*/ 39 h 112"/>
                        <a:gd name="T76" fmla="*/ 49 w 83"/>
                        <a:gd name="T77" fmla="*/ 29 h 112"/>
                        <a:gd name="T78" fmla="*/ 49 w 83"/>
                        <a:gd name="T79" fmla="*/ 21 h 112"/>
                        <a:gd name="T80" fmla="*/ 72 w 83"/>
                        <a:gd name="T81" fmla="*/ 12 h 112"/>
                        <a:gd name="T82" fmla="*/ 59 w 83"/>
                        <a:gd name="T83" fmla="*/ 3 h 112"/>
                        <a:gd name="T84" fmla="*/ 63 w 83"/>
                        <a:gd name="T85" fmla="*/ 14 h 112"/>
                        <a:gd name="T86" fmla="*/ 73 w 83"/>
                        <a:gd name="T87" fmla="*/ 37 h 112"/>
                        <a:gd name="T88" fmla="*/ 72 w 83"/>
                        <a:gd name="T89" fmla="*/ 12 h 112"/>
                        <a:gd name="T90" fmla="*/ 75 w 83"/>
                        <a:gd name="T91" fmla="*/ 13 h 112"/>
                        <a:gd name="T92" fmla="*/ 51 w 83"/>
                        <a:gd name="T93" fmla="*/ 40 h 112"/>
                        <a:gd name="T94" fmla="*/ 66 w 83"/>
                        <a:gd name="T95" fmla="*/ 63 h 112"/>
                        <a:gd name="T96" fmla="*/ 62 w 83"/>
                        <a:gd name="T97" fmla="*/ 74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112">
                          <a:moveTo>
                            <a:pt x="16" y="87"/>
                          </a:moveTo>
                          <a:cubicBezTo>
                            <a:pt x="31" y="83"/>
                            <a:pt x="32" y="67"/>
                            <a:pt x="43" y="63"/>
                          </a:cubicBezTo>
                          <a:cubicBezTo>
                            <a:pt x="46" y="53"/>
                            <a:pt x="50" y="43"/>
                            <a:pt x="51" y="32"/>
                          </a:cubicBezTo>
                          <a:cubicBezTo>
                            <a:pt x="52" y="24"/>
                            <a:pt x="53" y="9"/>
                            <a:pt x="53" y="9"/>
                          </a:cubicBezTo>
                          <a:cubicBezTo>
                            <a:pt x="59" y="10"/>
                            <a:pt x="65" y="10"/>
                            <a:pt x="71" y="8"/>
                          </a:cubicBezTo>
                          <a:cubicBezTo>
                            <a:pt x="72" y="6"/>
                            <a:pt x="77" y="3"/>
                            <a:pt x="75" y="2"/>
                          </a:cubicBezTo>
                          <a:cubicBezTo>
                            <a:pt x="73" y="1"/>
                            <a:pt x="69" y="0"/>
                            <a:pt x="69" y="0"/>
                          </a:cubicBezTo>
                          <a:cubicBezTo>
                            <a:pt x="65" y="0"/>
                            <a:pt x="60" y="0"/>
                            <a:pt x="57" y="3"/>
                          </a:cubicBezTo>
                          <a:cubicBezTo>
                            <a:pt x="55" y="5"/>
                            <a:pt x="53" y="9"/>
                            <a:pt x="53" y="9"/>
                          </a:cubicBezTo>
                          <a:cubicBezTo>
                            <a:pt x="69" y="11"/>
                            <a:pt x="62" y="12"/>
                            <a:pt x="72" y="10"/>
                          </a:cubicBezTo>
                          <a:cubicBezTo>
                            <a:pt x="79" y="3"/>
                            <a:pt x="68" y="11"/>
                            <a:pt x="66" y="12"/>
                          </a:cubicBezTo>
                          <a:cubicBezTo>
                            <a:pt x="63" y="12"/>
                            <a:pt x="49" y="13"/>
                            <a:pt x="56" y="8"/>
                          </a:cubicBezTo>
                          <a:cubicBezTo>
                            <a:pt x="57" y="2"/>
                            <a:pt x="60" y="2"/>
                            <a:pt x="66" y="0"/>
                          </a:cubicBezTo>
                          <a:cubicBezTo>
                            <a:pt x="73" y="2"/>
                            <a:pt x="70" y="1"/>
                            <a:pt x="75" y="4"/>
                          </a:cubicBezTo>
                          <a:cubicBezTo>
                            <a:pt x="74" y="12"/>
                            <a:pt x="73" y="16"/>
                            <a:pt x="74" y="24"/>
                          </a:cubicBezTo>
                          <a:cubicBezTo>
                            <a:pt x="68" y="33"/>
                            <a:pt x="72" y="26"/>
                            <a:pt x="70" y="50"/>
                          </a:cubicBezTo>
                          <a:cubicBezTo>
                            <a:pt x="70" y="55"/>
                            <a:pt x="63" y="62"/>
                            <a:pt x="63" y="62"/>
                          </a:cubicBezTo>
                          <a:cubicBezTo>
                            <a:pt x="62" y="68"/>
                            <a:pt x="62" y="70"/>
                            <a:pt x="58" y="74"/>
                          </a:cubicBezTo>
                          <a:cubicBezTo>
                            <a:pt x="55" y="82"/>
                            <a:pt x="55" y="89"/>
                            <a:pt x="46" y="92"/>
                          </a:cubicBezTo>
                          <a:cubicBezTo>
                            <a:pt x="41" y="97"/>
                            <a:pt x="35" y="101"/>
                            <a:pt x="28" y="103"/>
                          </a:cubicBezTo>
                          <a:cubicBezTo>
                            <a:pt x="25" y="104"/>
                            <a:pt x="18" y="106"/>
                            <a:pt x="18" y="106"/>
                          </a:cubicBezTo>
                          <a:cubicBezTo>
                            <a:pt x="13" y="111"/>
                            <a:pt x="11" y="111"/>
                            <a:pt x="6" y="107"/>
                          </a:cubicBezTo>
                          <a:cubicBezTo>
                            <a:pt x="5" y="105"/>
                            <a:pt x="2" y="104"/>
                            <a:pt x="1" y="102"/>
                          </a:cubicBezTo>
                          <a:cubicBezTo>
                            <a:pt x="1" y="101"/>
                            <a:pt x="2" y="98"/>
                            <a:pt x="2" y="98"/>
                          </a:cubicBezTo>
                          <a:cubicBezTo>
                            <a:pt x="0" y="93"/>
                            <a:pt x="4" y="94"/>
                            <a:pt x="8" y="93"/>
                          </a:cubicBezTo>
                          <a:cubicBezTo>
                            <a:pt x="13" y="88"/>
                            <a:pt x="16" y="88"/>
                            <a:pt x="22" y="86"/>
                          </a:cubicBezTo>
                          <a:cubicBezTo>
                            <a:pt x="23" y="84"/>
                            <a:pt x="28" y="81"/>
                            <a:pt x="26" y="81"/>
                          </a:cubicBezTo>
                          <a:cubicBezTo>
                            <a:pt x="24" y="81"/>
                            <a:pt x="20" y="83"/>
                            <a:pt x="20" y="83"/>
                          </a:cubicBezTo>
                          <a:cubicBezTo>
                            <a:pt x="19" y="84"/>
                            <a:pt x="18" y="86"/>
                            <a:pt x="18" y="86"/>
                          </a:cubicBezTo>
                          <a:cubicBezTo>
                            <a:pt x="19" y="85"/>
                            <a:pt x="21" y="84"/>
                            <a:pt x="20" y="83"/>
                          </a:cubicBezTo>
                          <a:cubicBezTo>
                            <a:pt x="19" y="82"/>
                            <a:pt x="18" y="84"/>
                            <a:pt x="17" y="85"/>
                          </a:cubicBezTo>
                          <a:cubicBezTo>
                            <a:pt x="16" y="86"/>
                            <a:pt x="14" y="87"/>
                            <a:pt x="15" y="88"/>
                          </a:cubicBezTo>
                          <a:cubicBezTo>
                            <a:pt x="16" y="89"/>
                            <a:pt x="17" y="87"/>
                            <a:pt x="18" y="86"/>
                          </a:cubicBezTo>
                          <a:cubicBezTo>
                            <a:pt x="20" y="79"/>
                            <a:pt x="16" y="86"/>
                            <a:pt x="14" y="88"/>
                          </a:cubicBezTo>
                          <a:cubicBezTo>
                            <a:pt x="12" y="93"/>
                            <a:pt x="10" y="95"/>
                            <a:pt x="5" y="97"/>
                          </a:cubicBezTo>
                          <a:cubicBezTo>
                            <a:pt x="7" y="112"/>
                            <a:pt x="4" y="109"/>
                            <a:pt x="22" y="108"/>
                          </a:cubicBezTo>
                          <a:cubicBezTo>
                            <a:pt x="23" y="108"/>
                            <a:pt x="25" y="108"/>
                            <a:pt x="25" y="107"/>
                          </a:cubicBezTo>
                          <a:cubicBezTo>
                            <a:pt x="25" y="106"/>
                            <a:pt x="22" y="106"/>
                            <a:pt x="22" y="105"/>
                          </a:cubicBezTo>
                          <a:cubicBezTo>
                            <a:pt x="22" y="103"/>
                            <a:pt x="26" y="103"/>
                            <a:pt x="28" y="102"/>
                          </a:cubicBezTo>
                          <a:cubicBezTo>
                            <a:pt x="26" y="108"/>
                            <a:pt x="31" y="104"/>
                            <a:pt x="34" y="102"/>
                          </a:cubicBezTo>
                          <a:cubicBezTo>
                            <a:pt x="36" y="99"/>
                            <a:pt x="42" y="95"/>
                            <a:pt x="42" y="95"/>
                          </a:cubicBezTo>
                          <a:cubicBezTo>
                            <a:pt x="44" y="92"/>
                            <a:pt x="50" y="88"/>
                            <a:pt x="50" y="88"/>
                          </a:cubicBezTo>
                          <a:cubicBezTo>
                            <a:pt x="56" y="79"/>
                            <a:pt x="46" y="79"/>
                            <a:pt x="38" y="78"/>
                          </a:cubicBezTo>
                          <a:cubicBezTo>
                            <a:pt x="37" y="77"/>
                            <a:pt x="35" y="77"/>
                            <a:pt x="35" y="76"/>
                          </a:cubicBezTo>
                          <a:cubicBezTo>
                            <a:pt x="35" y="75"/>
                            <a:pt x="37" y="75"/>
                            <a:pt x="38" y="75"/>
                          </a:cubicBezTo>
                          <a:cubicBezTo>
                            <a:pt x="40" y="76"/>
                            <a:pt x="41" y="79"/>
                            <a:pt x="43" y="80"/>
                          </a:cubicBezTo>
                          <a:cubicBezTo>
                            <a:pt x="46" y="85"/>
                            <a:pt x="48" y="84"/>
                            <a:pt x="54" y="83"/>
                          </a:cubicBezTo>
                          <a:cubicBezTo>
                            <a:pt x="49" y="81"/>
                            <a:pt x="44" y="81"/>
                            <a:pt x="39" y="79"/>
                          </a:cubicBezTo>
                          <a:cubicBezTo>
                            <a:pt x="35" y="73"/>
                            <a:pt x="30" y="76"/>
                            <a:pt x="25" y="79"/>
                          </a:cubicBezTo>
                          <a:lnTo>
                            <a:pt x="15" y="88"/>
                          </a:lnTo>
                          <a:cubicBezTo>
                            <a:pt x="15" y="88"/>
                            <a:pt x="18" y="86"/>
                            <a:pt x="18" y="86"/>
                          </a:cubicBezTo>
                          <a:cubicBezTo>
                            <a:pt x="20" y="84"/>
                            <a:pt x="27" y="80"/>
                            <a:pt x="20" y="82"/>
                          </a:cubicBezTo>
                          <a:cubicBezTo>
                            <a:pt x="18" y="85"/>
                            <a:pt x="12" y="89"/>
                            <a:pt x="12" y="89"/>
                          </a:cubicBezTo>
                          <a:cubicBezTo>
                            <a:pt x="16" y="83"/>
                            <a:pt x="25" y="77"/>
                            <a:pt x="32" y="75"/>
                          </a:cubicBezTo>
                          <a:cubicBezTo>
                            <a:pt x="38" y="77"/>
                            <a:pt x="29" y="80"/>
                            <a:pt x="35" y="74"/>
                          </a:cubicBezTo>
                          <a:cubicBezTo>
                            <a:pt x="36" y="72"/>
                            <a:pt x="40" y="61"/>
                            <a:pt x="35" y="69"/>
                          </a:cubicBezTo>
                          <a:cubicBezTo>
                            <a:pt x="35" y="70"/>
                            <a:pt x="33" y="72"/>
                            <a:pt x="34" y="73"/>
                          </a:cubicBezTo>
                          <a:cubicBezTo>
                            <a:pt x="36" y="75"/>
                            <a:pt x="43" y="59"/>
                            <a:pt x="37" y="68"/>
                          </a:cubicBezTo>
                          <a:cubicBezTo>
                            <a:pt x="39" y="59"/>
                            <a:pt x="36" y="68"/>
                            <a:pt x="41" y="62"/>
                          </a:cubicBezTo>
                          <a:cubicBezTo>
                            <a:pt x="42" y="61"/>
                            <a:pt x="43" y="59"/>
                            <a:pt x="42" y="59"/>
                          </a:cubicBezTo>
                          <a:cubicBezTo>
                            <a:pt x="41" y="59"/>
                            <a:pt x="40" y="63"/>
                            <a:pt x="40" y="62"/>
                          </a:cubicBezTo>
                          <a:cubicBezTo>
                            <a:pt x="40" y="58"/>
                            <a:pt x="44" y="51"/>
                            <a:pt x="45" y="47"/>
                          </a:cubicBezTo>
                          <a:cubicBezTo>
                            <a:pt x="46" y="45"/>
                            <a:pt x="47" y="41"/>
                            <a:pt x="47" y="41"/>
                          </a:cubicBezTo>
                          <a:cubicBezTo>
                            <a:pt x="47" y="41"/>
                            <a:pt x="46" y="43"/>
                            <a:pt x="46" y="44"/>
                          </a:cubicBezTo>
                          <a:cubicBezTo>
                            <a:pt x="45" y="47"/>
                            <a:pt x="44" y="51"/>
                            <a:pt x="43" y="54"/>
                          </a:cubicBezTo>
                          <a:cubicBezTo>
                            <a:pt x="43" y="55"/>
                            <a:pt x="41" y="57"/>
                            <a:pt x="42" y="57"/>
                          </a:cubicBezTo>
                          <a:cubicBezTo>
                            <a:pt x="43" y="57"/>
                            <a:pt x="43" y="55"/>
                            <a:pt x="44" y="54"/>
                          </a:cubicBezTo>
                          <a:cubicBezTo>
                            <a:pt x="45" y="50"/>
                            <a:pt x="46" y="44"/>
                            <a:pt x="48" y="41"/>
                          </a:cubicBezTo>
                          <a:cubicBezTo>
                            <a:pt x="49" y="39"/>
                            <a:pt x="53" y="35"/>
                            <a:pt x="51" y="35"/>
                          </a:cubicBezTo>
                          <a:cubicBezTo>
                            <a:pt x="50" y="35"/>
                            <a:pt x="49" y="37"/>
                            <a:pt x="48" y="38"/>
                          </a:cubicBezTo>
                          <a:cubicBezTo>
                            <a:pt x="48" y="38"/>
                            <a:pt x="49" y="36"/>
                            <a:pt x="50" y="35"/>
                          </a:cubicBezTo>
                          <a:cubicBezTo>
                            <a:pt x="48" y="28"/>
                            <a:pt x="47" y="31"/>
                            <a:pt x="49" y="25"/>
                          </a:cubicBezTo>
                          <a:cubicBezTo>
                            <a:pt x="50" y="40"/>
                            <a:pt x="49" y="37"/>
                            <a:pt x="64" y="38"/>
                          </a:cubicBezTo>
                          <a:cubicBezTo>
                            <a:pt x="53" y="41"/>
                            <a:pt x="47" y="38"/>
                            <a:pt x="63" y="42"/>
                          </a:cubicBezTo>
                          <a:cubicBezTo>
                            <a:pt x="66" y="42"/>
                            <a:pt x="69" y="42"/>
                            <a:pt x="71" y="41"/>
                          </a:cubicBezTo>
                          <a:cubicBezTo>
                            <a:pt x="72" y="40"/>
                            <a:pt x="69" y="39"/>
                            <a:pt x="68" y="39"/>
                          </a:cubicBezTo>
                          <a:cubicBezTo>
                            <a:pt x="63" y="38"/>
                            <a:pt x="58" y="38"/>
                            <a:pt x="53" y="38"/>
                          </a:cubicBezTo>
                          <a:cubicBezTo>
                            <a:pt x="51" y="35"/>
                            <a:pt x="49" y="29"/>
                            <a:pt x="49" y="29"/>
                          </a:cubicBezTo>
                          <a:cubicBezTo>
                            <a:pt x="52" y="21"/>
                            <a:pt x="51" y="25"/>
                            <a:pt x="50" y="17"/>
                          </a:cubicBezTo>
                          <a:cubicBezTo>
                            <a:pt x="50" y="18"/>
                            <a:pt x="49" y="22"/>
                            <a:pt x="49" y="21"/>
                          </a:cubicBezTo>
                          <a:cubicBezTo>
                            <a:pt x="49" y="6"/>
                            <a:pt x="49" y="7"/>
                            <a:pt x="51" y="13"/>
                          </a:cubicBezTo>
                          <a:cubicBezTo>
                            <a:pt x="52" y="10"/>
                            <a:pt x="60" y="13"/>
                            <a:pt x="72" y="12"/>
                          </a:cubicBezTo>
                          <a:cubicBezTo>
                            <a:pt x="78" y="10"/>
                            <a:pt x="71" y="12"/>
                            <a:pt x="73" y="7"/>
                          </a:cubicBezTo>
                          <a:cubicBezTo>
                            <a:pt x="71" y="0"/>
                            <a:pt x="66" y="2"/>
                            <a:pt x="59" y="3"/>
                          </a:cubicBezTo>
                          <a:cubicBezTo>
                            <a:pt x="52" y="5"/>
                            <a:pt x="54" y="3"/>
                            <a:pt x="52" y="8"/>
                          </a:cubicBezTo>
                          <a:cubicBezTo>
                            <a:pt x="54" y="11"/>
                            <a:pt x="63" y="14"/>
                            <a:pt x="63" y="14"/>
                          </a:cubicBezTo>
                          <a:cubicBezTo>
                            <a:pt x="83" y="12"/>
                            <a:pt x="74" y="24"/>
                            <a:pt x="71" y="40"/>
                          </a:cubicBezTo>
                          <a:cubicBezTo>
                            <a:pt x="71" y="41"/>
                            <a:pt x="73" y="38"/>
                            <a:pt x="73" y="37"/>
                          </a:cubicBezTo>
                          <a:cubicBezTo>
                            <a:pt x="74" y="34"/>
                            <a:pt x="76" y="28"/>
                            <a:pt x="76" y="28"/>
                          </a:cubicBezTo>
                          <a:cubicBezTo>
                            <a:pt x="76" y="26"/>
                            <a:pt x="71" y="13"/>
                            <a:pt x="72" y="12"/>
                          </a:cubicBezTo>
                          <a:cubicBezTo>
                            <a:pt x="74" y="10"/>
                            <a:pt x="75" y="21"/>
                            <a:pt x="75" y="21"/>
                          </a:cubicBezTo>
                          <a:cubicBezTo>
                            <a:pt x="76" y="18"/>
                            <a:pt x="76" y="10"/>
                            <a:pt x="75" y="13"/>
                          </a:cubicBezTo>
                          <a:cubicBezTo>
                            <a:pt x="73" y="20"/>
                            <a:pt x="77" y="38"/>
                            <a:pt x="68" y="41"/>
                          </a:cubicBezTo>
                          <a:cubicBezTo>
                            <a:pt x="62" y="39"/>
                            <a:pt x="57" y="42"/>
                            <a:pt x="51" y="40"/>
                          </a:cubicBezTo>
                          <a:cubicBezTo>
                            <a:pt x="58" y="39"/>
                            <a:pt x="62" y="39"/>
                            <a:pt x="68" y="41"/>
                          </a:cubicBezTo>
                          <a:cubicBezTo>
                            <a:pt x="73" y="46"/>
                            <a:pt x="68" y="56"/>
                            <a:pt x="66" y="63"/>
                          </a:cubicBezTo>
                          <a:cubicBezTo>
                            <a:pt x="65" y="65"/>
                            <a:pt x="65" y="69"/>
                            <a:pt x="64" y="71"/>
                          </a:cubicBezTo>
                          <a:cubicBezTo>
                            <a:pt x="63" y="72"/>
                            <a:pt x="62" y="75"/>
                            <a:pt x="62" y="74"/>
                          </a:cubicBezTo>
                          <a:cubicBezTo>
                            <a:pt x="62" y="71"/>
                            <a:pt x="67" y="69"/>
                            <a:pt x="64" y="66"/>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730" name="Freeform 1018">
                      <a:extLst>
                        <a:ext uri="{FF2B5EF4-FFF2-40B4-BE49-F238E27FC236}">
                          <a16:creationId xmlns:a16="http://schemas.microsoft.com/office/drawing/2014/main" id="{8D88E0D1-F419-430A-870A-970AF6FA471E}"/>
                        </a:ext>
                      </a:extLst>
                    </p:cNvPr>
                    <p:cNvSpPr>
                      <a:spLocks/>
                    </p:cNvSpPr>
                    <p:nvPr/>
                  </p:nvSpPr>
                  <p:spPr bwMode="auto">
                    <a:xfrm>
                      <a:off x="273" y="32"/>
                      <a:ext cx="45" cy="69"/>
                    </a:xfrm>
                    <a:custGeom>
                      <a:avLst/>
                      <a:gdLst>
                        <a:gd name="T0" fmla="*/ 24 w 45"/>
                        <a:gd name="T1" fmla="*/ 58 h 69"/>
                        <a:gd name="T2" fmla="*/ 24 w 45"/>
                        <a:gd name="T3" fmla="*/ 63 h 69"/>
                        <a:gd name="T4" fmla="*/ 19 w 45"/>
                        <a:gd name="T5" fmla="*/ 45 h 69"/>
                        <a:gd name="T6" fmla="*/ 18 w 45"/>
                        <a:gd name="T7" fmla="*/ 45 h 69"/>
                        <a:gd name="T8" fmla="*/ 19 w 45"/>
                        <a:gd name="T9" fmla="*/ 50 h 69"/>
                        <a:gd name="T10" fmla="*/ 27 w 45"/>
                        <a:gd name="T11" fmla="*/ 65 h 69"/>
                        <a:gd name="T12" fmla="*/ 39 w 45"/>
                        <a:gd name="T13" fmla="*/ 60 h 69"/>
                        <a:gd name="T14" fmla="*/ 26 w 45"/>
                        <a:gd name="T15" fmla="*/ 63 h 69"/>
                        <a:gd name="T16" fmla="*/ 45 w 45"/>
                        <a:gd name="T17" fmla="*/ 54 h 69"/>
                        <a:gd name="T18" fmla="*/ 33 w 45"/>
                        <a:gd name="T19" fmla="*/ 39 h 69"/>
                        <a:gd name="T20" fmla="*/ 37 w 45"/>
                        <a:gd name="T21" fmla="*/ 48 h 69"/>
                        <a:gd name="T22" fmla="*/ 27 w 45"/>
                        <a:gd name="T23" fmla="*/ 40 h 69"/>
                        <a:gd name="T24" fmla="*/ 25 w 45"/>
                        <a:gd name="T25" fmla="*/ 40 h 69"/>
                        <a:gd name="T26" fmla="*/ 14 w 45"/>
                        <a:gd name="T27" fmla="*/ 32 h 69"/>
                        <a:gd name="T28" fmla="*/ 3 w 45"/>
                        <a:gd name="T29" fmla="*/ 14 h 69"/>
                        <a:gd name="T30" fmla="*/ 3 w 45"/>
                        <a:gd name="T31" fmla="*/ 18 h 69"/>
                        <a:gd name="T32" fmla="*/ 5 w 45"/>
                        <a:gd name="T33" fmla="*/ 28 h 69"/>
                        <a:gd name="T34" fmla="*/ 1 w 45"/>
                        <a:gd name="T35" fmla="*/ 8 h 69"/>
                        <a:gd name="T36" fmla="*/ 13 w 45"/>
                        <a:gd name="T37" fmla="*/ 14 h 69"/>
                        <a:gd name="T38" fmla="*/ 14 w 45"/>
                        <a:gd name="T39" fmla="*/ 3 h 69"/>
                        <a:gd name="T40" fmla="*/ 12 w 45"/>
                        <a:gd name="T41" fmla="*/ 5 h 69"/>
                        <a:gd name="T42" fmla="*/ 18 w 45"/>
                        <a:gd name="T43" fmla="*/ 6 h 69"/>
                        <a:gd name="T44" fmla="*/ 18 w 45"/>
                        <a:gd name="T45" fmla="*/ 16 h 69"/>
                        <a:gd name="T46" fmla="*/ 27 w 45"/>
                        <a:gd name="T47" fmla="*/ 15 h 69"/>
                        <a:gd name="T48" fmla="*/ 32 w 45"/>
                        <a:gd name="T49" fmla="*/ 34 h 69"/>
                        <a:gd name="T50" fmla="*/ 2 w 45"/>
                        <a:gd name="T51" fmla="*/ 13 h 69"/>
                        <a:gd name="T52" fmla="*/ 4 w 45"/>
                        <a:gd name="T53" fmla="*/ 21 h 69"/>
                        <a:gd name="T54" fmla="*/ 4 w 45"/>
                        <a:gd name="T55" fmla="*/ 9 h 69"/>
                        <a:gd name="T56" fmla="*/ 4 w 45"/>
                        <a:gd name="T57" fmla="*/ 18 h 69"/>
                        <a:gd name="T58" fmla="*/ 31 w 45"/>
                        <a:gd name="T59" fmla="*/ 36 h 69"/>
                        <a:gd name="T60" fmla="*/ 21 w 45"/>
                        <a:gd name="T61" fmla="*/ 39 h 69"/>
                        <a:gd name="T62" fmla="*/ 39 w 45"/>
                        <a:gd name="T63" fmla="*/ 51 h 69"/>
                        <a:gd name="T64" fmla="*/ 25 w 45"/>
                        <a:gd name="T65" fmla="*/ 57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 h="69">
                          <a:moveTo>
                            <a:pt x="25" y="57"/>
                          </a:moveTo>
                          <a:cubicBezTo>
                            <a:pt x="30" y="55"/>
                            <a:pt x="25" y="54"/>
                            <a:pt x="24" y="58"/>
                          </a:cubicBezTo>
                          <a:cubicBezTo>
                            <a:pt x="25" y="60"/>
                            <a:pt x="25" y="69"/>
                            <a:pt x="27" y="62"/>
                          </a:cubicBezTo>
                          <a:cubicBezTo>
                            <a:pt x="25" y="55"/>
                            <a:pt x="23" y="59"/>
                            <a:pt x="24" y="63"/>
                          </a:cubicBezTo>
                          <a:cubicBezTo>
                            <a:pt x="27" y="59"/>
                            <a:pt x="27" y="56"/>
                            <a:pt x="22" y="54"/>
                          </a:cubicBezTo>
                          <a:cubicBezTo>
                            <a:pt x="21" y="51"/>
                            <a:pt x="19" y="45"/>
                            <a:pt x="19" y="45"/>
                          </a:cubicBezTo>
                          <a:cubicBezTo>
                            <a:pt x="19" y="45"/>
                            <a:pt x="26" y="54"/>
                            <a:pt x="23" y="54"/>
                          </a:cubicBezTo>
                          <a:cubicBezTo>
                            <a:pt x="21" y="54"/>
                            <a:pt x="10" y="37"/>
                            <a:pt x="18" y="45"/>
                          </a:cubicBezTo>
                          <a:cubicBezTo>
                            <a:pt x="19" y="51"/>
                            <a:pt x="21" y="57"/>
                            <a:pt x="25" y="62"/>
                          </a:cubicBezTo>
                          <a:cubicBezTo>
                            <a:pt x="24" y="57"/>
                            <a:pt x="24" y="53"/>
                            <a:pt x="19" y="50"/>
                          </a:cubicBezTo>
                          <a:cubicBezTo>
                            <a:pt x="15" y="44"/>
                            <a:pt x="10" y="38"/>
                            <a:pt x="14" y="38"/>
                          </a:cubicBezTo>
                          <a:cubicBezTo>
                            <a:pt x="18" y="38"/>
                            <a:pt x="24" y="62"/>
                            <a:pt x="27" y="65"/>
                          </a:cubicBezTo>
                          <a:cubicBezTo>
                            <a:pt x="38" y="64"/>
                            <a:pt x="44" y="62"/>
                            <a:pt x="42" y="59"/>
                          </a:cubicBezTo>
                          <a:cubicBezTo>
                            <a:pt x="41" y="58"/>
                            <a:pt x="30" y="66"/>
                            <a:pt x="39" y="60"/>
                          </a:cubicBezTo>
                          <a:cubicBezTo>
                            <a:pt x="40" y="59"/>
                            <a:pt x="42" y="57"/>
                            <a:pt x="41" y="57"/>
                          </a:cubicBezTo>
                          <a:cubicBezTo>
                            <a:pt x="39" y="56"/>
                            <a:pt x="28" y="62"/>
                            <a:pt x="26" y="63"/>
                          </a:cubicBezTo>
                          <a:cubicBezTo>
                            <a:pt x="23" y="64"/>
                            <a:pt x="33" y="62"/>
                            <a:pt x="37" y="62"/>
                          </a:cubicBezTo>
                          <a:cubicBezTo>
                            <a:pt x="40" y="60"/>
                            <a:pt x="42" y="57"/>
                            <a:pt x="45" y="54"/>
                          </a:cubicBezTo>
                          <a:cubicBezTo>
                            <a:pt x="44" y="54"/>
                            <a:pt x="41" y="53"/>
                            <a:pt x="41" y="53"/>
                          </a:cubicBezTo>
                          <a:cubicBezTo>
                            <a:pt x="40" y="46"/>
                            <a:pt x="39" y="43"/>
                            <a:pt x="33" y="39"/>
                          </a:cubicBezTo>
                          <a:cubicBezTo>
                            <a:pt x="32" y="37"/>
                            <a:pt x="30" y="31"/>
                            <a:pt x="31" y="33"/>
                          </a:cubicBezTo>
                          <a:cubicBezTo>
                            <a:pt x="33" y="35"/>
                            <a:pt x="42" y="56"/>
                            <a:pt x="37" y="48"/>
                          </a:cubicBezTo>
                          <a:cubicBezTo>
                            <a:pt x="36" y="42"/>
                            <a:pt x="37" y="37"/>
                            <a:pt x="31" y="35"/>
                          </a:cubicBezTo>
                          <a:cubicBezTo>
                            <a:pt x="25" y="37"/>
                            <a:pt x="12" y="42"/>
                            <a:pt x="27" y="40"/>
                          </a:cubicBezTo>
                          <a:cubicBezTo>
                            <a:pt x="29" y="39"/>
                            <a:pt x="33" y="36"/>
                            <a:pt x="31" y="36"/>
                          </a:cubicBezTo>
                          <a:cubicBezTo>
                            <a:pt x="29" y="36"/>
                            <a:pt x="27" y="39"/>
                            <a:pt x="25" y="40"/>
                          </a:cubicBezTo>
                          <a:cubicBezTo>
                            <a:pt x="16" y="39"/>
                            <a:pt x="13" y="41"/>
                            <a:pt x="10" y="33"/>
                          </a:cubicBezTo>
                          <a:cubicBezTo>
                            <a:pt x="8" y="21"/>
                            <a:pt x="11" y="27"/>
                            <a:pt x="14" y="32"/>
                          </a:cubicBezTo>
                          <a:cubicBezTo>
                            <a:pt x="8" y="34"/>
                            <a:pt x="6" y="26"/>
                            <a:pt x="4" y="21"/>
                          </a:cubicBezTo>
                          <a:cubicBezTo>
                            <a:pt x="4" y="19"/>
                            <a:pt x="3" y="16"/>
                            <a:pt x="3" y="14"/>
                          </a:cubicBezTo>
                          <a:cubicBezTo>
                            <a:pt x="3" y="13"/>
                            <a:pt x="2" y="10"/>
                            <a:pt x="2" y="11"/>
                          </a:cubicBezTo>
                          <a:cubicBezTo>
                            <a:pt x="2" y="13"/>
                            <a:pt x="2" y="16"/>
                            <a:pt x="3" y="18"/>
                          </a:cubicBezTo>
                          <a:cubicBezTo>
                            <a:pt x="4" y="24"/>
                            <a:pt x="6" y="28"/>
                            <a:pt x="10" y="33"/>
                          </a:cubicBezTo>
                          <a:cubicBezTo>
                            <a:pt x="11" y="35"/>
                            <a:pt x="7" y="29"/>
                            <a:pt x="5" y="28"/>
                          </a:cubicBezTo>
                          <a:cubicBezTo>
                            <a:pt x="4" y="24"/>
                            <a:pt x="2" y="17"/>
                            <a:pt x="2" y="17"/>
                          </a:cubicBezTo>
                          <a:cubicBezTo>
                            <a:pt x="2" y="14"/>
                            <a:pt x="0" y="11"/>
                            <a:pt x="1" y="8"/>
                          </a:cubicBezTo>
                          <a:cubicBezTo>
                            <a:pt x="2" y="6"/>
                            <a:pt x="5" y="11"/>
                            <a:pt x="7" y="12"/>
                          </a:cubicBezTo>
                          <a:cubicBezTo>
                            <a:pt x="9" y="13"/>
                            <a:pt x="13" y="14"/>
                            <a:pt x="13" y="14"/>
                          </a:cubicBezTo>
                          <a:cubicBezTo>
                            <a:pt x="18" y="14"/>
                            <a:pt x="27" y="14"/>
                            <a:pt x="26" y="10"/>
                          </a:cubicBezTo>
                          <a:cubicBezTo>
                            <a:pt x="25" y="5"/>
                            <a:pt x="14" y="3"/>
                            <a:pt x="14" y="3"/>
                          </a:cubicBezTo>
                          <a:cubicBezTo>
                            <a:pt x="4" y="5"/>
                            <a:pt x="5" y="8"/>
                            <a:pt x="14" y="5"/>
                          </a:cubicBezTo>
                          <a:cubicBezTo>
                            <a:pt x="7" y="0"/>
                            <a:pt x="0" y="9"/>
                            <a:pt x="12" y="5"/>
                          </a:cubicBezTo>
                          <a:cubicBezTo>
                            <a:pt x="12" y="5"/>
                            <a:pt x="24" y="10"/>
                            <a:pt x="21" y="8"/>
                          </a:cubicBezTo>
                          <a:cubicBezTo>
                            <a:pt x="20" y="7"/>
                            <a:pt x="19" y="6"/>
                            <a:pt x="18" y="6"/>
                          </a:cubicBezTo>
                          <a:cubicBezTo>
                            <a:pt x="13" y="4"/>
                            <a:pt x="7" y="3"/>
                            <a:pt x="19" y="5"/>
                          </a:cubicBezTo>
                          <a:cubicBezTo>
                            <a:pt x="24" y="10"/>
                            <a:pt x="24" y="12"/>
                            <a:pt x="18" y="16"/>
                          </a:cubicBezTo>
                          <a:cubicBezTo>
                            <a:pt x="2" y="14"/>
                            <a:pt x="0" y="11"/>
                            <a:pt x="17" y="15"/>
                          </a:cubicBezTo>
                          <a:cubicBezTo>
                            <a:pt x="20" y="15"/>
                            <a:pt x="25" y="12"/>
                            <a:pt x="27" y="15"/>
                          </a:cubicBezTo>
                          <a:cubicBezTo>
                            <a:pt x="30" y="19"/>
                            <a:pt x="33" y="30"/>
                            <a:pt x="33" y="30"/>
                          </a:cubicBezTo>
                          <a:cubicBezTo>
                            <a:pt x="33" y="31"/>
                            <a:pt x="33" y="35"/>
                            <a:pt x="32" y="34"/>
                          </a:cubicBezTo>
                          <a:cubicBezTo>
                            <a:pt x="30" y="32"/>
                            <a:pt x="28" y="16"/>
                            <a:pt x="25" y="12"/>
                          </a:cubicBezTo>
                          <a:cubicBezTo>
                            <a:pt x="20" y="19"/>
                            <a:pt x="9" y="15"/>
                            <a:pt x="2" y="13"/>
                          </a:cubicBezTo>
                          <a:cubicBezTo>
                            <a:pt x="2" y="15"/>
                            <a:pt x="3" y="16"/>
                            <a:pt x="3" y="18"/>
                          </a:cubicBezTo>
                          <a:cubicBezTo>
                            <a:pt x="3" y="19"/>
                            <a:pt x="4" y="22"/>
                            <a:pt x="4" y="21"/>
                          </a:cubicBezTo>
                          <a:cubicBezTo>
                            <a:pt x="4" y="20"/>
                            <a:pt x="3" y="18"/>
                            <a:pt x="3" y="17"/>
                          </a:cubicBezTo>
                          <a:cubicBezTo>
                            <a:pt x="3" y="14"/>
                            <a:pt x="4" y="12"/>
                            <a:pt x="4" y="9"/>
                          </a:cubicBezTo>
                          <a:cubicBezTo>
                            <a:pt x="4" y="8"/>
                            <a:pt x="3" y="11"/>
                            <a:pt x="3" y="12"/>
                          </a:cubicBezTo>
                          <a:cubicBezTo>
                            <a:pt x="3" y="14"/>
                            <a:pt x="4" y="16"/>
                            <a:pt x="4" y="18"/>
                          </a:cubicBezTo>
                          <a:cubicBezTo>
                            <a:pt x="6" y="25"/>
                            <a:pt x="10" y="38"/>
                            <a:pt x="17" y="40"/>
                          </a:cubicBezTo>
                          <a:cubicBezTo>
                            <a:pt x="18" y="40"/>
                            <a:pt x="39" y="42"/>
                            <a:pt x="31" y="36"/>
                          </a:cubicBezTo>
                          <a:cubicBezTo>
                            <a:pt x="27" y="36"/>
                            <a:pt x="22" y="36"/>
                            <a:pt x="18" y="37"/>
                          </a:cubicBezTo>
                          <a:cubicBezTo>
                            <a:pt x="17" y="37"/>
                            <a:pt x="20" y="39"/>
                            <a:pt x="21" y="39"/>
                          </a:cubicBezTo>
                          <a:cubicBezTo>
                            <a:pt x="25" y="39"/>
                            <a:pt x="31" y="36"/>
                            <a:pt x="35" y="34"/>
                          </a:cubicBezTo>
                          <a:cubicBezTo>
                            <a:pt x="36" y="40"/>
                            <a:pt x="37" y="45"/>
                            <a:pt x="39" y="51"/>
                          </a:cubicBezTo>
                          <a:cubicBezTo>
                            <a:pt x="40" y="53"/>
                            <a:pt x="41" y="57"/>
                            <a:pt x="41" y="57"/>
                          </a:cubicBezTo>
                          <a:cubicBezTo>
                            <a:pt x="39" y="63"/>
                            <a:pt x="25" y="64"/>
                            <a:pt x="25" y="57"/>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339966" mc:Ignorable="a14" a14:legacySpreadsheetColorIndex="57"/>
                      </a:solidFill>
                      <a:round/>
                      <a:headEnd/>
                      <a:tailEnd/>
                    </a:ln>
                  </p:spPr>
                  <p:txBody>
                    <a:bodyPr/>
                    <a:lstStyle/>
                    <a:p>
                      <a:endParaRPr lang="en-US" dirty="0"/>
                    </a:p>
                  </p:txBody>
                </p:sp>
                <p:sp>
                  <p:nvSpPr>
                    <p:cNvPr id="731" name="Freeform 1019">
                      <a:extLst>
                        <a:ext uri="{FF2B5EF4-FFF2-40B4-BE49-F238E27FC236}">
                          <a16:creationId xmlns:a16="http://schemas.microsoft.com/office/drawing/2014/main" id="{41E44F4E-6462-4A02-ACF4-6D3607E6A504}"/>
                        </a:ext>
                      </a:extLst>
                    </p:cNvPr>
                    <p:cNvSpPr>
                      <a:spLocks/>
                    </p:cNvSpPr>
                    <p:nvPr/>
                  </p:nvSpPr>
                  <p:spPr bwMode="auto">
                    <a:xfrm>
                      <a:off x="308" y="10"/>
                      <a:ext cx="35" cy="95"/>
                    </a:xfrm>
                    <a:custGeom>
                      <a:avLst/>
                      <a:gdLst>
                        <a:gd name="T0" fmla="*/ 0 w 35"/>
                        <a:gd name="T1" fmla="*/ 89 h 95"/>
                        <a:gd name="T2" fmla="*/ 13 w 35"/>
                        <a:gd name="T3" fmla="*/ 45 h 95"/>
                        <a:gd name="T4" fmla="*/ 26 w 35"/>
                        <a:gd name="T5" fmla="*/ 17 h 95"/>
                        <a:gd name="T6" fmla="*/ 31 w 35"/>
                        <a:gd name="T7" fmla="*/ 8 h 95"/>
                        <a:gd name="T8" fmla="*/ 18 w 35"/>
                        <a:gd name="T9" fmla="*/ 10 h 95"/>
                        <a:gd name="T10" fmla="*/ 13 w 35"/>
                        <a:gd name="T11" fmla="*/ 22 h 95"/>
                        <a:gd name="T12" fmla="*/ 15 w 35"/>
                        <a:gd name="T13" fmla="*/ 12 h 95"/>
                        <a:gd name="T14" fmla="*/ 24 w 35"/>
                        <a:gd name="T15" fmla="*/ 8 h 95"/>
                        <a:gd name="T16" fmla="*/ 26 w 35"/>
                        <a:gd name="T17" fmla="*/ 5 h 95"/>
                        <a:gd name="T18" fmla="*/ 20 w 35"/>
                        <a:gd name="T19" fmla="*/ 8 h 95"/>
                        <a:gd name="T20" fmla="*/ 15 w 35"/>
                        <a:gd name="T21" fmla="*/ 18 h 95"/>
                        <a:gd name="T22" fmla="*/ 26 w 35"/>
                        <a:gd name="T23" fmla="*/ 20 h 95"/>
                        <a:gd name="T24" fmla="*/ 16 w 35"/>
                        <a:gd name="T25" fmla="*/ 25 h 95"/>
                        <a:gd name="T26" fmla="*/ 28 w 35"/>
                        <a:gd name="T27" fmla="*/ 6 h 95"/>
                        <a:gd name="T28" fmla="*/ 29 w 35"/>
                        <a:gd name="T29" fmla="*/ 19 h 95"/>
                        <a:gd name="T30" fmla="*/ 31 w 35"/>
                        <a:gd name="T31" fmla="*/ 13 h 95"/>
                        <a:gd name="T32" fmla="*/ 32 w 35"/>
                        <a:gd name="T33" fmla="*/ 30 h 95"/>
                        <a:gd name="T34" fmla="*/ 25 w 35"/>
                        <a:gd name="T35" fmla="*/ 55 h 95"/>
                        <a:gd name="T36" fmla="*/ 25 w 35"/>
                        <a:gd name="T37" fmla="*/ 67 h 95"/>
                        <a:gd name="T38" fmla="*/ 23 w 35"/>
                        <a:gd name="T39" fmla="*/ 73 h 95"/>
                        <a:gd name="T40" fmla="*/ 17 w 35"/>
                        <a:gd name="T41" fmla="*/ 82 h 95"/>
                        <a:gd name="T42" fmla="*/ 11 w 35"/>
                        <a:gd name="T43" fmla="*/ 86 h 95"/>
                        <a:gd name="T44" fmla="*/ 5 w 35"/>
                        <a:gd name="T45" fmla="*/ 84 h 95"/>
                        <a:gd name="T46" fmla="*/ 18 w 35"/>
                        <a:gd name="T47" fmla="*/ 80 h 95"/>
                        <a:gd name="T48" fmla="*/ 9 w 35"/>
                        <a:gd name="T49" fmla="*/ 86 h 95"/>
                        <a:gd name="T50" fmla="*/ 8 w 35"/>
                        <a:gd name="T51" fmla="*/ 72 h 95"/>
                        <a:gd name="T52" fmla="*/ 5 w 35"/>
                        <a:gd name="T53" fmla="*/ 72 h 95"/>
                        <a:gd name="T54" fmla="*/ 8 w 35"/>
                        <a:gd name="T55" fmla="*/ 77 h 95"/>
                        <a:gd name="T56" fmla="*/ 8 w 35"/>
                        <a:gd name="T57" fmla="*/ 58 h 95"/>
                        <a:gd name="T58" fmla="*/ 9 w 35"/>
                        <a:gd name="T59" fmla="*/ 55 h 95"/>
                        <a:gd name="T60" fmla="*/ 9 w 35"/>
                        <a:gd name="T61" fmla="*/ 56 h 95"/>
                        <a:gd name="T62" fmla="*/ 10 w 35"/>
                        <a:gd name="T63" fmla="*/ 59 h 95"/>
                        <a:gd name="T64" fmla="*/ 24 w 35"/>
                        <a:gd name="T65" fmla="*/ 58 h 95"/>
                        <a:gd name="T66" fmla="*/ 15 w 35"/>
                        <a:gd name="T67" fmla="*/ 57 h 95"/>
                        <a:gd name="T68" fmla="*/ 21 w 35"/>
                        <a:gd name="T69" fmla="*/ 59 h 95"/>
                        <a:gd name="T70" fmla="*/ 11 w 35"/>
                        <a:gd name="T71" fmla="*/ 54 h 95"/>
                        <a:gd name="T72" fmla="*/ 21 w 35"/>
                        <a:gd name="T73" fmla="*/ 55 h 95"/>
                        <a:gd name="T74" fmla="*/ 24 w 35"/>
                        <a:gd name="T75" fmla="*/ 56 h 95"/>
                        <a:gd name="T76" fmla="*/ 14 w 35"/>
                        <a:gd name="T77" fmla="*/ 53 h 95"/>
                        <a:gd name="T78" fmla="*/ 11 w 35"/>
                        <a:gd name="T79" fmla="*/ 44 h 95"/>
                        <a:gd name="T80" fmla="*/ 10 w 35"/>
                        <a:gd name="T81" fmla="*/ 32 h 95"/>
                        <a:gd name="T82" fmla="*/ 27 w 35"/>
                        <a:gd name="T83" fmla="*/ 54 h 95"/>
                        <a:gd name="T84" fmla="*/ 24 w 35"/>
                        <a:gd name="T85" fmla="*/ 56 h 95"/>
                        <a:gd name="T86" fmla="*/ 11 w 35"/>
                        <a:gd name="T87" fmla="*/ 53 h 95"/>
                        <a:gd name="T88" fmla="*/ 12 w 35"/>
                        <a:gd name="T89" fmla="*/ 24 h 95"/>
                        <a:gd name="T90" fmla="*/ 33 w 35"/>
                        <a:gd name="T91" fmla="*/ 19 h 95"/>
                        <a:gd name="T92" fmla="*/ 32 w 35"/>
                        <a:gd name="T93" fmla="*/ 13 h 95"/>
                        <a:gd name="T94" fmla="*/ 33 w 35"/>
                        <a:gd name="T95" fmla="*/ 16 h 95"/>
                        <a:gd name="T96" fmla="*/ 32 w 35"/>
                        <a:gd name="T97" fmla="*/ 44 h 95"/>
                        <a:gd name="T98" fmla="*/ 27 w 35"/>
                        <a:gd name="T99" fmla="*/ 49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 h="95">
                          <a:moveTo>
                            <a:pt x="0" y="89"/>
                          </a:moveTo>
                          <a:cubicBezTo>
                            <a:pt x="9" y="83"/>
                            <a:pt x="12" y="55"/>
                            <a:pt x="13" y="45"/>
                          </a:cubicBezTo>
                          <a:cubicBezTo>
                            <a:pt x="12" y="15"/>
                            <a:pt x="10" y="28"/>
                            <a:pt x="26" y="17"/>
                          </a:cubicBezTo>
                          <a:cubicBezTo>
                            <a:pt x="31" y="10"/>
                            <a:pt x="29" y="13"/>
                            <a:pt x="31" y="8"/>
                          </a:cubicBezTo>
                          <a:cubicBezTo>
                            <a:pt x="28" y="0"/>
                            <a:pt x="22" y="6"/>
                            <a:pt x="18" y="10"/>
                          </a:cubicBezTo>
                          <a:cubicBezTo>
                            <a:pt x="16" y="15"/>
                            <a:pt x="16" y="18"/>
                            <a:pt x="13" y="22"/>
                          </a:cubicBezTo>
                          <a:cubicBezTo>
                            <a:pt x="13" y="19"/>
                            <a:pt x="13" y="15"/>
                            <a:pt x="15" y="12"/>
                          </a:cubicBezTo>
                          <a:cubicBezTo>
                            <a:pt x="17" y="9"/>
                            <a:pt x="24" y="8"/>
                            <a:pt x="24" y="8"/>
                          </a:cubicBezTo>
                          <a:cubicBezTo>
                            <a:pt x="25" y="7"/>
                            <a:pt x="27" y="5"/>
                            <a:pt x="26" y="5"/>
                          </a:cubicBezTo>
                          <a:cubicBezTo>
                            <a:pt x="22" y="6"/>
                            <a:pt x="24" y="5"/>
                            <a:pt x="20" y="8"/>
                          </a:cubicBezTo>
                          <a:cubicBezTo>
                            <a:pt x="15" y="15"/>
                            <a:pt x="17" y="12"/>
                            <a:pt x="15" y="18"/>
                          </a:cubicBezTo>
                          <a:cubicBezTo>
                            <a:pt x="17" y="26"/>
                            <a:pt x="35" y="23"/>
                            <a:pt x="26" y="20"/>
                          </a:cubicBezTo>
                          <a:cubicBezTo>
                            <a:pt x="22" y="21"/>
                            <a:pt x="16" y="25"/>
                            <a:pt x="16" y="25"/>
                          </a:cubicBezTo>
                          <a:cubicBezTo>
                            <a:pt x="24" y="28"/>
                            <a:pt x="27" y="12"/>
                            <a:pt x="28" y="6"/>
                          </a:cubicBezTo>
                          <a:cubicBezTo>
                            <a:pt x="28" y="10"/>
                            <a:pt x="27" y="15"/>
                            <a:pt x="29" y="19"/>
                          </a:cubicBezTo>
                          <a:cubicBezTo>
                            <a:pt x="30" y="21"/>
                            <a:pt x="31" y="13"/>
                            <a:pt x="31" y="13"/>
                          </a:cubicBezTo>
                          <a:cubicBezTo>
                            <a:pt x="28" y="5"/>
                            <a:pt x="32" y="27"/>
                            <a:pt x="32" y="30"/>
                          </a:cubicBezTo>
                          <a:cubicBezTo>
                            <a:pt x="30" y="39"/>
                            <a:pt x="28" y="46"/>
                            <a:pt x="25" y="55"/>
                          </a:cubicBezTo>
                          <a:cubicBezTo>
                            <a:pt x="28" y="59"/>
                            <a:pt x="26" y="62"/>
                            <a:pt x="25" y="67"/>
                          </a:cubicBezTo>
                          <a:cubicBezTo>
                            <a:pt x="24" y="69"/>
                            <a:pt x="23" y="73"/>
                            <a:pt x="23" y="73"/>
                          </a:cubicBezTo>
                          <a:cubicBezTo>
                            <a:pt x="22" y="78"/>
                            <a:pt x="23" y="84"/>
                            <a:pt x="17" y="82"/>
                          </a:cubicBezTo>
                          <a:cubicBezTo>
                            <a:pt x="15" y="83"/>
                            <a:pt x="13" y="87"/>
                            <a:pt x="11" y="86"/>
                          </a:cubicBezTo>
                          <a:cubicBezTo>
                            <a:pt x="9" y="85"/>
                            <a:pt x="5" y="84"/>
                            <a:pt x="5" y="84"/>
                          </a:cubicBezTo>
                          <a:cubicBezTo>
                            <a:pt x="10" y="84"/>
                            <a:pt x="22" y="81"/>
                            <a:pt x="18" y="80"/>
                          </a:cubicBezTo>
                          <a:cubicBezTo>
                            <a:pt x="15" y="82"/>
                            <a:pt x="9" y="86"/>
                            <a:pt x="9" y="86"/>
                          </a:cubicBezTo>
                          <a:cubicBezTo>
                            <a:pt x="2" y="84"/>
                            <a:pt x="7" y="77"/>
                            <a:pt x="8" y="72"/>
                          </a:cubicBezTo>
                          <a:cubicBezTo>
                            <a:pt x="5" y="61"/>
                            <a:pt x="10" y="58"/>
                            <a:pt x="5" y="72"/>
                          </a:cubicBezTo>
                          <a:cubicBezTo>
                            <a:pt x="5" y="76"/>
                            <a:pt x="6" y="95"/>
                            <a:pt x="8" y="77"/>
                          </a:cubicBezTo>
                          <a:cubicBezTo>
                            <a:pt x="5" y="69"/>
                            <a:pt x="6" y="73"/>
                            <a:pt x="8" y="58"/>
                          </a:cubicBezTo>
                          <a:cubicBezTo>
                            <a:pt x="8" y="57"/>
                            <a:pt x="9" y="54"/>
                            <a:pt x="9" y="55"/>
                          </a:cubicBezTo>
                          <a:cubicBezTo>
                            <a:pt x="9" y="56"/>
                            <a:pt x="7" y="63"/>
                            <a:pt x="9" y="56"/>
                          </a:cubicBezTo>
                          <a:cubicBezTo>
                            <a:pt x="9" y="57"/>
                            <a:pt x="9" y="59"/>
                            <a:pt x="10" y="59"/>
                          </a:cubicBezTo>
                          <a:cubicBezTo>
                            <a:pt x="15" y="60"/>
                            <a:pt x="20" y="60"/>
                            <a:pt x="24" y="58"/>
                          </a:cubicBezTo>
                          <a:lnTo>
                            <a:pt x="15" y="57"/>
                          </a:lnTo>
                          <a:cubicBezTo>
                            <a:pt x="15" y="57"/>
                            <a:pt x="21" y="59"/>
                            <a:pt x="21" y="59"/>
                          </a:cubicBezTo>
                          <a:cubicBezTo>
                            <a:pt x="32" y="56"/>
                            <a:pt x="15" y="60"/>
                            <a:pt x="11" y="54"/>
                          </a:cubicBezTo>
                          <a:cubicBezTo>
                            <a:pt x="13" y="49"/>
                            <a:pt x="16" y="53"/>
                            <a:pt x="21" y="55"/>
                          </a:cubicBezTo>
                          <a:cubicBezTo>
                            <a:pt x="22" y="55"/>
                            <a:pt x="25" y="56"/>
                            <a:pt x="24" y="56"/>
                          </a:cubicBezTo>
                          <a:cubicBezTo>
                            <a:pt x="21" y="55"/>
                            <a:pt x="14" y="53"/>
                            <a:pt x="14" y="53"/>
                          </a:cubicBezTo>
                          <a:cubicBezTo>
                            <a:pt x="13" y="50"/>
                            <a:pt x="11" y="44"/>
                            <a:pt x="11" y="44"/>
                          </a:cubicBezTo>
                          <a:cubicBezTo>
                            <a:pt x="11" y="42"/>
                            <a:pt x="13" y="19"/>
                            <a:pt x="10" y="32"/>
                          </a:cubicBezTo>
                          <a:cubicBezTo>
                            <a:pt x="12" y="50"/>
                            <a:pt x="9" y="51"/>
                            <a:pt x="27" y="54"/>
                          </a:cubicBezTo>
                          <a:cubicBezTo>
                            <a:pt x="25" y="61"/>
                            <a:pt x="26" y="62"/>
                            <a:pt x="24" y="56"/>
                          </a:cubicBezTo>
                          <a:cubicBezTo>
                            <a:pt x="19" y="58"/>
                            <a:pt x="13" y="59"/>
                            <a:pt x="11" y="53"/>
                          </a:cubicBezTo>
                          <a:cubicBezTo>
                            <a:pt x="10" y="43"/>
                            <a:pt x="10" y="34"/>
                            <a:pt x="12" y="24"/>
                          </a:cubicBezTo>
                          <a:cubicBezTo>
                            <a:pt x="17" y="27"/>
                            <a:pt x="28" y="23"/>
                            <a:pt x="33" y="19"/>
                          </a:cubicBezTo>
                          <a:cubicBezTo>
                            <a:pt x="33" y="17"/>
                            <a:pt x="32" y="15"/>
                            <a:pt x="32" y="13"/>
                          </a:cubicBezTo>
                          <a:cubicBezTo>
                            <a:pt x="32" y="12"/>
                            <a:pt x="33" y="15"/>
                            <a:pt x="33" y="16"/>
                          </a:cubicBezTo>
                          <a:cubicBezTo>
                            <a:pt x="33" y="25"/>
                            <a:pt x="33" y="35"/>
                            <a:pt x="32" y="44"/>
                          </a:cubicBezTo>
                          <a:cubicBezTo>
                            <a:pt x="32" y="47"/>
                            <a:pt x="30" y="51"/>
                            <a:pt x="27" y="49"/>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732" name="Freeform 1020">
                      <a:extLst>
                        <a:ext uri="{FF2B5EF4-FFF2-40B4-BE49-F238E27FC236}">
                          <a16:creationId xmlns:a16="http://schemas.microsoft.com/office/drawing/2014/main" id="{A026838E-49D3-4C0A-BC5E-D8EE046AFC13}"/>
                        </a:ext>
                      </a:extLst>
                    </p:cNvPr>
                    <p:cNvSpPr>
                      <a:spLocks/>
                    </p:cNvSpPr>
                    <p:nvPr/>
                  </p:nvSpPr>
                  <p:spPr bwMode="auto">
                    <a:xfrm rot="1133382">
                      <a:off x="359" y="25"/>
                      <a:ext cx="35" cy="95"/>
                    </a:xfrm>
                    <a:custGeom>
                      <a:avLst/>
                      <a:gdLst>
                        <a:gd name="T0" fmla="*/ 0 w 35"/>
                        <a:gd name="T1" fmla="*/ 89 h 95"/>
                        <a:gd name="T2" fmla="*/ 13 w 35"/>
                        <a:gd name="T3" fmla="*/ 45 h 95"/>
                        <a:gd name="T4" fmla="*/ 26 w 35"/>
                        <a:gd name="T5" fmla="*/ 17 h 95"/>
                        <a:gd name="T6" fmla="*/ 31 w 35"/>
                        <a:gd name="T7" fmla="*/ 8 h 95"/>
                        <a:gd name="T8" fmla="*/ 18 w 35"/>
                        <a:gd name="T9" fmla="*/ 10 h 95"/>
                        <a:gd name="T10" fmla="*/ 13 w 35"/>
                        <a:gd name="T11" fmla="*/ 22 h 95"/>
                        <a:gd name="T12" fmla="*/ 15 w 35"/>
                        <a:gd name="T13" fmla="*/ 12 h 95"/>
                        <a:gd name="T14" fmla="*/ 24 w 35"/>
                        <a:gd name="T15" fmla="*/ 8 h 95"/>
                        <a:gd name="T16" fmla="*/ 26 w 35"/>
                        <a:gd name="T17" fmla="*/ 5 h 95"/>
                        <a:gd name="T18" fmla="*/ 20 w 35"/>
                        <a:gd name="T19" fmla="*/ 8 h 95"/>
                        <a:gd name="T20" fmla="*/ 15 w 35"/>
                        <a:gd name="T21" fmla="*/ 18 h 95"/>
                        <a:gd name="T22" fmla="*/ 26 w 35"/>
                        <a:gd name="T23" fmla="*/ 20 h 95"/>
                        <a:gd name="T24" fmla="*/ 16 w 35"/>
                        <a:gd name="T25" fmla="*/ 25 h 95"/>
                        <a:gd name="T26" fmla="*/ 28 w 35"/>
                        <a:gd name="T27" fmla="*/ 6 h 95"/>
                        <a:gd name="T28" fmla="*/ 29 w 35"/>
                        <a:gd name="T29" fmla="*/ 19 h 95"/>
                        <a:gd name="T30" fmla="*/ 31 w 35"/>
                        <a:gd name="T31" fmla="*/ 13 h 95"/>
                        <a:gd name="T32" fmla="*/ 32 w 35"/>
                        <a:gd name="T33" fmla="*/ 30 h 95"/>
                        <a:gd name="T34" fmla="*/ 25 w 35"/>
                        <a:gd name="T35" fmla="*/ 55 h 95"/>
                        <a:gd name="T36" fmla="*/ 25 w 35"/>
                        <a:gd name="T37" fmla="*/ 67 h 95"/>
                        <a:gd name="T38" fmla="*/ 23 w 35"/>
                        <a:gd name="T39" fmla="*/ 73 h 95"/>
                        <a:gd name="T40" fmla="*/ 17 w 35"/>
                        <a:gd name="T41" fmla="*/ 82 h 95"/>
                        <a:gd name="T42" fmla="*/ 11 w 35"/>
                        <a:gd name="T43" fmla="*/ 86 h 95"/>
                        <a:gd name="T44" fmla="*/ 5 w 35"/>
                        <a:gd name="T45" fmla="*/ 84 h 95"/>
                        <a:gd name="T46" fmla="*/ 18 w 35"/>
                        <a:gd name="T47" fmla="*/ 80 h 95"/>
                        <a:gd name="T48" fmla="*/ 9 w 35"/>
                        <a:gd name="T49" fmla="*/ 86 h 95"/>
                        <a:gd name="T50" fmla="*/ 8 w 35"/>
                        <a:gd name="T51" fmla="*/ 72 h 95"/>
                        <a:gd name="T52" fmla="*/ 5 w 35"/>
                        <a:gd name="T53" fmla="*/ 72 h 95"/>
                        <a:gd name="T54" fmla="*/ 8 w 35"/>
                        <a:gd name="T55" fmla="*/ 77 h 95"/>
                        <a:gd name="T56" fmla="*/ 8 w 35"/>
                        <a:gd name="T57" fmla="*/ 58 h 95"/>
                        <a:gd name="T58" fmla="*/ 9 w 35"/>
                        <a:gd name="T59" fmla="*/ 55 h 95"/>
                        <a:gd name="T60" fmla="*/ 9 w 35"/>
                        <a:gd name="T61" fmla="*/ 56 h 95"/>
                        <a:gd name="T62" fmla="*/ 10 w 35"/>
                        <a:gd name="T63" fmla="*/ 59 h 95"/>
                        <a:gd name="T64" fmla="*/ 24 w 35"/>
                        <a:gd name="T65" fmla="*/ 58 h 95"/>
                        <a:gd name="T66" fmla="*/ 15 w 35"/>
                        <a:gd name="T67" fmla="*/ 57 h 95"/>
                        <a:gd name="T68" fmla="*/ 21 w 35"/>
                        <a:gd name="T69" fmla="*/ 59 h 95"/>
                        <a:gd name="T70" fmla="*/ 11 w 35"/>
                        <a:gd name="T71" fmla="*/ 54 h 95"/>
                        <a:gd name="T72" fmla="*/ 21 w 35"/>
                        <a:gd name="T73" fmla="*/ 55 h 95"/>
                        <a:gd name="T74" fmla="*/ 24 w 35"/>
                        <a:gd name="T75" fmla="*/ 56 h 95"/>
                        <a:gd name="T76" fmla="*/ 14 w 35"/>
                        <a:gd name="T77" fmla="*/ 53 h 95"/>
                        <a:gd name="T78" fmla="*/ 11 w 35"/>
                        <a:gd name="T79" fmla="*/ 44 h 95"/>
                        <a:gd name="T80" fmla="*/ 10 w 35"/>
                        <a:gd name="T81" fmla="*/ 32 h 95"/>
                        <a:gd name="T82" fmla="*/ 27 w 35"/>
                        <a:gd name="T83" fmla="*/ 54 h 95"/>
                        <a:gd name="T84" fmla="*/ 24 w 35"/>
                        <a:gd name="T85" fmla="*/ 56 h 95"/>
                        <a:gd name="T86" fmla="*/ 11 w 35"/>
                        <a:gd name="T87" fmla="*/ 53 h 95"/>
                        <a:gd name="T88" fmla="*/ 12 w 35"/>
                        <a:gd name="T89" fmla="*/ 24 h 95"/>
                        <a:gd name="T90" fmla="*/ 33 w 35"/>
                        <a:gd name="T91" fmla="*/ 19 h 95"/>
                        <a:gd name="T92" fmla="*/ 32 w 35"/>
                        <a:gd name="T93" fmla="*/ 13 h 95"/>
                        <a:gd name="T94" fmla="*/ 33 w 35"/>
                        <a:gd name="T95" fmla="*/ 16 h 95"/>
                        <a:gd name="T96" fmla="*/ 32 w 35"/>
                        <a:gd name="T97" fmla="*/ 44 h 95"/>
                        <a:gd name="T98" fmla="*/ 27 w 35"/>
                        <a:gd name="T99" fmla="*/ 49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 h="95">
                          <a:moveTo>
                            <a:pt x="0" y="89"/>
                          </a:moveTo>
                          <a:cubicBezTo>
                            <a:pt x="9" y="83"/>
                            <a:pt x="12" y="55"/>
                            <a:pt x="13" y="45"/>
                          </a:cubicBezTo>
                          <a:cubicBezTo>
                            <a:pt x="12" y="15"/>
                            <a:pt x="10" y="28"/>
                            <a:pt x="26" y="17"/>
                          </a:cubicBezTo>
                          <a:cubicBezTo>
                            <a:pt x="31" y="10"/>
                            <a:pt x="29" y="13"/>
                            <a:pt x="31" y="8"/>
                          </a:cubicBezTo>
                          <a:cubicBezTo>
                            <a:pt x="28" y="0"/>
                            <a:pt x="22" y="6"/>
                            <a:pt x="18" y="10"/>
                          </a:cubicBezTo>
                          <a:cubicBezTo>
                            <a:pt x="16" y="15"/>
                            <a:pt x="16" y="18"/>
                            <a:pt x="13" y="22"/>
                          </a:cubicBezTo>
                          <a:cubicBezTo>
                            <a:pt x="13" y="19"/>
                            <a:pt x="13" y="15"/>
                            <a:pt x="15" y="12"/>
                          </a:cubicBezTo>
                          <a:cubicBezTo>
                            <a:pt x="17" y="9"/>
                            <a:pt x="24" y="8"/>
                            <a:pt x="24" y="8"/>
                          </a:cubicBezTo>
                          <a:cubicBezTo>
                            <a:pt x="25" y="7"/>
                            <a:pt x="27" y="5"/>
                            <a:pt x="26" y="5"/>
                          </a:cubicBezTo>
                          <a:cubicBezTo>
                            <a:pt x="22" y="6"/>
                            <a:pt x="24" y="5"/>
                            <a:pt x="20" y="8"/>
                          </a:cubicBezTo>
                          <a:cubicBezTo>
                            <a:pt x="15" y="15"/>
                            <a:pt x="17" y="12"/>
                            <a:pt x="15" y="18"/>
                          </a:cubicBezTo>
                          <a:cubicBezTo>
                            <a:pt x="17" y="26"/>
                            <a:pt x="35" y="23"/>
                            <a:pt x="26" y="20"/>
                          </a:cubicBezTo>
                          <a:cubicBezTo>
                            <a:pt x="22" y="21"/>
                            <a:pt x="16" y="25"/>
                            <a:pt x="16" y="25"/>
                          </a:cubicBezTo>
                          <a:cubicBezTo>
                            <a:pt x="24" y="28"/>
                            <a:pt x="27" y="12"/>
                            <a:pt x="28" y="6"/>
                          </a:cubicBezTo>
                          <a:cubicBezTo>
                            <a:pt x="28" y="10"/>
                            <a:pt x="27" y="15"/>
                            <a:pt x="29" y="19"/>
                          </a:cubicBezTo>
                          <a:cubicBezTo>
                            <a:pt x="30" y="21"/>
                            <a:pt x="31" y="13"/>
                            <a:pt x="31" y="13"/>
                          </a:cubicBezTo>
                          <a:cubicBezTo>
                            <a:pt x="28" y="5"/>
                            <a:pt x="32" y="27"/>
                            <a:pt x="32" y="30"/>
                          </a:cubicBezTo>
                          <a:cubicBezTo>
                            <a:pt x="30" y="39"/>
                            <a:pt x="28" y="46"/>
                            <a:pt x="25" y="55"/>
                          </a:cubicBezTo>
                          <a:cubicBezTo>
                            <a:pt x="28" y="59"/>
                            <a:pt x="26" y="62"/>
                            <a:pt x="25" y="67"/>
                          </a:cubicBezTo>
                          <a:cubicBezTo>
                            <a:pt x="24" y="69"/>
                            <a:pt x="23" y="73"/>
                            <a:pt x="23" y="73"/>
                          </a:cubicBezTo>
                          <a:cubicBezTo>
                            <a:pt x="22" y="78"/>
                            <a:pt x="23" y="84"/>
                            <a:pt x="17" y="82"/>
                          </a:cubicBezTo>
                          <a:cubicBezTo>
                            <a:pt x="15" y="83"/>
                            <a:pt x="13" y="87"/>
                            <a:pt x="11" y="86"/>
                          </a:cubicBezTo>
                          <a:cubicBezTo>
                            <a:pt x="9" y="85"/>
                            <a:pt x="5" y="84"/>
                            <a:pt x="5" y="84"/>
                          </a:cubicBezTo>
                          <a:cubicBezTo>
                            <a:pt x="10" y="84"/>
                            <a:pt x="22" y="81"/>
                            <a:pt x="18" y="80"/>
                          </a:cubicBezTo>
                          <a:cubicBezTo>
                            <a:pt x="15" y="82"/>
                            <a:pt x="9" y="86"/>
                            <a:pt x="9" y="86"/>
                          </a:cubicBezTo>
                          <a:cubicBezTo>
                            <a:pt x="2" y="84"/>
                            <a:pt x="7" y="77"/>
                            <a:pt x="8" y="72"/>
                          </a:cubicBezTo>
                          <a:cubicBezTo>
                            <a:pt x="5" y="61"/>
                            <a:pt x="10" y="58"/>
                            <a:pt x="5" y="72"/>
                          </a:cubicBezTo>
                          <a:cubicBezTo>
                            <a:pt x="5" y="76"/>
                            <a:pt x="6" y="95"/>
                            <a:pt x="8" y="77"/>
                          </a:cubicBezTo>
                          <a:cubicBezTo>
                            <a:pt x="5" y="69"/>
                            <a:pt x="6" y="73"/>
                            <a:pt x="8" y="58"/>
                          </a:cubicBezTo>
                          <a:cubicBezTo>
                            <a:pt x="8" y="57"/>
                            <a:pt x="9" y="54"/>
                            <a:pt x="9" y="55"/>
                          </a:cubicBezTo>
                          <a:cubicBezTo>
                            <a:pt x="9" y="56"/>
                            <a:pt x="7" y="63"/>
                            <a:pt x="9" y="56"/>
                          </a:cubicBezTo>
                          <a:cubicBezTo>
                            <a:pt x="9" y="57"/>
                            <a:pt x="9" y="59"/>
                            <a:pt x="10" y="59"/>
                          </a:cubicBezTo>
                          <a:cubicBezTo>
                            <a:pt x="15" y="60"/>
                            <a:pt x="20" y="60"/>
                            <a:pt x="24" y="58"/>
                          </a:cubicBezTo>
                          <a:lnTo>
                            <a:pt x="15" y="57"/>
                          </a:lnTo>
                          <a:cubicBezTo>
                            <a:pt x="15" y="57"/>
                            <a:pt x="21" y="59"/>
                            <a:pt x="21" y="59"/>
                          </a:cubicBezTo>
                          <a:cubicBezTo>
                            <a:pt x="32" y="56"/>
                            <a:pt x="15" y="60"/>
                            <a:pt x="11" y="54"/>
                          </a:cubicBezTo>
                          <a:cubicBezTo>
                            <a:pt x="13" y="49"/>
                            <a:pt x="16" y="53"/>
                            <a:pt x="21" y="55"/>
                          </a:cubicBezTo>
                          <a:cubicBezTo>
                            <a:pt x="22" y="55"/>
                            <a:pt x="25" y="56"/>
                            <a:pt x="24" y="56"/>
                          </a:cubicBezTo>
                          <a:cubicBezTo>
                            <a:pt x="21" y="55"/>
                            <a:pt x="14" y="53"/>
                            <a:pt x="14" y="53"/>
                          </a:cubicBezTo>
                          <a:cubicBezTo>
                            <a:pt x="13" y="50"/>
                            <a:pt x="11" y="44"/>
                            <a:pt x="11" y="44"/>
                          </a:cubicBezTo>
                          <a:cubicBezTo>
                            <a:pt x="11" y="42"/>
                            <a:pt x="13" y="19"/>
                            <a:pt x="10" y="32"/>
                          </a:cubicBezTo>
                          <a:cubicBezTo>
                            <a:pt x="12" y="50"/>
                            <a:pt x="9" y="51"/>
                            <a:pt x="27" y="54"/>
                          </a:cubicBezTo>
                          <a:cubicBezTo>
                            <a:pt x="25" y="61"/>
                            <a:pt x="26" y="62"/>
                            <a:pt x="24" y="56"/>
                          </a:cubicBezTo>
                          <a:cubicBezTo>
                            <a:pt x="19" y="58"/>
                            <a:pt x="13" y="59"/>
                            <a:pt x="11" y="53"/>
                          </a:cubicBezTo>
                          <a:cubicBezTo>
                            <a:pt x="10" y="43"/>
                            <a:pt x="10" y="34"/>
                            <a:pt x="12" y="24"/>
                          </a:cubicBezTo>
                          <a:cubicBezTo>
                            <a:pt x="17" y="27"/>
                            <a:pt x="28" y="23"/>
                            <a:pt x="33" y="19"/>
                          </a:cubicBezTo>
                          <a:cubicBezTo>
                            <a:pt x="33" y="17"/>
                            <a:pt x="32" y="15"/>
                            <a:pt x="32" y="13"/>
                          </a:cubicBezTo>
                          <a:cubicBezTo>
                            <a:pt x="32" y="12"/>
                            <a:pt x="33" y="15"/>
                            <a:pt x="33" y="16"/>
                          </a:cubicBezTo>
                          <a:cubicBezTo>
                            <a:pt x="33" y="25"/>
                            <a:pt x="33" y="35"/>
                            <a:pt x="32" y="44"/>
                          </a:cubicBezTo>
                          <a:cubicBezTo>
                            <a:pt x="32" y="47"/>
                            <a:pt x="30" y="51"/>
                            <a:pt x="27" y="49"/>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733" name="Freeform 1021">
                      <a:extLst>
                        <a:ext uri="{FF2B5EF4-FFF2-40B4-BE49-F238E27FC236}">
                          <a16:creationId xmlns:a16="http://schemas.microsoft.com/office/drawing/2014/main" id="{B780752F-A3E1-4BC9-8E03-E78F8B5DE036}"/>
                        </a:ext>
                      </a:extLst>
                    </p:cNvPr>
                    <p:cNvSpPr>
                      <a:spLocks/>
                    </p:cNvSpPr>
                    <p:nvPr/>
                  </p:nvSpPr>
                  <p:spPr bwMode="auto">
                    <a:xfrm rot="877013">
                      <a:off x="361" y="18"/>
                      <a:ext cx="83" cy="112"/>
                    </a:xfrm>
                    <a:custGeom>
                      <a:avLst/>
                      <a:gdLst>
                        <a:gd name="T0" fmla="*/ 43 w 83"/>
                        <a:gd name="T1" fmla="*/ 63 h 112"/>
                        <a:gd name="T2" fmla="*/ 53 w 83"/>
                        <a:gd name="T3" fmla="*/ 9 h 112"/>
                        <a:gd name="T4" fmla="*/ 75 w 83"/>
                        <a:gd name="T5" fmla="*/ 2 h 112"/>
                        <a:gd name="T6" fmla="*/ 57 w 83"/>
                        <a:gd name="T7" fmla="*/ 3 h 112"/>
                        <a:gd name="T8" fmla="*/ 72 w 83"/>
                        <a:gd name="T9" fmla="*/ 10 h 112"/>
                        <a:gd name="T10" fmla="*/ 56 w 83"/>
                        <a:gd name="T11" fmla="*/ 8 h 112"/>
                        <a:gd name="T12" fmla="*/ 75 w 83"/>
                        <a:gd name="T13" fmla="*/ 4 h 112"/>
                        <a:gd name="T14" fmla="*/ 70 w 83"/>
                        <a:gd name="T15" fmla="*/ 50 h 112"/>
                        <a:gd name="T16" fmla="*/ 58 w 83"/>
                        <a:gd name="T17" fmla="*/ 74 h 112"/>
                        <a:gd name="T18" fmla="*/ 28 w 83"/>
                        <a:gd name="T19" fmla="*/ 103 h 112"/>
                        <a:gd name="T20" fmla="*/ 6 w 83"/>
                        <a:gd name="T21" fmla="*/ 107 h 112"/>
                        <a:gd name="T22" fmla="*/ 2 w 83"/>
                        <a:gd name="T23" fmla="*/ 98 h 112"/>
                        <a:gd name="T24" fmla="*/ 22 w 83"/>
                        <a:gd name="T25" fmla="*/ 86 h 112"/>
                        <a:gd name="T26" fmla="*/ 20 w 83"/>
                        <a:gd name="T27" fmla="*/ 83 h 112"/>
                        <a:gd name="T28" fmla="*/ 20 w 83"/>
                        <a:gd name="T29" fmla="*/ 83 h 112"/>
                        <a:gd name="T30" fmla="*/ 15 w 83"/>
                        <a:gd name="T31" fmla="*/ 88 h 112"/>
                        <a:gd name="T32" fmla="*/ 14 w 83"/>
                        <a:gd name="T33" fmla="*/ 88 h 112"/>
                        <a:gd name="T34" fmla="*/ 22 w 83"/>
                        <a:gd name="T35" fmla="*/ 108 h 112"/>
                        <a:gd name="T36" fmla="*/ 22 w 83"/>
                        <a:gd name="T37" fmla="*/ 105 h 112"/>
                        <a:gd name="T38" fmla="*/ 34 w 83"/>
                        <a:gd name="T39" fmla="*/ 102 h 112"/>
                        <a:gd name="T40" fmla="*/ 50 w 83"/>
                        <a:gd name="T41" fmla="*/ 88 h 112"/>
                        <a:gd name="T42" fmla="*/ 35 w 83"/>
                        <a:gd name="T43" fmla="*/ 76 h 112"/>
                        <a:gd name="T44" fmla="*/ 43 w 83"/>
                        <a:gd name="T45" fmla="*/ 80 h 112"/>
                        <a:gd name="T46" fmla="*/ 39 w 83"/>
                        <a:gd name="T47" fmla="*/ 79 h 112"/>
                        <a:gd name="T48" fmla="*/ 15 w 83"/>
                        <a:gd name="T49" fmla="*/ 88 h 112"/>
                        <a:gd name="T50" fmla="*/ 20 w 83"/>
                        <a:gd name="T51" fmla="*/ 82 h 112"/>
                        <a:gd name="T52" fmla="*/ 32 w 83"/>
                        <a:gd name="T53" fmla="*/ 75 h 112"/>
                        <a:gd name="T54" fmla="*/ 35 w 83"/>
                        <a:gd name="T55" fmla="*/ 69 h 112"/>
                        <a:gd name="T56" fmla="*/ 37 w 83"/>
                        <a:gd name="T57" fmla="*/ 68 h 112"/>
                        <a:gd name="T58" fmla="*/ 42 w 83"/>
                        <a:gd name="T59" fmla="*/ 59 h 112"/>
                        <a:gd name="T60" fmla="*/ 45 w 83"/>
                        <a:gd name="T61" fmla="*/ 47 h 112"/>
                        <a:gd name="T62" fmla="*/ 46 w 83"/>
                        <a:gd name="T63" fmla="*/ 44 h 112"/>
                        <a:gd name="T64" fmla="*/ 42 w 83"/>
                        <a:gd name="T65" fmla="*/ 57 h 112"/>
                        <a:gd name="T66" fmla="*/ 48 w 83"/>
                        <a:gd name="T67" fmla="*/ 41 h 112"/>
                        <a:gd name="T68" fmla="*/ 48 w 83"/>
                        <a:gd name="T69" fmla="*/ 38 h 112"/>
                        <a:gd name="T70" fmla="*/ 49 w 83"/>
                        <a:gd name="T71" fmla="*/ 25 h 112"/>
                        <a:gd name="T72" fmla="*/ 63 w 83"/>
                        <a:gd name="T73" fmla="*/ 42 h 112"/>
                        <a:gd name="T74" fmla="*/ 68 w 83"/>
                        <a:gd name="T75" fmla="*/ 39 h 112"/>
                        <a:gd name="T76" fmla="*/ 49 w 83"/>
                        <a:gd name="T77" fmla="*/ 29 h 112"/>
                        <a:gd name="T78" fmla="*/ 49 w 83"/>
                        <a:gd name="T79" fmla="*/ 21 h 112"/>
                        <a:gd name="T80" fmla="*/ 72 w 83"/>
                        <a:gd name="T81" fmla="*/ 12 h 112"/>
                        <a:gd name="T82" fmla="*/ 59 w 83"/>
                        <a:gd name="T83" fmla="*/ 3 h 112"/>
                        <a:gd name="T84" fmla="*/ 63 w 83"/>
                        <a:gd name="T85" fmla="*/ 14 h 112"/>
                        <a:gd name="T86" fmla="*/ 73 w 83"/>
                        <a:gd name="T87" fmla="*/ 37 h 112"/>
                        <a:gd name="T88" fmla="*/ 72 w 83"/>
                        <a:gd name="T89" fmla="*/ 12 h 112"/>
                        <a:gd name="T90" fmla="*/ 75 w 83"/>
                        <a:gd name="T91" fmla="*/ 13 h 112"/>
                        <a:gd name="T92" fmla="*/ 51 w 83"/>
                        <a:gd name="T93" fmla="*/ 40 h 112"/>
                        <a:gd name="T94" fmla="*/ 66 w 83"/>
                        <a:gd name="T95" fmla="*/ 63 h 112"/>
                        <a:gd name="T96" fmla="*/ 62 w 83"/>
                        <a:gd name="T97" fmla="*/ 74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112">
                          <a:moveTo>
                            <a:pt x="16" y="87"/>
                          </a:moveTo>
                          <a:cubicBezTo>
                            <a:pt x="31" y="83"/>
                            <a:pt x="32" y="67"/>
                            <a:pt x="43" y="63"/>
                          </a:cubicBezTo>
                          <a:cubicBezTo>
                            <a:pt x="46" y="53"/>
                            <a:pt x="50" y="43"/>
                            <a:pt x="51" y="32"/>
                          </a:cubicBezTo>
                          <a:cubicBezTo>
                            <a:pt x="52" y="24"/>
                            <a:pt x="53" y="9"/>
                            <a:pt x="53" y="9"/>
                          </a:cubicBezTo>
                          <a:cubicBezTo>
                            <a:pt x="59" y="10"/>
                            <a:pt x="65" y="10"/>
                            <a:pt x="71" y="8"/>
                          </a:cubicBezTo>
                          <a:cubicBezTo>
                            <a:pt x="72" y="6"/>
                            <a:pt x="77" y="3"/>
                            <a:pt x="75" y="2"/>
                          </a:cubicBezTo>
                          <a:cubicBezTo>
                            <a:pt x="73" y="1"/>
                            <a:pt x="69" y="0"/>
                            <a:pt x="69" y="0"/>
                          </a:cubicBezTo>
                          <a:cubicBezTo>
                            <a:pt x="65" y="0"/>
                            <a:pt x="60" y="0"/>
                            <a:pt x="57" y="3"/>
                          </a:cubicBezTo>
                          <a:cubicBezTo>
                            <a:pt x="55" y="5"/>
                            <a:pt x="53" y="9"/>
                            <a:pt x="53" y="9"/>
                          </a:cubicBezTo>
                          <a:cubicBezTo>
                            <a:pt x="69" y="11"/>
                            <a:pt x="62" y="12"/>
                            <a:pt x="72" y="10"/>
                          </a:cubicBezTo>
                          <a:cubicBezTo>
                            <a:pt x="79" y="3"/>
                            <a:pt x="68" y="11"/>
                            <a:pt x="66" y="12"/>
                          </a:cubicBezTo>
                          <a:cubicBezTo>
                            <a:pt x="63" y="12"/>
                            <a:pt x="49" y="13"/>
                            <a:pt x="56" y="8"/>
                          </a:cubicBezTo>
                          <a:cubicBezTo>
                            <a:pt x="57" y="2"/>
                            <a:pt x="60" y="2"/>
                            <a:pt x="66" y="0"/>
                          </a:cubicBezTo>
                          <a:cubicBezTo>
                            <a:pt x="73" y="2"/>
                            <a:pt x="70" y="1"/>
                            <a:pt x="75" y="4"/>
                          </a:cubicBezTo>
                          <a:cubicBezTo>
                            <a:pt x="74" y="12"/>
                            <a:pt x="73" y="16"/>
                            <a:pt x="74" y="24"/>
                          </a:cubicBezTo>
                          <a:cubicBezTo>
                            <a:pt x="68" y="33"/>
                            <a:pt x="72" y="26"/>
                            <a:pt x="70" y="50"/>
                          </a:cubicBezTo>
                          <a:cubicBezTo>
                            <a:pt x="70" y="55"/>
                            <a:pt x="63" y="62"/>
                            <a:pt x="63" y="62"/>
                          </a:cubicBezTo>
                          <a:cubicBezTo>
                            <a:pt x="62" y="68"/>
                            <a:pt x="62" y="70"/>
                            <a:pt x="58" y="74"/>
                          </a:cubicBezTo>
                          <a:cubicBezTo>
                            <a:pt x="55" y="82"/>
                            <a:pt x="55" y="89"/>
                            <a:pt x="46" y="92"/>
                          </a:cubicBezTo>
                          <a:cubicBezTo>
                            <a:pt x="41" y="97"/>
                            <a:pt x="35" y="101"/>
                            <a:pt x="28" y="103"/>
                          </a:cubicBezTo>
                          <a:cubicBezTo>
                            <a:pt x="25" y="104"/>
                            <a:pt x="18" y="106"/>
                            <a:pt x="18" y="106"/>
                          </a:cubicBezTo>
                          <a:cubicBezTo>
                            <a:pt x="13" y="111"/>
                            <a:pt x="11" y="111"/>
                            <a:pt x="6" y="107"/>
                          </a:cubicBezTo>
                          <a:cubicBezTo>
                            <a:pt x="5" y="105"/>
                            <a:pt x="2" y="104"/>
                            <a:pt x="1" y="102"/>
                          </a:cubicBezTo>
                          <a:cubicBezTo>
                            <a:pt x="1" y="101"/>
                            <a:pt x="2" y="98"/>
                            <a:pt x="2" y="98"/>
                          </a:cubicBezTo>
                          <a:cubicBezTo>
                            <a:pt x="0" y="93"/>
                            <a:pt x="4" y="94"/>
                            <a:pt x="8" y="93"/>
                          </a:cubicBezTo>
                          <a:cubicBezTo>
                            <a:pt x="13" y="88"/>
                            <a:pt x="16" y="88"/>
                            <a:pt x="22" y="86"/>
                          </a:cubicBezTo>
                          <a:cubicBezTo>
                            <a:pt x="23" y="84"/>
                            <a:pt x="28" y="81"/>
                            <a:pt x="26" y="81"/>
                          </a:cubicBezTo>
                          <a:cubicBezTo>
                            <a:pt x="24" y="81"/>
                            <a:pt x="20" y="83"/>
                            <a:pt x="20" y="83"/>
                          </a:cubicBezTo>
                          <a:cubicBezTo>
                            <a:pt x="19" y="84"/>
                            <a:pt x="18" y="86"/>
                            <a:pt x="18" y="86"/>
                          </a:cubicBezTo>
                          <a:cubicBezTo>
                            <a:pt x="19" y="85"/>
                            <a:pt x="21" y="84"/>
                            <a:pt x="20" y="83"/>
                          </a:cubicBezTo>
                          <a:cubicBezTo>
                            <a:pt x="19" y="82"/>
                            <a:pt x="18" y="84"/>
                            <a:pt x="17" y="85"/>
                          </a:cubicBezTo>
                          <a:cubicBezTo>
                            <a:pt x="16" y="86"/>
                            <a:pt x="14" y="87"/>
                            <a:pt x="15" y="88"/>
                          </a:cubicBezTo>
                          <a:cubicBezTo>
                            <a:pt x="16" y="89"/>
                            <a:pt x="17" y="87"/>
                            <a:pt x="18" y="86"/>
                          </a:cubicBezTo>
                          <a:cubicBezTo>
                            <a:pt x="20" y="79"/>
                            <a:pt x="16" y="86"/>
                            <a:pt x="14" y="88"/>
                          </a:cubicBezTo>
                          <a:cubicBezTo>
                            <a:pt x="12" y="93"/>
                            <a:pt x="10" y="95"/>
                            <a:pt x="5" y="97"/>
                          </a:cubicBezTo>
                          <a:cubicBezTo>
                            <a:pt x="7" y="112"/>
                            <a:pt x="4" y="109"/>
                            <a:pt x="22" y="108"/>
                          </a:cubicBezTo>
                          <a:cubicBezTo>
                            <a:pt x="23" y="108"/>
                            <a:pt x="25" y="108"/>
                            <a:pt x="25" y="107"/>
                          </a:cubicBezTo>
                          <a:cubicBezTo>
                            <a:pt x="25" y="106"/>
                            <a:pt x="22" y="106"/>
                            <a:pt x="22" y="105"/>
                          </a:cubicBezTo>
                          <a:cubicBezTo>
                            <a:pt x="22" y="103"/>
                            <a:pt x="26" y="103"/>
                            <a:pt x="28" y="102"/>
                          </a:cubicBezTo>
                          <a:cubicBezTo>
                            <a:pt x="26" y="108"/>
                            <a:pt x="31" y="104"/>
                            <a:pt x="34" y="102"/>
                          </a:cubicBezTo>
                          <a:cubicBezTo>
                            <a:pt x="36" y="99"/>
                            <a:pt x="42" y="95"/>
                            <a:pt x="42" y="95"/>
                          </a:cubicBezTo>
                          <a:cubicBezTo>
                            <a:pt x="44" y="92"/>
                            <a:pt x="50" y="88"/>
                            <a:pt x="50" y="88"/>
                          </a:cubicBezTo>
                          <a:cubicBezTo>
                            <a:pt x="56" y="79"/>
                            <a:pt x="46" y="79"/>
                            <a:pt x="38" y="78"/>
                          </a:cubicBezTo>
                          <a:cubicBezTo>
                            <a:pt x="37" y="77"/>
                            <a:pt x="35" y="77"/>
                            <a:pt x="35" y="76"/>
                          </a:cubicBezTo>
                          <a:cubicBezTo>
                            <a:pt x="35" y="75"/>
                            <a:pt x="37" y="75"/>
                            <a:pt x="38" y="75"/>
                          </a:cubicBezTo>
                          <a:cubicBezTo>
                            <a:pt x="40" y="76"/>
                            <a:pt x="41" y="79"/>
                            <a:pt x="43" y="80"/>
                          </a:cubicBezTo>
                          <a:cubicBezTo>
                            <a:pt x="46" y="85"/>
                            <a:pt x="48" y="84"/>
                            <a:pt x="54" y="83"/>
                          </a:cubicBezTo>
                          <a:cubicBezTo>
                            <a:pt x="49" y="81"/>
                            <a:pt x="44" y="81"/>
                            <a:pt x="39" y="79"/>
                          </a:cubicBezTo>
                          <a:cubicBezTo>
                            <a:pt x="35" y="73"/>
                            <a:pt x="30" y="76"/>
                            <a:pt x="25" y="79"/>
                          </a:cubicBezTo>
                          <a:lnTo>
                            <a:pt x="15" y="88"/>
                          </a:lnTo>
                          <a:cubicBezTo>
                            <a:pt x="15" y="88"/>
                            <a:pt x="18" y="86"/>
                            <a:pt x="18" y="86"/>
                          </a:cubicBezTo>
                          <a:cubicBezTo>
                            <a:pt x="20" y="84"/>
                            <a:pt x="27" y="80"/>
                            <a:pt x="20" y="82"/>
                          </a:cubicBezTo>
                          <a:cubicBezTo>
                            <a:pt x="18" y="85"/>
                            <a:pt x="12" y="89"/>
                            <a:pt x="12" y="89"/>
                          </a:cubicBezTo>
                          <a:cubicBezTo>
                            <a:pt x="16" y="83"/>
                            <a:pt x="25" y="77"/>
                            <a:pt x="32" y="75"/>
                          </a:cubicBezTo>
                          <a:cubicBezTo>
                            <a:pt x="38" y="77"/>
                            <a:pt x="29" y="80"/>
                            <a:pt x="35" y="74"/>
                          </a:cubicBezTo>
                          <a:cubicBezTo>
                            <a:pt x="36" y="72"/>
                            <a:pt x="40" y="61"/>
                            <a:pt x="35" y="69"/>
                          </a:cubicBezTo>
                          <a:cubicBezTo>
                            <a:pt x="35" y="70"/>
                            <a:pt x="33" y="72"/>
                            <a:pt x="34" y="73"/>
                          </a:cubicBezTo>
                          <a:cubicBezTo>
                            <a:pt x="36" y="75"/>
                            <a:pt x="43" y="59"/>
                            <a:pt x="37" y="68"/>
                          </a:cubicBezTo>
                          <a:cubicBezTo>
                            <a:pt x="39" y="59"/>
                            <a:pt x="36" y="68"/>
                            <a:pt x="41" y="62"/>
                          </a:cubicBezTo>
                          <a:cubicBezTo>
                            <a:pt x="42" y="61"/>
                            <a:pt x="43" y="59"/>
                            <a:pt x="42" y="59"/>
                          </a:cubicBezTo>
                          <a:cubicBezTo>
                            <a:pt x="41" y="59"/>
                            <a:pt x="40" y="63"/>
                            <a:pt x="40" y="62"/>
                          </a:cubicBezTo>
                          <a:cubicBezTo>
                            <a:pt x="40" y="58"/>
                            <a:pt x="44" y="51"/>
                            <a:pt x="45" y="47"/>
                          </a:cubicBezTo>
                          <a:cubicBezTo>
                            <a:pt x="46" y="45"/>
                            <a:pt x="47" y="41"/>
                            <a:pt x="47" y="41"/>
                          </a:cubicBezTo>
                          <a:cubicBezTo>
                            <a:pt x="47" y="41"/>
                            <a:pt x="46" y="43"/>
                            <a:pt x="46" y="44"/>
                          </a:cubicBezTo>
                          <a:cubicBezTo>
                            <a:pt x="45" y="47"/>
                            <a:pt x="44" y="51"/>
                            <a:pt x="43" y="54"/>
                          </a:cubicBezTo>
                          <a:cubicBezTo>
                            <a:pt x="43" y="55"/>
                            <a:pt x="41" y="57"/>
                            <a:pt x="42" y="57"/>
                          </a:cubicBezTo>
                          <a:cubicBezTo>
                            <a:pt x="43" y="57"/>
                            <a:pt x="43" y="55"/>
                            <a:pt x="44" y="54"/>
                          </a:cubicBezTo>
                          <a:cubicBezTo>
                            <a:pt x="45" y="50"/>
                            <a:pt x="46" y="44"/>
                            <a:pt x="48" y="41"/>
                          </a:cubicBezTo>
                          <a:cubicBezTo>
                            <a:pt x="49" y="39"/>
                            <a:pt x="53" y="35"/>
                            <a:pt x="51" y="35"/>
                          </a:cubicBezTo>
                          <a:cubicBezTo>
                            <a:pt x="50" y="35"/>
                            <a:pt x="49" y="37"/>
                            <a:pt x="48" y="38"/>
                          </a:cubicBezTo>
                          <a:cubicBezTo>
                            <a:pt x="48" y="38"/>
                            <a:pt x="49" y="36"/>
                            <a:pt x="50" y="35"/>
                          </a:cubicBezTo>
                          <a:cubicBezTo>
                            <a:pt x="48" y="28"/>
                            <a:pt x="47" y="31"/>
                            <a:pt x="49" y="25"/>
                          </a:cubicBezTo>
                          <a:cubicBezTo>
                            <a:pt x="50" y="40"/>
                            <a:pt x="49" y="37"/>
                            <a:pt x="64" y="38"/>
                          </a:cubicBezTo>
                          <a:cubicBezTo>
                            <a:pt x="53" y="41"/>
                            <a:pt x="47" y="38"/>
                            <a:pt x="63" y="42"/>
                          </a:cubicBezTo>
                          <a:cubicBezTo>
                            <a:pt x="66" y="42"/>
                            <a:pt x="69" y="42"/>
                            <a:pt x="71" y="41"/>
                          </a:cubicBezTo>
                          <a:cubicBezTo>
                            <a:pt x="72" y="40"/>
                            <a:pt x="69" y="39"/>
                            <a:pt x="68" y="39"/>
                          </a:cubicBezTo>
                          <a:cubicBezTo>
                            <a:pt x="63" y="38"/>
                            <a:pt x="58" y="38"/>
                            <a:pt x="53" y="38"/>
                          </a:cubicBezTo>
                          <a:cubicBezTo>
                            <a:pt x="51" y="35"/>
                            <a:pt x="49" y="29"/>
                            <a:pt x="49" y="29"/>
                          </a:cubicBezTo>
                          <a:cubicBezTo>
                            <a:pt x="52" y="21"/>
                            <a:pt x="51" y="25"/>
                            <a:pt x="50" y="17"/>
                          </a:cubicBezTo>
                          <a:cubicBezTo>
                            <a:pt x="50" y="18"/>
                            <a:pt x="49" y="22"/>
                            <a:pt x="49" y="21"/>
                          </a:cubicBezTo>
                          <a:cubicBezTo>
                            <a:pt x="49" y="6"/>
                            <a:pt x="49" y="7"/>
                            <a:pt x="51" y="13"/>
                          </a:cubicBezTo>
                          <a:cubicBezTo>
                            <a:pt x="52" y="10"/>
                            <a:pt x="60" y="13"/>
                            <a:pt x="72" y="12"/>
                          </a:cubicBezTo>
                          <a:cubicBezTo>
                            <a:pt x="78" y="10"/>
                            <a:pt x="71" y="12"/>
                            <a:pt x="73" y="7"/>
                          </a:cubicBezTo>
                          <a:cubicBezTo>
                            <a:pt x="71" y="0"/>
                            <a:pt x="66" y="2"/>
                            <a:pt x="59" y="3"/>
                          </a:cubicBezTo>
                          <a:cubicBezTo>
                            <a:pt x="52" y="5"/>
                            <a:pt x="54" y="3"/>
                            <a:pt x="52" y="8"/>
                          </a:cubicBezTo>
                          <a:cubicBezTo>
                            <a:pt x="54" y="11"/>
                            <a:pt x="63" y="14"/>
                            <a:pt x="63" y="14"/>
                          </a:cubicBezTo>
                          <a:cubicBezTo>
                            <a:pt x="83" y="12"/>
                            <a:pt x="74" y="24"/>
                            <a:pt x="71" y="40"/>
                          </a:cubicBezTo>
                          <a:cubicBezTo>
                            <a:pt x="71" y="41"/>
                            <a:pt x="73" y="38"/>
                            <a:pt x="73" y="37"/>
                          </a:cubicBezTo>
                          <a:cubicBezTo>
                            <a:pt x="74" y="34"/>
                            <a:pt x="76" y="28"/>
                            <a:pt x="76" y="28"/>
                          </a:cubicBezTo>
                          <a:cubicBezTo>
                            <a:pt x="76" y="26"/>
                            <a:pt x="71" y="13"/>
                            <a:pt x="72" y="12"/>
                          </a:cubicBezTo>
                          <a:cubicBezTo>
                            <a:pt x="74" y="10"/>
                            <a:pt x="75" y="21"/>
                            <a:pt x="75" y="21"/>
                          </a:cubicBezTo>
                          <a:cubicBezTo>
                            <a:pt x="76" y="18"/>
                            <a:pt x="76" y="10"/>
                            <a:pt x="75" y="13"/>
                          </a:cubicBezTo>
                          <a:cubicBezTo>
                            <a:pt x="73" y="20"/>
                            <a:pt x="77" y="38"/>
                            <a:pt x="68" y="41"/>
                          </a:cubicBezTo>
                          <a:cubicBezTo>
                            <a:pt x="62" y="39"/>
                            <a:pt x="57" y="42"/>
                            <a:pt x="51" y="40"/>
                          </a:cubicBezTo>
                          <a:cubicBezTo>
                            <a:pt x="58" y="39"/>
                            <a:pt x="62" y="39"/>
                            <a:pt x="68" y="41"/>
                          </a:cubicBezTo>
                          <a:cubicBezTo>
                            <a:pt x="73" y="46"/>
                            <a:pt x="68" y="56"/>
                            <a:pt x="66" y="63"/>
                          </a:cubicBezTo>
                          <a:cubicBezTo>
                            <a:pt x="65" y="65"/>
                            <a:pt x="65" y="69"/>
                            <a:pt x="64" y="71"/>
                          </a:cubicBezTo>
                          <a:cubicBezTo>
                            <a:pt x="63" y="72"/>
                            <a:pt x="62" y="75"/>
                            <a:pt x="62" y="74"/>
                          </a:cubicBezTo>
                          <a:cubicBezTo>
                            <a:pt x="62" y="71"/>
                            <a:pt x="67" y="69"/>
                            <a:pt x="64" y="66"/>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27" name="Freeform 1015">
                    <a:extLst>
                      <a:ext uri="{FF2B5EF4-FFF2-40B4-BE49-F238E27FC236}">
                        <a16:creationId xmlns:a16="http://schemas.microsoft.com/office/drawing/2014/main" id="{E0D1910A-9650-4F36-A70D-4E4CFA0CEB36}"/>
                      </a:ext>
                    </a:extLst>
                  </p:cNvPr>
                  <p:cNvSpPr>
                    <a:spLocks/>
                  </p:cNvSpPr>
                  <p:nvPr/>
                </p:nvSpPr>
                <p:spPr bwMode="auto">
                  <a:xfrm>
                    <a:off x="343" y="98"/>
                    <a:ext cx="36" cy="11"/>
                  </a:xfrm>
                  <a:custGeom>
                    <a:avLst/>
                    <a:gdLst>
                      <a:gd name="T0" fmla="*/ 9 w 36"/>
                      <a:gd name="T1" fmla="*/ 11 h 11"/>
                      <a:gd name="T2" fmla="*/ 2 w 36"/>
                      <a:gd name="T3" fmla="*/ 10 h 11"/>
                      <a:gd name="T4" fmla="*/ 5 w 36"/>
                      <a:gd name="T5" fmla="*/ 8 h 11"/>
                      <a:gd name="T6" fmla="*/ 7 w 36"/>
                      <a:gd name="T7" fmla="*/ 5 h 11"/>
                      <a:gd name="T8" fmla="*/ 6 w 36"/>
                      <a:gd name="T9" fmla="*/ 8 h 11"/>
                      <a:gd name="T10" fmla="*/ 13 w 36"/>
                      <a:gd name="T11" fmla="*/ 7 h 11"/>
                      <a:gd name="T12" fmla="*/ 22 w 36"/>
                      <a:gd name="T13" fmla="*/ 5 h 11"/>
                      <a:gd name="T14" fmla="*/ 25 w 36"/>
                      <a:gd name="T15" fmla="*/ 6 h 11"/>
                      <a:gd name="T16" fmla="*/ 22 w 36"/>
                      <a:gd name="T17" fmla="*/ 7 h 11"/>
                      <a:gd name="T18" fmla="*/ 36 w 36"/>
                      <a:gd name="T19" fmla="*/ 2 h 11"/>
                      <a:gd name="T20" fmla="*/ 22 w 36"/>
                      <a:gd name="T21" fmla="*/ 4 h 11"/>
                      <a:gd name="T22" fmla="*/ 19 w 36"/>
                      <a:gd name="T23" fmla="*/ 5 h 11"/>
                      <a:gd name="T24" fmla="*/ 22 w 36"/>
                      <a:gd name="T25" fmla="*/ 4 h 11"/>
                      <a:gd name="T26" fmla="*/ 16 w 36"/>
                      <a:gd name="T27" fmla="*/ 6 h 11"/>
                      <a:gd name="T28" fmla="*/ 2 w 36"/>
                      <a:gd name="T29" fmla="*/ 9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11">
                        <a:moveTo>
                          <a:pt x="9" y="11"/>
                        </a:moveTo>
                        <a:cubicBezTo>
                          <a:pt x="7" y="11"/>
                          <a:pt x="4" y="11"/>
                          <a:pt x="2" y="10"/>
                        </a:cubicBezTo>
                        <a:cubicBezTo>
                          <a:pt x="1" y="9"/>
                          <a:pt x="4" y="9"/>
                          <a:pt x="5" y="8"/>
                        </a:cubicBezTo>
                        <a:cubicBezTo>
                          <a:pt x="6" y="7"/>
                          <a:pt x="6" y="5"/>
                          <a:pt x="7" y="5"/>
                        </a:cubicBezTo>
                        <a:cubicBezTo>
                          <a:pt x="8" y="5"/>
                          <a:pt x="5" y="8"/>
                          <a:pt x="6" y="8"/>
                        </a:cubicBezTo>
                        <a:cubicBezTo>
                          <a:pt x="8" y="9"/>
                          <a:pt x="11" y="7"/>
                          <a:pt x="13" y="7"/>
                        </a:cubicBezTo>
                        <a:cubicBezTo>
                          <a:pt x="0" y="3"/>
                          <a:pt x="13" y="6"/>
                          <a:pt x="22" y="5"/>
                        </a:cubicBezTo>
                        <a:cubicBezTo>
                          <a:pt x="23" y="5"/>
                          <a:pt x="25" y="5"/>
                          <a:pt x="25" y="6"/>
                        </a:cubicBezTo>
                        <a:cubicBezTo>
                          <a:pt x="25" y="7"/>
                          <a:pt x="21" y="8"/>
                          <a:pt x="22" y="7"/>
                        </a:cubicBezTo>
                        <a:cubicBezTo>
                          <a:pt x="30" y="2"/>
                          <a:pt x="29" y="3"/>
                          <a:pt x="36" y="2"/>
                        </a:cubicBezTo>
                        <a:cubicBezTo>
                          <a:pt x="31" y="0"/>
                          <a:pt x="27" y="2"/>
                          <a:pt x="22" y="4"/>
                        </a:cubicBezTo>
                        <a:lnTo>
                          <a:pt x="19" y="5"/>
                        </a:lnTo>
                        <a:cubicBezTo>
                          <a:pt x="19" y="5"/>
                          <a:pt x="22" y="4"/>
                          <a:pt x="22" y="4"/>
                        </a:cubicBezTo>
                        <a:cubicBezTo>
                          <a:pt x="22" y="4"/>
                          <a:pt x="18" y="5"/>
                          <a:pt x="16" y="6"/>
                        </a:cubicBezTo>
                        <a:cubicBezTo>
                          <a:pt x="12" y="7"/>
                          <a:pt x="6" y="9"/>
                          <a:pt x="2" y="9"/>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25" name="Freeform 1013">
                  <a:extLst>
                    <a:ext uri="{FF2B5EF4-FFF2-40B4-BE49-F238E27FC236}">
                      <a16:creationId xmlns:a16="http://schemas.microsoft.com/office/drawing/2014/main" id="{87B242CF-A2A0-4708-827E-2B24E68217E0}"/>
                    </a:ext>
                  </a:extLst>
                </p:cNvPr>
                <p:cNvSpPr>
                  <a:spLocks/>
                </p:cNvSpPr>
                <p:nvPr/>
              </p:nvSpPr>
              <p:spPr bwMode="auto">
                <a:xfrm>
                  <a:off x="291" y="94"/>
                  <a:ext cx="62" cy="28"/>
                </a:xfrm>
                <a:custGeom>
                  <a:avLst/>
                  <a:gdLst>
                    <a:gd name="T0" fmla="*/ 14 w 62"/>
                    <a:gd name="T1" fmla="*/ 16 h 28"/>
                    <a:gd name="T2" fmla="*/ 24 w 62"/>
                    <a:gd name="T3" fmla="*/ 27 h 28"/>
                    <a:gd name="T4" fmla="*/ 21 w 62"/>
                    <a:gd name="T5" fmla="*/ 26 h 28"/>
                    <a:gd name="T6" fmla="*/ 15 w 62"/>
                    <a:gd name="T7" fmla="*/ 21 h 28"/>
                    <a:gd name="T8" fmla="*/ 21 w 62"/>
                    <a:gd name="T9" fmla="*/ 28 h 28"/>
                    <a:gd name="T10" fmla="*/ 17 w 62"/>
                    <a:gd name="T11" fmla="*/ 22 h 28"/>
                    <a:gd name="T12" fmla="*/ 24 w 62"/>
                    <a:gd name="T13" fmla="*/ 28 h 28"/>
                    <a:gd name="T14" fmla="*/ 42 w 62"/>
                    <a:gd name="T15" fmla="*/ 20 h 28"/>
                    <a:gd name="T16" fmla="*/ 58 w 62"/>
                    <a:gd name="T17" fmla="*/ 4 h 28"/>
                    <a:gd name="T18" fmla="*/ 54 w 62"/>
                    <a:gd name="T19" fmla="*/ 10 h 28"/>
                    <a:gd name="T20" fmla="*/ 43 w 62"/>
                    <a:gd name="T21" fmla="*/ 19 h 28"/>
                    <a:gd name="T22" fmla="*/ 37 w 62"/>
                    <a:gd name="T23" fmla="*/ 21 h 28"/>
                    <a:gd name="T24" fmla="*/ 57 w 62"/>
                    <a:gd name="T25" fmla="*/ 11 h 28"/>
                    <a:gd name="T26" fmla="*/ 50 w 62"/>
                    <a:gd name="T27" fmla="*/ 16 h 28"/>
                    <a:gd name="T28" fmla="*/ 26 w 62"/>
                    <a:gd name="T29" fmla="*/ 23 h 28"/>
                    <a:gd name="T30" fmla="*/ 15 w 62"/>
                    <a:gd name="T31" fmla="*/ 16 h 28"/>
                    <a:gd name="T32" fmla="*/ 12 w 62"/>
                    <a:gd name="T33" fmla="*/ 21 h 28"/>
                    <a:gd name="T34" fmla="*/ 9 w 62"/>
                    <a:gd name="T35" fmla="*/ 22 h 28"/>
                    <a:gd name="T36" fmla="*/ 15 w 62"/>
                    <a:gd name="T37" fmla="*/ 25 h 28"/>
                    <a:gd name="T38" fmla="*/ 9 w 62"/>
                    <a:gd name="T39" fmla="*/ 23 h 28"/>
                    <a:gd name="T40" fmla="*/ 0 w 62"/>
                    <a:gd name="T41" fmla="*/ 22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28">
                      <a:moveTo>
                        <a:pt x="14" y="16"/>
                      </a:moveTo>
                      <a:cubicBezTo>
                        <a:pt x="16" y="23"/>
                        <a:pt x="16" y="24"/>
                        <a:pt x="24" y="27"/>
                      </a:cubicBezTo>
                      <a:cubicBezTo>
                        <a:pt x="25" y="27"/>
                        <a:pt x="22" y="26"/>
                        <a:pt x="21" y="26"/>
                      </a:cubicBezTo>
                      <a:cubicBezTo>
                        <a:pt x="19" y="25"/>
                        <a:pt x="16" y="22"/>
                        <a:pt x="15" y="21"/>
                      </a:cubicBezTo>
                      <a:cubicBezTo>
                        <a:pt x="16" y="25"/>
                        <a:pt x="17" y="27"/>
                        <a:pt x="21" y="28"/>
                      </a:cubicBezTo>
                      <a:cubicBezTo>
                        <a:pt x="20" y="26"/>
                        <a:pt x="18" y="24"/>
                        <a:pt x="17" y="22"/>
                      </a:cubicBezTo>
                      <a:cubicBezTo>
                        <a:pt x="13" y="15"/>
                        <a:pt x="19" y="26"/>
                        <a:pt x="24" y="28"/>
                      </a:cubicBezTo>
                      <a:cubicBezTo>
                        <a:pt x="33" y="27"/>
                        <a:pt x="34" y="23"/>
                        <a:pt x="42" y="20"/>
                      </a:cubicBezTo>
                      <a:cubicBezTo>
                        <a:pt x="48" y="14"/>
                        <a:pt x="53" y="11"/>
                        <a:pt x="58" y="4"/>
                      </a:cubicBezTo>
                      <a:cubicBezTo>
                        <a:pt x="61" y="0"/>
                        <a:pt x="56" y="8"/>
                        <a:pt x="54" y="10"/>
                      </a:cubicBezTo>
                      <a:cubicBezTo>
                        <a:pt x="51" y="14"/>
                        <a:pt x="47" y="16"/>
                        <a:pt x="43" y="19"/>
                      </a:cubicBezTo>
                      <a:cubicBezTo>
                        <a:pt x="41" y="20"/>
                        <a:pt x="35" y="21"/>
                        <a:pt x="37" y="21"/>
                      </a:cubicBezTo>
                      <a:cubicBezTo>
                        <a:pt x="46" y="19"/>
                        <a:pt x="50" y="16"/>
                        <a:pt x="57" y="11"/>
                      </a:cubicBezTo>
                      <a:cubicBezTo>
                        <a:pt x="62" y="3"/>
                        <a:pt x="52" y="15"/>
                        <a:pt x="50" y="16"/>
                      </a:cubicBezTo>
                      <a:cubicBezTo>
                        <a:pt x="43" y="20"/>
                        <a:pt x="34" y="20"/>
                        <a:pt x="26" y="23"/>
                      </a:cubicBezTo>
                      <a:cubicBezTo>
                        <a:pt x="21" y="21"/>
                        <a:pt x="19" y="17"/>
                        <a:pt x="15" y="16"/>
                      </a:cubicBezTo>
                      <a:cubicBezTo>
                        <a:pt x="14" y="20"/>
                        <a:pt x="17" y="23"/>
                        <a:pt x="12" y="21"/>
                      </a:cubicBezTo>
                      <a:cubicBezTo>
                        <a:pt x="11" y="21"/>
                        <a:pt x="9" y="21"/>
                        <a:pt x="9" y="22"/>
                      </a:cubicBezTo>
                      <a:cubicBezTo>
                        <a:pt x="9" y="24"/>
                        <a:pt x="17" y="25"/>
                        <a:pt x="15" y="25"/>
                      </a:cubicBezTo>
                      <a:cubicBezTo>
                        <a:pt x="13" y="25"/>
                        <a:pt x="9" y="23"/>
                        <a:pt x="9" y="23"/>
                      </a:cubicBezTo>
                      <a:cubicBezTo>
                        <a:pt x="5" y="24"/>
                        <a:pt x="4" y="24"/>
                        <a:pt x="0" y="22"/>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23" name="Freeform 1011">
                <a:extLst>
                  <a:ext uri="{FF2B5EF4-FFF2-40B4-BE49-F238E27FC236}">
                    <a16:creationId xmlns:a16="http://schemas.microsoft.com/office/drawing/2014/main" id="{A5B81928-4697-4C52-9096-D0DC6FCA6F33}"/>
                  </a:ext>
                </a:extLst>
              </p:cNvPr>
              <p:cNvSpPr>
                <a:spLocks/>
              </p:cNvSpPr>
              <p:nvPr/>
            </p:nvSpPr>
            <p:spPr bwMode="auto">
              <a:xfrm>
                <a:off x="326" y="104"/>
                <a:ext cx="49" cy="19"/>
              </a:xfrm>
              <a:custGeom>
                <a:avLst/>
                <a:gdLst>
                  <a:gd name="T0" fmla="*/ 20 w 49"/>
                  <a:gd name="T1" fmla="*/ 5 h 19"/>
                  <a:gd name="T2" fmla="*/ 23 w 49"/>
                  <a:gd name="T3" fmla="*/ 5 h 19"/>
                  <a:gd name="T4" fmla="*/ 22 w 49"/>
                  <a:gd name="T5" fmla="*/ 12 h 19"/>
                  <a:gd name="T6" fmla="*/ 16 w 49"/>
                  <a:gd name="T7" fmla="*/ 14 h 19"/>
                  <a:gd name="T8" fmla="*/ 19 w 49"/>
                  <a:gd name="T9" fmla="*/ 10 h 19"/>
                  <a:gd name="T10" fmla="*/ 17 w 49"/>
                  <a:gd name="T11" fmla="*/ 6 h 19"/>
                  <a:gd name="T12" fmla="*/ 15 w 49"/>
                  <a:gd name="T13" fmla="*/ 11 h 19"/>
                  <a:gd name="T14" fmla="*/ 29 w 49"/>
                  <a:gd name="T15" fmla="*/ 6 h 19"/>
                  <a:gd name="T16" fmla="*/ 49 w 49"/>
                  <a:gd name="T17" fmla="*/ 17 h 19"/>
                  <a:gd name="T18" fmla="*/ 32 w 49"/>
                  <a:gd name="T19" fmla="*/ 14 h 19"/>
                  <a:gd name="T20" fmla="*/ 30 w 49"/>
                  <a:gd name="T21" fmla="*/ 14 h 19"/>
                  <a:gd name="T22" fmla="*/ 14 w 49"/>
                  <a:gd name="T23" fmla="*/ 11 h 19"/>
                  <a:gd name="T24" fmla="*/ 26 w 49"/>
                  <a:gd name="T25" fmla="*/ 6 h 19"/>
                  <a:gd name="T26" fmla="*/ 27 w 49"/>
                  <a:gd name="T27" fmla="*/ 1 h 19"/>
                  <a:gd name="T28" fmla="*/ 24 w 49"/>
                  <a:gd name="T29" fmla="*/ 2 h 19"/>
                  <a:gd name="T30" fmla="*/ 18 w 49"/>
                  <a:gd name="T31" fmla="*/ 8 h 19"/>
                  <a:gd name="T32" fmla="*/ 14 w 49"/>
                  <a:gd name="T33" fmla="*/ 11 h 19"/>
                  <a:gd name="T34" fmla="*/ 11 w 49"/>
                  <a:gd name="T35" fmla="*/ 13 h 19"/>
                  <a:gd name="T36" fmla="*/ 17 w 49"/>
                  <a:gd name="T37" fmla="*/ 7 h 19"/>
                  <a:gd name="T38" fmla="*/ 13 w 49"/>
                  <a:gd name="T39" fmla="*/ 8 h 19"/>
                  <a:gd name="T40" fmla="*/ 6 w 49"/>
                  <a:gd name="T41" fmla="*/ 1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
                    <a:moveTo>
                      <a:pt x="20" y="5"/>
                    </a:moveTo>
                    <a:cubicBezTo>
                      <a:pt x="27" y="10"/>
                      <a:pt x="33" y="15"/>
                      <a:pt x="23" y="5"/>
                    </a:cubicBezTo>
                    <a:cubicBezTo>
                      <a:pt x="24" y="8"/>
                      <a:pt x="25" y="10"/>
                      <a:pt x="22" y="12"/>
                    </a:cubicBezTo>
                    <a:cubicBezTo>
                      <a:pt x="20" y="13"/>
                      <a:pt x="16" y="14"/>
                      <a:pt x="16" y="14"/>
                    </a:cubicBezTo>
                    <a:cubicBezTo>
                      <a:pt x="0" y="12"/>
                      <a:pt x="14" y="11"/>
                      <a:pt x="19" y="10"/>
                    </a:cubicBezTo>
                    <a:cubicBezTo>
                      <a:pt x="24" y="6"/>
                      <a:pt x="28" y="4"/>
                      <a:pt x="17" y="6"/>
                    </a:cubicBezTo>
                    <a:cubicBezTo>
                      <a:pt x="10" y="11"/>
                      <a:pt x="9" y="9"/>
                      <a:pt x="15" y="11"/>
                    </a:cubicBezTo>
                    <a:cubicBezTo>
                      <a:pt x="20" y="9"/>
                      <a:pt x="25" y="9"/>
                      <a:pt x="29" y="6"/>
                    </a:cubicBezTo>
                    <a:cubicBezTo>
                      <a:pt x="32" y="15"/>
                      <a:pt x="40" y="16"/>
                      <a:pt x="49" y="17"/>
                    </a:cubicBezTo>
                    <a:cubicBezTo>
                      <a:pt x="43" y="19"/>
                      <a:pt x="37" y="19"/>
                      <a:pt x="32" y="14"/>
                    </a:cubicBezTo>
                    <a:cubicBezTo>
                      <a:pt x="31" y="9"/>
                      <a:pt x="31" y="9"/>
                      <a:pt x="30" y="14"/>
                    </a:cubicBezTo>
                    <a:cubicBezTo>
                      <a:pt x="25" y="13"/>
                      <a:pt x="19" y="13"/>
                      <a:pt x="14" y="11"/>
                    </a:cubicBezTo>
                    <a:cubicBezTo>
                      <a:pt x="20" y="10"/>
                      <a:pt x="23" y="11"/>
                      <a:pt x="26" y="6"/>
                    </a:cubicBezTo>
                    <a:cubicBezTo>
                      <a:pt x="26" y="4"/>
                      <a:pt x="28" y="3"/>
                      <a:pt x="27" y="1"/>
                    </a:cubicBezTo>
                    <a:cubicBezTo>
                      <a:pt x="27" y="0"/>
                      <a:pt x="25" y="1"/>
                      <a:pt x="24" y="2"/>
                    </a:cubicBezTo>
                    <a:cubicBezTo>
                      <a:pt x="16" y="6"/>
                      <a:pt x="23" y="3"/>
                      <a:pt x="18" y="8"/>
                    </a:cubicBezTo>
                    <a:cubicBezTo>
                      <a:pt x="17" y="9"/>
                      <a:pt x="15" y="10"/>
                      <a:pt x="14" y="11"/>
                    </a:cubicBezTo>
                    <a:cubicBezTo>
                      <a:pt x="13" y="12"/>
                      <a:pt x="10" y="14"/>
                      <a:pt x="11" y="13"/>
                    </a:cubicBezTo>
                    <a:cubicBezTo>
                      <a:pt x="13" y="11"/>
                      <a:pt x="15" y="9"/>
                      <a:pt x="17" y="7"/>
                    </a:cubicBezTo>
                    <a:cubicBezTo>
                      <a:pt x="18" y="6"/>
                      <a:pt x="14" y="8"/>
                      <a:pt x="13" y="8"/>
                    </a:cubicBezTo>
                    <a:cubicBezTo>
                      <a:pt x="10" y="9"/>
                      <a:pt x="3" y="12"/>
                      <a:pt x="6" y="12"/>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5" name="Rectangle: Rounded Corners 4">
            <a:extLst>
              <a:ext uri="{FF2B5EF4-FFF2-40B4-BE49-F238E27FC236}">
                <a16:creationId xmlns:a16="http://schemas.microsoft.com/office/drawing/2014/main" id="{2281D963-FB4F-4AA3-84A2-26599B760CF0}"/>
              </a:ext>
            </a:extLst>
          </p:cNvPr>
          <p:cNvSpPr/>
          <p:nvPr/>
        </p:nvSpPr>
        <p:spPr>
          <a:xfrm>
            <a:off x="4765001" y="3584088"/>
            <a:ext cx="3888432" cy="1789128"/>
          </a:xfrm>
          <a:prstGeom prst="roundRect">
            <a:avLst/>
          </a:prstGeom>
          <a:gradFill flip="none" rotWithShape="1">
            <a:gsLst>
              <a:gs pos="0">
                <a:srgbClr val="996633"/>
              </a:gs>
              <a:gs pos="42000">
                <a:srgbClr val="996633">
                  <a:shade val="67500"/>
                  <a:satMod val="115000"/>
                  <a:alpha val="87000"/>
                </a:srgbClr>
              </a:gs>
              <a:gs pos="100000">
                <a:srgbClr val="993300"/>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17" name="Rectangle 716">
            <a:extLst>
              <a:ext uri="{FF2B5EF4-FFF2-40B4-BE49-F238E27FC236}">
                <a16:creationId xmlns:a16="http://schemas.microsoft.com/office/drawing/2014/main" id="{79CDBC54-5027-4D95-86A9-B39656D35ED3}"/>
              </a:ext>
            </a:extLst>
          </p:cNvPr>
          <p:cNvSpPr/>
          <p:nvPr/>
        </p:nvSpPr>
        <p:spPr>
          <a:xfrm flipV="1">
            <a:off x="4504517" y="3868906"/>
            <a:ext cx="2100030" cy="825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Oval 10">
            <a:extLst>
              <a:ext uri="{FF2B5EF4-FFF2-40B4-BE49-F238E27FC236}">
                <a16:creationId xmlns:a16="http://schemas.microsoft.com/office/drawing/2014/main" id="{5624277C-1D58-40AD-9716-4A3111CC2ED2}"/>
              </a:ext>
            </a:extLst>
          </p:cNvPr>
          <p:cNvSpPr/>
          <p:nvPr/>
        </p:nvSpPr>
        <p:spPr>
          <a:xfrm>
            <a:off x="6549444" y="3751809"/>
            <a:ext cx="366222" cy="330650"/>
          </a:xfrm>
          <a:prstGeom prst="ellipse">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9">
            <a:extLst>
              <a:ext uri="{FF2B5EF4-FFF2-40B4-BE49-F238E27FC236}">
                <a16:creationId xmlns:a16="http://schemas.microsoft.com/office/drawing/2014/main" id="{58CECB7A-DB13-40B2-9645-E2BD8D9BBE1D}"/>
              </a:ext>
            </a:extLst>
          </p:cNvPr>
          <p:cNvSpPr/>
          <p:nvPr/>
        </p:nvSpPr>
        <p:spPr>
          <a:xfrm flipV="1">
            <a:off x="6697419" y="3856128"/>
            <a:ext cx="2100030" cy="8256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43" name="Group 42">
            <a:extLst>
              <a:ext uri="{FF2B5EF4-FFF2-40B4-BE49-F238E27FC236}">
                <a16:creationId xmlns:a16="http://schemas.microsoft.com/office/drawing/2014/main" id="{8665994B-853E-4B54-98CA-A0A874C02899}"/>
              </a:ext>
            </a:extLst>
          </p:cNvPr>
          <p:cNvGrpSpPr>
            <a:grpSpLocks/>
          </p:cNvGrpSpPr>
          <p:nvPr/>
        </p:nvGrpSpPr>
        <p:grpSpPr bwMode="auto">
          <a:xfrm>
            <a:off x="4886567" y="3284984"/>
            <a:ext cx="3645299" cy="1858113"/>
            <a:chOff x="0" y="0"/>
            <a:chExt cx="618" cy="430"/>
          </a:xfrm>
        </p:grpSpPr>
        <p:grpSp>
          <p:nvGrpSpPr>
            <p:cNvPr id="44" name="Group 43">
              <a:extLst>
                <a:ext uri="{FF2B5EF4-FFF2-40B4-BE49-F238E27FC236}">
                  <a16:creationId xmlns:a16="http://schemas.microsoft.com/office/drawing/2014/main" id="{26E9F1E0-C3AE-4055-B382-0A3D4CC93A72}"/>
                </a:ext>
              </a:extLst>
            </p:cNvPr>
            <p:cNvGrpSpPr>
              <a:grpSpLocks/>
            </p:cNvGrpSpPr>
            <p:nvPr/>
          </p:nvGrpSpPr>
          <p:grpSpPr bwMode="auto">
            <a:xfrm>
              <a:off x="0" y="67"/>
              <a:ext cx="618" cy="363"/>
              <a:chOff x="0" y="67"/>
              <a:chExt cx="618" cy="491"/>
            </a:xfrm>
          </p:grpSpPr>
          <p:grpSp>
            <p:nvGrpSpPr>
              <p:cNvPr id="58" name="Group 57">
                <a:extLst>
                  <a:ext uri="{FF2B5EF4-FFF2-40B4-BE49-F238E27FC236}">
                    <a16:creationId xmlns:a16="http://schemas.microsoft.com/office/drawing/2014/main" id="{58F76F04-54C5-4488-9C23-3C85B668FE32}"/>
                  </a:ext>
                </a:extLst>
              </p:cNvPr>
              <p:cNvGrpSpPr>
                <a:grpSpLocks/>
              </p:cNvGrpSpPr>
              <p:nvPr/>
            </p:nvGrpSpPr>
            <p:grpSpPr bwMode="auto">
              <a:xfrm>
                <a:off x="0" y="67"/>
                <a:ext cx="618" cy="491"/>
                <a:chOff x="0" y="67"/>
                <a:chExt cx="618" cy="491"/>
              </a:xfrm>
            </p:grpSpPr>
            <p:grpSp>
              <p:nvGrpSpPr>
                <p:cNvPr id="60" name="Group 59">
                  <a:extLst>
                    <a:ext uri="{FF2B5EF4-FFF2-40B4-BE49-F238E27FC236}">
                      <a16:creationId xmlns:a16="http://schemas.microsoft.com/office/drawing/2014/main" id="{B0573694-B154-4CFF-8A3E-80305BC61A18}"/>
                    </a:ext>
                  </a:extLst>
                </p:cNvPr>
                <p:cNvGrpSpPr>
                  <a:grpSpLocks/>
                </p:cNvGrpSpPr>
                <p:nvPr/>
              </p:nvGrpSpPr>
              <p:grpSpPr bwMode="auto">
                <a:xfrm>
                  <a:off x="0" y="67"/>
                  <a:ext cx="618" cy="491"/>
                  <a:chOff x="0" y="67"/>
                  <a:chExt cx="618" cy="491"/>
                </a:xfrm>
              </p:grpSpPr>
              <p:grpSp>
                <p:nvGrpSpPr>
                  <p:cNvPr id="62" name="Group 61">
                    <a:extLst>
                      <a:ext uri="{FF2B5EF4-FFF2-40B4-BE49-F238E27FC236}">
                        <a16:creationId xmlns:a16="http://schemas.microsoft.com/office/drawing/2014/main" id="{3819C6B9-E5A9-4AA7-A40C-E476BCB01D9A}"/>
                      </a:ext>
                    </a:extLst>
                  </p:cNvPr>
                  <p:cNvGrpSpPr>
                    <a:grpSpLocks/>
                  </p:cNvGrpSpPr>
                  <p:nvPr/>
                </p:nvGrpSpPr>
                <p:grpSpPr bwMode="auto">
                  <a:xfrm>
                    <a:off x="0" y="67"/>
                    <a:ext cx="618" cy="491"/>
                    <a:chOff x="0" y="67"/>
                    <a:chExt cx="618" cy="491"/>
                  </a:xfrm>
                </p:grpSpPr>
                <p:grpSp>
                  <p:nvGrpSpPr>
                    <p:cNvPr id="64" name="Group 63">
                      <a:extLst>
                        <a:ext uri="{FF2B5EF4-FFF2-40B4-BE49-F238E27FC236}">
                          <a16:creationId xmlns:a16="http://schemas.microsoft.com/office/drawing/2014/main" id="{19BD314F-B7C6-4AAD-A726-D5D2332ECE1D}"/>
                        </a:ext>
                      </a:extLst>
                    </p:cNvPr>
                    <p:cNvGrpSpPr>
                      <a:grpSpLocks/>
                    </p:cNvGrpSpPr>
                    <p:nvPr/>
                  </p:nvGrpSpPr>
                  <p:grpSpPr bwMode="auto">
                    <a:xfrm>
                      <a:off x="0" y="67"/>
                      <a:ext cx="618" cy="491"/>
                      <a:chOff x="0" y="67"/>
                      <a:chExt cx="618" cy="491"/>
                    </a:xfrm>
                  </p:grpSpPr>
                  <p:grpSp>
                    <p:nvGrpSpPr>
                      <p:cNvPr id="66" name="Group 65">
                        <a:extLst>
                          <a:ext uri="{FF2B5EF4-FFF2-40B4-BE49-F238E27FC236}">
                            <a16:creationId xmlns:a16="http://schemas.microsoft.com/office/drawing/2014/main" id="{92F928E7-426B-403F-9B44-D2DBB0CCF99D}"/>
                          </a:ext>
                        </a:extLst>
                      </p:cNvPr>
                      <p:cNvGrpSpPr>
                        <a:grpSpLocks/>
                      </p:cNvGrpSpPr>
                      <p:nvPr/>
                    </p:nvGrpSpPr>
                    <p:grpSpPr bwMode="auto">
                      <a:xfrm>
                        <a:off x="0" y="67"/>
                        <a:ext cx="618" cy="491"/>
                        <a:chOff x="0" y="67"/>
                        <a:chExt cx="618" cy="491"/>
                      </a:xfrm>
                    </p:grpSpPr>
                    <p:grpSp>
                      <p:nvGrpSpPr>
                        <p:cNvPr id="69" name="Group 68">
                          <a:extLst>
                            <a:ext uri="{FF2B5EF4-FFF2-40B4-BE49-F238E27FC236}">
                              <a16:creationId xmlns:a16="http://schemas.microsoft.com/office/drawing/2014/main" id="{8690F205-6C8A-48A9-B260-CAA8B3EBAFEE}"/>
                            </a:ext>
                          </a:extLst>
                        </p:cNvPr>
                        <p:cNvGrpSpPr>
                          <a:grpSpLocks/>
                        </p:cNvGrpSpPr>
                        <p:nvPr/>
                      </p:nvGrpSpPr>
                      <p:grpSpPr bwMode="auto">
                        <a:xfrm>
                          <a:off x="0" y="67"/>
                          <a:ext cx="618" cy="491"/>
                          <a:chOff x="0" y="67"/>
                          <a:chExt cx="618" cy="491"/>
                        </a:xfrm>
                      </p:grpSpPr>
                      <p:grpSp>
                        <p:nvGrpSpPr>
                          <p:cNvPr id="71" name="Group 70">
                            <a:extLst>
                              <a:ext uri="{FF2B5EF4-FFF2-40B4-BE49-F238E27FC236}">
                                <a16:creationId xmlns:a16="http://schemas.microsoft.com/office/drawing/2014/main" id="{D94CB3E5-79F6-4584-9093-E886C6B711DA}"/>
                              </a:ext>
                            </a:extLst>
                          </p:cNvPr>
                          <p:cNvGrpSpPr>
                            <a:grpSpLocks/>
                          </p:cNvGrpSpPr>
                          <p:nvPr/>
                        </p:nvGrpSpPr>
                        <p:grpSpPr bwMode="auto">
                          <a:xfrm>
                            <a:off x="0" y="67"/>
                            <a:ext cx="618" cy="491"/>
                            <a:chOff x="0" y="67"/>
                            <a:chExt cx="618" cy="491"/>
                          </a:xfrm>
                        </p:grpSpPr>
                        <p:grpSp>
                          <p:nvGrpSpPr>
                            <p:cNvPr id="73" name="Group 72">
                              <a:extLst>
                                <a:ext uri="{FF2B5EF4-FFF2-40B4-BE49-F238E27FC236}">
                                  <a16:creationId xmlns:a16="http://schemas.microsoft.com/office/drawing/2014/main" id="{B53E6260-F5F6-48EC-9D69-164B215326DB}"/>
                                </a:ext>
                              </a:extLst>
                            </p:cNvPr>
                            <p:cNvGrpSpPr>
                              <a:grpSpLocks/>
                            </p:cNvGrpSpPr>
                            <p:nvPr/>
                          </p:nvGrpSpPr>
                          <p:grpSpPr bwMode="auto">
                            <a:xfrm>
                              <a:off x="0" y="67"/>
                              <a:ext cx="618" cy="487"/>
                              <a:chOff x="0" y="67"/>
                              <a:chExt cx="618" cy="487"/>
                            </a:xfrm>
                          </p:grpSpPr>
                          <p:grpSp>
                            <p:nvGrpSpPr>
                              <p:cNvPr id="75" name="Group 74">
                                <a:extLst>
                                  <a:ext uri="{FF2B5EF4-FFF2-40B4-BE49-F238E27FC236}">
                                    <a16:creationId xmlns:a16="http://schemas.microsoft.com/office/drawing/2014/main" id="{8B379640-5AC7-452F-BABA-755569EA97A8}"/>
                                  </a:ext>
                                </a:extLst>
                              </p:cNvPr>
                              <p:cNvGrpSpPr>
                                <a:grpSpLocks/>
                              </p:cNvGrpSpPr>
                              <p:nvPr/>
                            </p:nvGrpSpPr>
                            <p:grpSpPr bwMode="auto">
                              <a:xfrm>
                                <a:off x="0" y="67"/>
                                <a:ext cx="618" cy="487"/>
                                <a:chOff x="0" y="67"/>
                                <a:chExt cx="618" cy="487"/>
                              </a:xfrm>
                            </p:grpSpPr>
                            <p:grpSp>
                              <p:nvGrpSpPr>
                                <p:cNvPr id="77" name="Group 76">
                                  <a:extLst>
                                    <a:ext uri="{FF2B5EF4-FFF2-40B4-BE49-F238E27FC236}">
                                      <a16:creationId xmlns:a16="http://schemas.microsoft.com/office/drawing/2014/main" id="{0135B625-1DD8-4882-8E63-9FA99187A775}"/>
                                    </a:ext>
                                  </a:extLst>
                                </p:cNvPr>
                                <p:cNvGrpSpPr>
                                  <a:grpSpLocks/>
                                </p:cNvGrpSpPr>
                                <p:nvPr/>
                              </p:nvGrpSpPr>
                              <p:grpSpPr bwMode="auto">
                                <a:xfrm>
                                  <a:off x="0" y="67"/>
                                  <a:ext cx="618" cy="487"/>
                                  <a:chOff x="0" y="67"/>
                                  <a:chExt cx="618" cy="487"/>
                                </a:xfrm>
                              </p:grpSpPr>
                              <p:grpSp>
                                <p:nvGrpSpPr>
                                  <p:cNvPr id="79" name="Group 78">
                                    <a:extLst>
                                      <a:ext uri="{FF2B5EF4-FFF2-40B4-BE49-F238E27FC236}">
                                        <a16:creationId xmlns:a16="http://schemas.microsoft.com/office/drawing/2014/main" id="{AB71C847-31EB-4D87-A7B8-0B35E4EC8C6A}"/>
                                      </a:ext>
                                    </a:extLst>
                                  </p:cNvPr>
                                  <p:cNvGrpSpPr>
                                    <a:grpSpLocks/>
                                  </p:cNvGrpSpPr>
                                  <p:nvPr/>
                                </p:nvGrpSpPr>
                                <p:grpSpPr bwMode="auto">
                                  <a:xfrm>
                                    <a:off x="0" y="67"/>
                                    <a:ext cx="618" cy="479"/>
                                    <a:chOff x="0" y="67"/>
                                    <a:chExt cx="618" cy="479"/>
                                  </a:xfrm>
                                </p:grpSpPr>
                                <p:grpSp>
                                  <p:nvGrpSpPr>
                                    <p:cNvPr id="83" name="Group 82">
                                      <a:extLst>
                                        <a:ext uri="{FF2B5EF4-FFF2-40B4-BE49-F238E27FC236}">
                                          <a16:creationId xmlns:a16="http://schemas.microsoft.com/office/drawing/2014/main" id="{5E128E6E-D3B7-4173-8D57-460FF9EE6449}"/>
                                        </a:ext>
                                      </a:extLst>
                                    </p:cNvPr>
                                    <p:cNvGrpSpPr>
                                      <a:grpSpLocks/>
                                    </p:cNvGrpSpPr>
                                    <p:nvPr/>
                                  </p:nvGrpSpPr>
                                  <p:grpSpPr bwMode="auto">
                                    <a:xfrm>
                                      <a:off x="0" y="67"/>
                                      <a:ext cx="618" cy="479"/>
                                      <a:chOff x="0" y="67"/>
                                      <a:chExt cx="618" cy="479"/>
                                    </a:xfrm>
                                  </p:grpSpPr>
                                  <p:grpSp>
                                    <p:nvGrpSpPr>
                                      <p:cNvPr id="85" name="Group 84">
                                        <a:extLst>
                                          <a:ext uri="{FF2B5EF4-FFF2-40B4-BE49-F238E27FC236}">
                                            <a16:creationId xmlns:a16="http://schemas.microsoft.com/office/drawing/2014/main" id="{5443D7E7-EF5C-40CD-9146-D60B94199AA6}"/>
                                          </a:ext>
                                        </a:extLst>
                                      </p:cNvPr>
                                      <p:cNvGrpSpPr>
                                        <a:grpSpLocks/>
                                      </p:cNvGrpSpPr>
                                      <p:nvPr/>
                                    </p:nvGrpSpPr>
                                    <p:grpSpPr bwMode="auto">
                                      <a:xfrm>
                                        <a:off x="0" y="67"/>
                                        <a:ext cx="618" cy="479"/>
                                        <a:chOff x="0" y="67"/>
                                        <a:chExt cx="618" cy="479"/>
                                      </a:xfrm>
                                    </p:grpSpPr>
                                    <p:grpSp>
                                      <p:nvGrpSpPr>
                                        <p:cNvPr id="87" name="Group 86">
                                          <a:extLst>
                                            <a:ext uri="{FF2B5EF4-FFF2-40B4-BE49-F238E27FC236}">
                                              <a16:creationId xmlns:a16="http://schemas.microsoft.com/office/drawing/2014/main" id="{80D46B2E-B919-4669-B5A3-A7100C2B47E2}"/>
                                            </a:ext>
                                          </a:extLst>
                                        </p:cNvPr>
                                        <p:cNvGrpSpPr>
                                          <a:grpSpLocks/>
                                        </p:cNvGrpSpPr>
                                        <p:nvPr/>
                                      </p:nvGrpSpPr>
                                      <p:grpSpPr bwMode="auto">
                                        <a:xfrm>
                                          <a:off x="0" y="67"/>
                                          <a:ext cx="618" cy="479"/>
                                          <a:chOff x="0" y="67"/>
                                          <a:chExt cx="618" cy="479"/>
                                        </a:xfrm>
                                      </p:grpSpPr>
                                      <p:grpSp>
                                        <p:nvGrpSpPr>
                                          <p:cNvPr id="89" name="Group 88">
                                            <a:extLst>
                                              <a:ext uri="{FF2B5EF4-FFF2-40B4-BE49-F238E27FC236}">
                                                <a16:creationId xmlns:a16="http://schemas.microsoft.com/office/drawing/2014/main" id="{E49E7628-28E3-48DD-B102-0EB84B29DD0A}"/>
                                              </a:ext>
                                            </a:extLst>
                                          </p:cNvPr>
                                          <p:cNvGrpSpPr>
                                            <a:grpSpLocks/>
                                          </p:cNvGrpSpPr>
                                          <p:nvPr/>
                                        </p:nvGrpSpPr>
                                        <p:grpSpPr bwMode="auto">
                                          <a:xfrm>
                                            <a:off x="0" y="67"/>
                                            <a:ext cx="618" cy="479"/>
                                            <a:chOff x="0" y="67"/>
                                            <a:chExt cx="618" cy="479"/>
                                          </a:xfrm>
                                        </p:grpSpPr>
                                        <p:grpSp>
                                          <p:nvGrpSpPr>
                                            <p:cNvPr id="91" name="Group 90">
                                              <a:extLst>
                                                <a:ext uri="{FF2B5EF4-FFF2-40B4-BE49-F238E27FC236}">
                                                  <a16:creationId xmlns:a16="http://schemas.microsoft.com/office/drawing/2014/main" id="{43196C7E-5800-4EDE-A7E3-22CA50928C6B}"/>
                                                </a:ext>
                                              </a:extLst>
                                            </p:cNvPr>
                                            <p:cNvGrpSpPr>
                                              <a:grpSpLocks/>
                                            </p:cNvGrpSpPr>
                                            <p:nvPr/>
                                          </p:nvGrpSpPr>
                                          <p:grpSpPr bwMode="auto">
                                            <a:xfrm>
                                              <a:off x="0" y="67"/>
                                              <a:ext cx="618" cy="479"/>
                                              <a:chOff x="0" y="67"/>
                                              <a:chExt cx="618" cy="479"/>
                                            </a:xfrm>
                                          </p:grpSpPr>
                                          <p:grpSp>
                                            <p:nvGrpSpPr>
                                              <p:cNvPr id="93" name="Group 92">
                                                <a:extLst>
                                                  <a:ext uri="{FF2B5EF4-FFF2-40B4-BE49-F238E27FC236}">
                                                    <a16:creationId xmlns:a16="http://schemas.microsoft.com/office/drawing/2014/main" id="{6E5BE810-1EEB-4115-92C7-87D09D598487}"/>
                                                  </a:ext>
                                                </a:extLst>
                                              </p:cNvPr>
                                              <p:cNvGrpSpPr>
                                                <a:grpSpLocks/>
                                              </p:cNvGrpSpPr>
                                              <p:nvPr/>
                                            </p:nvGrpSpPr>
                                            <p:grpSpPr bwMode="auto">
                                              <a:xfrm>
                                                <a:off x="0" y="67"/>
                                                <a:ext cx="618" cy="479"/>
                                                <a:chOff x="0" y="67"/>
                                                <a:chExt cx="618" cy="479"/>
                                              </a:xfrm>
                                            </p:grpSpPr>
                                            <p:grpSp>
                                              <p:nvGrpSpPr>
                                                <p:cNvPr id="95" name="Group 94">
                                                  <a:extLst>
                                                    <a:ext uri="{FF2B5EF4-FFF2-40B4-BE49-F238E27FC236}">
                                                      <a16:creationId xmlns:a16="http://schemas.microsoft.com/office/drawing/2014/main" id="{88547AEA-524B-40C7-832B-EC67D3E20279}"/>
                                                    </a:ext>
                                                  </a:extLst>
                                                </p:cNvPr>
                                                <p:cNvGrpSpPr>
                                                  <a:grpSpLocks/>
                                                </p:cNvGrpSpPr>
                                                <p:nvPr/>
                                              </p:nvGrpSpPr>
                                              <p:grpSpPr bwMode="auto">
                                                <a:xfrm>
                                                  <a:off x="0" y="67"/>
                                                  <a:ext cx="618" cy="479"/>
                                                  <a:chOff x="0" y="67"/>
                                                  <a:chExt cx="618" cy="479"/>
                                                </a:xfrm>
                                              </p:grpSpPr>
                                              <p:grpSp>
                                                <p:nvGrpSpPr>
                                                  <p:cNvPr id="97" name="Group 96">
                                                    <a:extLst>
                                                      <a:ext uri="{FF2B5EF4-FFF2-40B4-BE49-F238E27FC236}">
                                                        <a16:creationId xmlns:a16="http://schemas.microsoft.com/office/drawing/2014/main" id="{782EAB88-E6E6-484B-ACAF-C607C141DD4C}"/>
                                                      </a:ext>
                                                    </a:extLst>
                                                  </p:cNvPr>
                                                  <p:cNvGrpSpPr>
                                                    <a:grpSpLocks/>
                                                  </p:cNvGrpSpPr>
                                                  <p:nvPr/>
                                                </p:nvGrpSpPr>
                                                <p:grpSpPr bwMode="auto">
                                                  <a:xfrm>
                                                    <a:off x="0" y="67"/>
                                                    <a:ext cx="618" cy="479"/>
                                                    <a:chOff x="0" y="67"/>
                                                    <a:chExt cx="618" cy="479"/>
                                                  </a:xfrm>
                                                </p:grpSpPr>
                                                <p:grpSp>
                                                  <p:nvGrpSpPr>
                                                    <p:cNvPr id="99" name="Group 98">
                                                      <a:extLst>
                                                        <a:ext uri="{FF2B5EF4-FFF2-40B4-BE49-F238E27FC236}">
                                                          <a16:creationId xmlns:a16="http://schemas.microsoft.com/office/drawing/2014/main" id="{072AC9CE-F666-465D-8CAE-9881A13EB768}"/>
                                                        </a:ext>
                                                      </a:extLst>
                                                    </p:cNvPr>
                                                    <p:cNvGrpSpPr>
                                                      <a:grpSpLocks/>
                                                    </p:cNvGrpSpPr>
                                                    <p:nvPr/>
                                                  </p:nvGrpSpPr>
                                                  <p:grpSpPr bwMode="auto">
                                                    <a:xfrm>
                                                      <a:off x="0" y="67"/>
                                                      <a:ext cx="618" cy="479"/>
                                                      <a:chOff x="0" y="67"/>
                                                      <a:chExt cx="618" cy="479"/>
                                                    </a:xfrm>
                                                  </p:grpSpPr>
                                                  <p:grpSp>
                                                    <p:nvGrpSpPr>
                                                      <p:cNvPr id="101" name="Group 100">
                                                        <a:extLst>
                                                          <a:ext uri="{FF2B5EF4-FFF2-40B4-BE49-F238E27FC236}">
                                                            <a16:creationId xmlns:a16="http://schemas.microsoft.com/office/drawing/2014/main" id="{5032E20F-A252-46B5-ADCD-99E0B9186A76}"/>
                                                          </a:ext>
                                                        </a:extLst>
                                                      </p:cNvPr>
                                                      <p:cNvGrpSpPr>
                                                        <a:grpSpLocks/>
                                                      </p:cNvGrpSpPr>
                                                      <p:nvPr/>
                                                    </p:nvGrpSpPr>
                                                    <p:grpSpPr bwMode="auto">
                                                      <a:xfrm>
                                                        <a:off x="0" y="67"/>
                                                        <a:ext cx="618" cy="479"/>
                                                        <a:chOff x="0" y="67"/>
                                                        <a:chExt cx="618" cy="479"/>
                                                      </a:xfrm>
                                                    </p:grpSpPr>
                                                    <p:grpSp>
                                                      <p:nvGrpSpPr>
                                                        <p:cNvPr id="103" name="Group 102">
                                                          <a:extLst>
                                                            <a:ext uri="{FF2B5EF4-FFF2-40B4-BE49-F238E27FC236}">
                                                              <a16:creationId xmlns:a16="http://schemas.microsoft.com/office/drawing/2014/main" id="{91A77697-C5BC-438A-B485-88017DE4BD76}"/>
                                                            </a:ext>
                                                          </a:extLst>
                                                        </p:cNvPr>
                                                        <p:cNvGrpSpPr>
                                                          <a:grpSpLocks/>
                                                        </p:cNvGrpSpPr>
                                                        <p:nvPr/>
                                                      </p:nvGrpSpPr>
                                                      <p:grpSpPr bwMode="auto">
                                                        <a:xfrm>
                                                          <a:off x="0" y="67"/>
                                                          <a:ext cx="618" cy="479"/>
                                                          <a:chOff x="0" y="67"/>
                                                          <a:chExt cx="618" cy="479"/>
                                                        </a:xfrm>
                                                      </p:grpSpPr>
                                                      <p:grpSp>
                                                        <p:nvGrpSpPr>
                                                          <p:cNvPr id="105" name="Group 104">
                                                            <a:extLst>
                                                              <a:ext uri="{FF2B5EF4-FFF2-40B4-BE49-F238E27FC236}">
                                                                <a16:creationId xmlns:a16="http://schemas.microsoft.com/office/drawing/2014/main" id="{1E3CF519-04AE-4A60-A607-543F4F25E4C2}"/>
                                                              </a:ext>
                                                            </a:extLst>
                                                          </p:cNvPr>
                                                          <p:cNvGrpSpPr>
                                                            <a:grpSpLocks/>
                                                          </p:cNvGrpSpPr>
                                                          <p:nvPr/>
                                                        </p:nvGrpSpPr>
                                                        <p:grpSpPr bwMode="auto">
                                                          <a:xfrm>
                                                            <a:off x="0" y="67"/>
                                                            <a:ext cx="618" cy="479"/>
                                                            <a:chOff x="0" y="67"/>
                                                            <a:chExt cx="618" cy="479"/>
                                                          </a:xfrm>
                                                        </p:grpSpPr>
                                                        <p:grpSp>
                                                          <p:nvGrpSpPr>
                                                            <p:cNvPr id="107" name="Group 106">
                                                              <a:extLst>
                                                                <a:ext uri="{FF2B5EF4-FFF2-40B4-BE49-F238E27FC236}">
                                                                  <a16:creationId xmlns:a16="http://schemas.microsoft.com/office/drawing/2014/main" id="{5D61FB2C-29D9-4804-AA27-2F03D4BFB8D8}"/>
                                                                </a:ext>
                                                              </a:extLst>
                                                            </p:cNvPr>
                                                            <p:cNvGrpSpPr>
                                                              <a:grpSpLocks/>
                                                            </p:cNvGrpSpPr>
                                                            <p:nvPr/>
                                                          </p:nvGrpSpPr>
                                                          <p:grpSpPr bwMode="auto">
                                                            <a:xfrm>
                                                              <a:off x="0" y="67"/>
                                                              <a:ext cx="618" cy="454"/>
                                                              <a:chOff x="0" y="67"/>
                                                              <a:chExt cx="618" cy="454"/>
                                                            </a:xfrm>
                                                          </p:grpSpPr>
                                                          <p:grpSp>
                                                            <p:nvGrpSpPr>
                                                              <p:cNvPr id="109" name="Group 108">
                                                                <a:extLst>
                                                                  <a:ext uri="{FF2B5EF4-FFF2-40B4-BE49-F238E27FC236}">
                                                                    <a16:creationId xmlns:a16="http://schemas.microsoft.com/office/drawing/2014/main" id="{DA4D230B-CF5D-4AAA-BE12-398C5E845FCA}"/>
                                                                  </a:ext>
                                                                </a:extLst>
                                                              </p:cNvPr>
                                                              <p:cNvGrpSpPr>
                                                                <a:grpSpLocks/>
                                                              </p:cNvGrpSpPr>
                                                              <p:nvPr/>
                                                            </p:nvGrpSpPr>
                                                            <p:grpSpPr bwMode="auto">
                                                              <a:xfrm>
                                                                <a:off x="0" y="67"/>
                                                                <a:ext cx="618" cy="410"/>
                                                                <a:chOff x="0" y="67"/>
                                                                <a:chExt cx="618" cy="410"/>
                                                              </a:xfrm>
                                                            </p:grpSpPr>
                                                            <p:grpSp>
                                                              <p:nvGrpSpPr>
                                                                <p:cNvPr id="111" name="Group 110">
                                                                  <a:extLst>
                                                                    <a:ext uri="{FF2B5EF4-FFF2-40B4-BE49-F238E27FC236}">
                                                                      <a16:creationId xmlns:a16="http://schemas.microsoft.com/office/drawing/2014/main" id="{7E8FDD9B-47D7-44E5-9719-6AFC2CA7AF6E}"/>
                                                                    </a:ext>
                                                                  </a:extLst>
                                                                </p:cNvPr>
                                                                <p:cNvGrpSpPr>
                                                                  <a:grpSpLocks/>
                                                                </p:cNvGrpSpPr>
                                                                <p:nvPr/>
                                                              </p:nvGrpSpPr>
                                                              <p:grpSpPr bwMode="auto">
                                                                <a:xfrm>
                                                                  <a:off x="0" y="67"/>
                                                                  <a:ext cx="618" cy="410"/>
                                                                  <a:chOff x="0" y="67"/>
                                                                  <a:chExt cx="618" cy="410"/>
                                                                </a:xfrm>
                                                              </p:grpSpPr>
                                                              <p:grpSp>
                                                                <p:nvGrpSpPr>
                                                                  <p:cNvPr id="113" name="Group 112">
                                                                    <a:extLst>
                                                                      <a:ext uri="{FF2B5EF4-FFF2-40B4-BE49-F238E27FC236}">
                                                                        <a16:creationId xmlns:a16="http://schemas.microsoft.com/office/drawing/2014/main" id="{D3AFEEA3-C84C-45A9-A52C-15B995DD5844}"/>
                                                                      </a:ext>
                                                                    </a:extLst>
                                                                  </p:cNvPr>
                                                                  <p:cNvGrpSpPr>
                                                                    <a:grpSpLocks/>
                                                                  </p:cNvGrpSpPr>
                                                                  <p:nvPr/>
                                                                </p:nvGrpSpPr>
                                                                <p:grpSpPr bwMode="auto">
                                                                  <a:xfrm>
                                                                    <a:off x="0" y="67"/>
                                                                    <a:ext cx="618" cy="410"/>
                                                                    <a:chOff x="0" y="67"/>
                                                                    <a:chExt cx="618" cy="410"/>
                                                                  </a:xfrm>
                                                                </p:grpSpPr>
                                                                <p:grpSp>
                                                                  <p:nvGrpSpPr>
                                                                    <p:cNvPr id="115" name="Group 114">
                                                                      <a:extLst>
                                                                        <a:ext uri="{FF2B5EF4-FFF2-40B4-BE49-F238E27FC236}">
                                                                          <a16:creationId xmlns:a16="http://schemas.microsoft.com/office/drawing/2014/main" id="{E84348DC-8225-405A-92F0-18EDB16F4709}"/>
                                                                        </a:ext>
                                                                      </a:extLst>
                                                                    </p:cNvPr>
                                                                    <p:cNvGrpSpPr>
                                                                      <a:grpSpLocks/>
                                                                    </p:cNvGrpSpPr>
                                                                    <p:nvPr/>
                                                                  </p:nvGrpSpPr>
                                                                  <p:grpSpPr bwMode="auto">
                                                                    <a:xfrm>
                                                                      <a:off x="0" y="67"/>
                                                                      <a:ext cx="618" cy="410"/>
                                                                      <a:chOff x="0" y="67"/>
                                                                      <a:chExt cx="618" cy="410"/>
                                                                    </a:xfrm>
                                                                  </p:grpSpPr>
                                                                  <p:grpSp>
                                                                    <p:nvGrpSpPr>
                                                                      <p:cNvPr id="117" name="Group 116">
                                                                        <a:extLst>
                                                                          <a:ext uri="{FF2B5EF4-FFF2-40B4-BE49-F238E27FC236}">
                                                                            <a16:creationId xmlns:a16="http://schemas.microsoft.com/office/drawing/2014/main" id="{3969B3CE-8781-4326-9010-F42E63C42064}"/>
                                                                          </a:ext>
                                                                        </a:extLst>
                                                                      </p:cNvPr>
                                                                      <p:cNvGrpSpPr>
                                                                        <a:grpSpLocks/>
                                                                      </p:cNvGrpSpPr>
                                                                      <p:nvPr/>
                                                                    </p:nvGrpSpPr>
                                                                    <p:grpSpPr bwMode="auto">
                                                                      <a:xfrm>
                                                                        <a:off x="0" y="67"/>
                                                                        <a:ext cx="618" cy="410"/>
                                                                        <a:chOff x="0" y="67"/>
                                                                        <a:chExt cx="618" cy="410"/>
                                                                      </a:xfrm>
                                                                    </p:grpSpPr>
                                                                    <p:grpSp>
                                                                      <p:nvGrpSpPr>
                                                                        <p:cNvPr id="119" name="Group 118">
                                                                          <a:extLst>
                                                                            <a:ext uri="{FF2B5EF4-FFF2-40B4-BE49-F238E27FC236}">
                                                                              <a16:creationId xmlns:a16="http://schemas.microsoft.com/office/drawing/2014/main" id="{500B141C-7D21-41FA-B25A-064F62EC5304}"/>
                                                                            </a:ext>
                                                                          </a:extLst>
                                                                        </p:cNvPr>
                                                                        <p:cNvGrpSpPr>
                                                                          <a:grpSpLocks/>
                                                                        </p:cNvGrpSpPr>
                                                                        <p:nvPr/>
                                                                      </p:nvGrpSpPr>
                                                                      <p:grpSpPr bwMode="auto">
                                                                        <a:xfrm>
                                                                          <a:off x="0" y="67"/>
                                                                          <a:ext cx="618" cy="410"/>
                                                                          <a:chOff x="0" y="67"/>
                                                                          <a:chExt cx="618" cy="410"/>
                                                                        </a:xfrm>
                                                                      </p:grpSpPr>
                                                                      <p:grpSp>
                                                                        <p:nvGrpSpPr>
                                                                          <p:cNvPr id="121" name="Group 120">
                                                                            <a:extLst>
                                                                              <a:ext uri="{FF2B5EF4-FFF2-40B4-BE49-F238E27FC236}">
                                                                                <a16:creationId xmlns:a16="http://schemas.microsoft.com/office/drawing/2014/main" id="{3ED25A91-52A8-4B61-820E-F97D9B0B7094}"/>
                                                                              </a:ext>
                                                                            </a:extLst>
                                                                          </p:cNvPr>
                                                                          <p:cNvGrpSpPr>
                                                                            <a:grpSpLocks/>
                                                                          </p:cNvGrpSpPr>
                                                                          <p:nvPr/>
                                                                        </p:nvGrpSpPr>
                                                                        <p:grpSpPr bwMode="auto">
                                                                          <a:xfrm>
                                                                            <a:off x="0" y="67"/>
                                                                            <a:ext cx="618" cy="410"/>
                                                                            <a:chOff x="0" y="67"/>
                                                                            <a:chExt cx="618" cy="410"/>
                                                                          </a:xfrm>
                                                                        </p:grpSpPr>
                                                                        <p:grpSp>
                                                                          <p:nvGrpSpPr>
                                                                            <p:cNvPr id="123" name="Group 122">
                                                                              <a:extLst>
                                                                                <a:ext uri="{FF2B5EF4-FFF2-40B4-BE49-F238E27FC236}">
                                                                                  <a16:creationId xmlns:a16="http://schemas.microsoft.com/office/drawing/2014/main" id="{2BA9C241-26A0-4B27-8F9F-D5A23223CBE0}"/>
                                                                                </a:ext>
                                                                              </a:extLst>
                                                                            </p:cNvPr>
                                                                            <p:cNvGrpSpPr>
                                                                              <a:grpSpLocks/>
                                                                            </p:cNvGrpSpPr>
                                                                            <p:nvPr/>
                                                                          </p:nvGrpSpPr>
                                                                          <p:grpSpPr bwMode="auto">
                                                                            <a:xfrm>
                                                                              <a:off x="0" y="67"/>
                                                                              <a:ext cx="618" cy="410"/>
                                                                              <a:chOff x="0" y="67"/>
                                                                              <a:chExt cx="618" cy="410"/>
                                                                            </a:xfrm>
                                                                          </p:grpSpPr>
                                                                          <p:grpSp>
                                                                            <p:nvGrpSpPr>
                                                                              <p:cNvPr id="125" name="Group 124">
                                                                                <a:extLst>
                                                                                  <a:ext uri="{FF2B5EF4-FFF2-40B4-BE49-F238E27FC236}">
                                                                                    <a16:creationId xmlns:a16="http://schemas.microsoft.com/office/drawing/2014/main" id="{A20D0755-D5CB-49F5-81A8-684F6CAEDB7E}"/>
                                                                                  </a:ext>
                                                                                </a:extLst>
                                                                              </p:cNvPr>
                                                                              <p:cNvGrpSpPr>
                                                                                <a:grpSpLocks/>
                                                                              </p:cNvGrpSpPr>
                                                                              <p:nvPr/>
                                                                            </p:nvGrpSpPr>
                                                                            <p:grpSpPr bwMode="auto">
                                                                              <a:xfrm>
                                                                                <a:off x="0" y="67"/>
                                                                                <a:ext cx="618" cy="410"/>
                                                                                <a:chOff x="0" y="67"/>
                                                                                <a:chExt cx="618" cy="410"/>
                                                                              </a:xfrm>
                                                                            </p:grpSpPr>
                                                                            <p:grpSp>
                                                                              <p:nvGrpSpPr>
                                                                                <p:cNvPr id="127" name="Group 126">
                                                                                  <a:extLst>
                                                                                    <a:ext uri="{FF2B5EF4-FFF2-40B4-BE49-F238E27FC236}">
                                                                                      <a16:creationId xmlns:a16="http://schemas.microsoft.com/office/drawing/2014/main" id="{24556DF0-6AD0-4DEE-8A77-E56C500A4ABA}"/>
                                                                                    </a:ext>
                                                                                  </a:extLst>
                                                                                </p:cNvPr>
                                                                                <p:cNvGrpSpPr>
                                                                                  <a:grpSpLocks/>
                                                                                </p:cNvGrpSpPr>
                                                                                <p:nvPr/>
                                                                              </p:nvGrpSpPr>
                                                                              <p:grpSpPr bwMode="auto">
                                                                                <a:xfrm>
                                                                                  <a:off x="0" y="67"/>
                                                                                  <a:ext cx="618" cy="410"/>
                                                                                  <a:chOff x="0" y="67"/>
                                                                                  <a:chExt cx="618" cy="410"/>
                                                                                </a:xfrm>
                                                                              </p:grpSpPr>
                                                                              <p:grpSp>
                                                                                <p:nvGrpSpPr>
                                                                                  <p:cNvPr id="129" name="Group 128">
                                                                                    <a:extLst>
                                                                                      <a:ext uri="{FF2B5EF4-FFF2-40B4-BE49-F238E27FC236}">
                                                                                        <a16:creationId xmlns:a16="http://schemas.microsoft.com/office/drawing/2014/main" id="{406AB46F-5AF5-4C2C-961C-465EB4719B43}"/>
                                                                                      </a:ext>
                                                                                    </a:extLst>
                                                                                  </p:cNvPr>
                                                                                  <p:cNvGrpSpPr>
                                                                                    <a:grpSpLocks/>
                                                                                  </p:cNvGrpSpPr>
                                                                                  <p:nvPr/>
                                                                                </p:nvGrpSpPr>
                                                                                <p:grpSpPr bwMode="auto">
                                                                                  <a:xfrm>
                                                                                    <a:off x="0" y="67"/>
                                                                                    <a:ext cx="618" cy="410"/>
                                                                                    <a:chOff x="0" y="67"/>
                                                                                    <a:chExt cx="618" cy="410"/>
                                                                                  </a:xfrm>
                                                                                </p:grpSpPr>
                                                                                <p:grpSp>
                                                                                  <p:nvGrpSpPr>
                                                                                    <p:cNvPr id="131" name="Group 130">
                                                                                      <a:extLst>
                                                                                        <a:ext uri="{FF2B5EF4-FFF2-40B4-BE49-F238E27FC236}">
                                                                                          <a16:creationId xmlns:a16="http://schemas.microsoft.com/office/drawing/2014/main" id="{DC5C890E-970C-47C5-92AB-BD2A58E56CC8}"/>
                                                                                        </a:ext>
                                                                                      </a:extLst>
                                                                                    </p:cNvPr>
                                                                                    <p:cNvGrpSpPr>
                                                                                      <a:grpSpLocks/>
                                                                                    </p:cNvGrpSpPr>
                                                                                    <p:nvPr/>
                                                                                  </p:nvGrpSpPr>
                                                                                  <p:grpSpPr bwMode="auto">
                                                                                    <a:xfrm>
                                                                                      <a:off x="0" y="67"/>
                                                                                      <a:ext cx="618" cy="410"/>
                                                                                      <a:chOff x="0" y="67"/>
                                                                                      <a:chExt cx="618" cy="410"/>
                                                                                    </a:xfrm>
                                                                                  </p:grpSpPr>
                                                                                  <p:grpSp>
                                                                                    <p:nvGrpSpPr>
                                                                                      <p:cNvPr id="133" name="Group 132">
                                                                                        <a:extLst>
                                                                                          <a:ext uri="{FF2B5EF4-FFF2-40B4-BE49-F238E27FC236}">
                                                                                            <a16:creationId xmlns:a16="http://schemas.microsoft.com/office/drawing/2014/main" id="{A3B03A78-AE1E-477C-ABBD-D57D45BA0DEB}"/>
                                                                                          </a:ext>
                                                                                        </a:extLst>
                                                                                      </p:cNvPr>
                                                                                      <p:cNvGrpSpPr>
                                                                                        <a:grpSpLocks/>
                                                                                      </p:cNvGrpSpPr>
                                                                                      <p:nvPr/>
                                                                                    </p:nvGrpSpPr>
                                                                                    <p:grpSpPr bwMode="auto">
                                                                                      <a:xfrm>
                                                                                        <a:off x="0" y="67"/>
                                                                                        <a:ext cx="616" cy="410"/>
                                                                                        <a:chOff x="0" y="67"/>
                                                                                        <a:chExt cx="616" cy="410"/>
                                                                                      </a:xfrm>
                                                                                    </p:grpSpPr>
                                                                                    <p:grpSp>
                                                                                      <p:nvGrpSpPr>
                                                                                        <p:cNvPr id="135" name="Group 134">
                                                                                          <a:extLst>
                                                                                            <a:ext uri="{FF2B5EF4-FFF2-40B4-BE49-F238E27FC236}">
                                                                                              <a16:creationId xmlns:a16="http://schemas.microsoft.com/office/drawing/2014/main" id="{1540724D-A8A0-4E6E-8C74-C1CA190F9B52}"/>
                                                                                            </a:ext>
                                                                                          </a:extLst>
                                                                                        </p:cNvPr>
                                                                                        <p:cNvGrpSpPr>
                                                                                          <a:grpSpLocks/>
                                                                                        </p:cNvGrpSpPr>
                                                                                        <p:nvPr/>
                                                                                      </p:nvGrpSpPr>
                                                                                      <p:grpSpPr bwMode="auto">
                                                                                        <a:xfrm>
                                                                                          <a:off x="0" y="67"/>
                                                                                          <a:ext cx="616" cy="410"/>
                                                                                          <a:chOff x="0" y="67"/>
                                                                                          <a:chExt cx="616" cy="410"/>
                                                                                        </a:xfrm>
                                                                                      </p:grpSpPr>
                                                                                      <p:grpSp>
                                                                                        <p:nvGrpSpPr>
                                                                                          <p:cNvPr id="137" name="Group 136">
                                                                                            <a:extLst>
                                                                                              <a:ext uri="{FF2B5EF4-FFF2-40B4-BE49-F238E27FC236}">
                                                                                                <a16:creationId xmlns:a16="http://schemas.microsoft.com/office/drawing/2014/main" id="{79FD3A03-35BA-4F89-A2A9-95D24A3B6586}"/>
                                                                                              </a:ext>
                                                                                            </a:extLst>
                                                                                          </p:cNvPr>
                                                                                          <p:cNvGrpSpPr>
                                                                                            <a:grpSpLocks/>
                                                                                          </p:cNvGrpSpPr>
                                                                                          <p:nvPr/>
                                                                                        </p:nvGrpSpPr>
                                                                                        <p:grpSpPr bwMode="auto">
                                                                                          <a:xfrm>
                                                                                            <a:off x="0" y="67"/>
                                                                                            <a:ext cx="616" cy="410"/>
                                                                                            <a:chOff x="0" y="67"/>
                                                                                            <a:chExt cx="616" cy="410"/>
                                                                                          </a:xfrm>
                                                                                        </p:grpSpPr>
                                                                                        <p:grpSp>
                                                                                          <p:nvGrpSpPr>
                                                                                            <p:cNvPr id="139" name="Group 138">
                                                                                              <a:extLst>
                                                                                                <a:ext uri="{FF2B5EF4-FFF2-40B4-BE49-F238E27FC236}">
                                                                                                  <a16:creationId xmlns:a16="http://schemas.microsoft.com/office/drawing/2014/main" id="{486BB9B8-5B1A-4CD5-ACA3-C170F8D18CB2}"/>
                                                                                                </a:ext>
                                                                                              </a:extLst>
                                                                                            </p:cNvPr>
                                                                                            <p:cNvGrpSpPr>
                                                                                              <a:grpSpLocks/>
                                                                                            </p:cNvGrpSpPr>
                                                                                            <p:nvPr/>
                                                                                          </p:nvGrpSpPr>
                                                                                          <p:grpSpPr bwMode="auto">
                                                                                            <a:xfrm>
                                                                                              <a:off x="0" y="67"/>
                                                                                              <a:ext cx="616" cy="410"/>
                                                                                              <a:chOff x="0" y="67"/>
                                                                                              <a:chExt cx="616" cy="410"/>
                                                                                            </a:xfrm>
                                                                                          </p:grpSpPr>
                                                                                          <p:grpSp>
                                                                                            <p:nvGrpSpPr>
                                                                                              <p:cNvPr id="141" name="Group 140">
                                                                                                <a:extLst>
                                                                                                  <a:ext uri="{FF2B5EF4-FFF2-40B4-BE49-F238E27FC236}">
                                                                                                    <a16:creationId xmlns:a16="http://schemas.microsoft.com/office/drawing/2014/main" id="{AB5A0EB9-8890-4674-A160-C063F259F665}"/>
                                                                                                  </a:ext>
                                                                                                </a:extLst>
                                                                                              </p:cNvPr>
                                                                                              <p:cNvGrpSpPr>
                                                                                                <a:grpSpLocks/>
                                                                                              </p:cNvGrpSpPr>
                                                                                              <p:nvPr/>
                                                                                            </p:nvGrpSpPr>
                                                                                            <p:grpSpPr bwMode="auto">
                                                                                              <a:xfrm>
                                                                                                <a:off x="0" y="67"/>
                                                                                                <a:ext cx="616" cy="410"/>
                                                                                                <a:chOff x="0" y="67"/>
                                                                                                <a:chExt cx="616" cy="410"/>
                                                                                              </a:xfrm>
                                                                                            </p:grpSpPr>
                                                                                            <p:grpSp>
                                                                                              <p:nvGrpSpPr>
                                                                                                <p:cNvPr id="143" name="Group 142">
                                                                                                  <a:extLst>
                                                                                                    <a:ext uri="{FF2B5EF4-FFF2-40B4-BE49-F238E27FC236}">
                                                                                                      <a16:creationId xmlns:a16="http://schemas.microsoft.com/office/drawing/2014/main" id="{4D28369B-E08D-4A8F-A128-C0772F1B2AAB}"/>
                                                                                                    </a:ext>
                                                                                                  </a:extLst>
                                                                                                </p:cNvPr>
                                                                                                <p:cNvGrpSpPr>
                                                                                                  <a:grpSpLocks/>
                                                                                                </p:cNvGrpSpPr>
                                                                                                <p:nvPr/>
                                                                                              </p:nvGrpSpPr>
                                                                                              <p:grpSpPr bwMode="auto">
                                                                                                <a:xfrm>
                                                                                                  <a:off x="0" y="67"/>
                                                                                                  <a:ext cx="616" cy="410"/>
                                                                                                  <a:chOff x="0" y="67"/>
                                                                                                  <a:chExt cx="616" cy="410"/>
                                                                                                </a:xfrm>
                                                                                              </p:grpSpPr>
                                                                                              <p:grpSp>
                                                                                                <p:nvGrpSpPr>
                                                                                                  <p:cNvPr id="145" name="Group 144">
                                                                                                    <a:extLst>
                                                                                                      <a:ext uri="{FF2B5EF4-FFF2-40B4-BE49-F238E27FC236}">
                                                                                                        <a16:creationId xmlns:a16="http://schemas.microsoft.com/office/drawing/2014/main" id="{1599670A-B15C-49A4-9F6A-509005ADE6BC}"/>
                                                                                                      </a:ext>
                                                                                                    </a:extLst>
                                                                                                  </p:cNvPr>
                                                                                                  <p:cNvGrpSpPr>
                                                                                                    <a:grpSpLocks/>
                                                                                                  </p:cNvGrpSpPr>
                                                                                                  <p:nvPr/>
                                                                                                </p:nvGrpSpPr>
                                                                                                <p:grpSpPr bwMode="auto">
                                                                                                  <a:xfrm>
                                                                                                    <a:off x="0" y="67"/>
                                                                                                    <a:ext cx="616" cy="410"/>
                                                                                                    <a:chOff x="0" y="67"/>
                                                                                                    <a:chExt cx="616" cy="410"/>
                                                                                                  </a:xfrm>
                                                                                                </p:grpSpPr>
                                                                                                <p:grpSp>
                                                                                                  <p:nvGrpSpPr>
                                                                                                    <p:cNvPr id="147" name="Group 146">
                                                                                                      <a:extLst>
                                                                                                        <a:ext uri="{FF2B5EF4-FFF2-40B4-BE49-F238E27FC236}">
                                                                                                          <a16:creationId xmlns:a16="http://schemas.microsoft.com/office/drawing/2014/main" id="{B01BF1D0-D08F-4193-BB8F-5FE205D01A22}"/>
                                                                                                        </a:ext>
                                                                                                      </a:extLst>
                                                                                                    </p:cNvPr>
                                                                                                    <p:cNvGrpSpPr>
                                                                                                      <a:grpSpLocks/>
                                                                                                    </p:cNvGrpSpPr>
                                                                                                    <p:nvPr/>
                                                                                                  </p:nvGrpSpPr>
                                                                                                  <p:grpSpPr bwMode="auto">
                                                                                                    <a:xfrm>
                                                                                                      <a:off x="0" y="67"/>
                                                                                                      <a:ext cx="616" cy="410"/>
                                                                                                      <a:chOff x="0" y="67"/>
                                                                                                      <a:chExt cx="616" cy="410"/>
                                                                                                    </a:xfrm>
                                                                                                  </p:grpSpPr>
                                                                                                  <p:grpSp>
                                                                                                    <p:nvGrpSpPr>
                                                                                                      <p:cNvPr id="149" name="Group 148">
                                                                                                        <a:extLst>
                                                                                                          <a:ext uri="{FF2B5EF4-FFF2-40B4-BE49-F238E27FC236}">
                                                                                                            <a16:creationId xmlns:a16="http://schemas.microsoft.com/office/drawing/2014/main" id="{1112E44D-E12B-4F80-BCC0-DAD942F73BC5}"/>
                                                                                                          </a:ext>
                                                                                                        </a:extLst>
                                                                                                      </p:cNvPr>
                                                                                                      <p:cNvGrpSpPr>
                                                                                                        <a:grpSpLocks/>
                                                                                                      </p:cNvGrpSpPr>
                                                                                                      <p:nvPr/>
                                                                                                    </p:nvGrpSpPr>
                                                                                                    <p:grpSpPr bwMode="auto">
                                                                                                      <a:xfrm>
                                                                                                        <a:off x="0" y="67"/>
                                                                                                        <a:ext cx="616" cy="410"/>
                                                                                                        <a:chOff x="0" y="67"/>
                                                                                                        <a:chExt cx="616" cy="410"/>
                                                                                                      </a:xfrm>
                                                                                                    </p:grpSpPr>
                                                                                                    <p:grpSp>
                                                                                                      <p:nvGrpSpPr>
                                                                                                        <p:cNvPr id="151" name="Group 150">
                                                                                                          <a:extLst>
                                                                                                            <a:ext uri="{FF2B5EF4-FFF2-40B4-BE49-F238E27FC236}">
                                                                                                              <a16:creationId xmlns:a16="http://schemas.microsoft.com/office/drawing/2014/main" id="{8AA5FF7A-D290-4C13-88BF-F862111EBAEC}"/>
                                                                                                            </a:ext>
                                                                                                          </a:extLst>
                                                                                                        </p:cNvPr>
                                                                                                        <p:cNvGrpSpPr>
                                                                                                          <a:grpSpLocks/>
                                                                                                        </p:cNvGrpSpPr>
                                                                                                        <p:nvPr/>
                                                                                                      </p:nvGrpSpPr>
                                                                                                      <p:grpSpPr bwMode="auto">
                                                                                                        <a:xfrm>
                                                                                                          <a:off x="0" y="67"/>
                                                                                                          <a:ext cx="616" cy="410"/>
                                                                                                          <a:chOff x="0" y="67"/>
                                                                                                          <a:chExt cx="616" cy="410"/>
                                                                                                        </a:xfrm>
                                                                                                      </p:grpSpPr>
                                                                                                      <p:grpSp>
                                                                                                        <p:nvGrpSpPr>
                                                                                                          <p:cNvPr id="153" name="Group 152">
                                                                                                            <a:extLst>
                                                                                                              <a:ext uri="{FF2B5EF4-FFF2-40B4-BE49-F238E27FC236}">
                                                                                                                <a16:creationId xmlns:a16="http://schemas.microsoft.com/office/drawing/2014/main" id="{1A92A0CD-7D5D-4200-B930-C0F2138B5158}"/>
                                                                                                              </a:ext>
                                                                                                            </a:extLst>
                                                                                                          </p:cNvPr>
                                                                                                          <p:cNvGrpSpPr>
                                                                                                            <a:grpSpLocks/>
                                                                                                          </p:cNvGrpSpPr>
                                                                                                          <p:nvPr/>
                                                                                                        </p:nvGrpSpPr>
                                                                                                        <p:grpSpPr bwMode="auto">
                                                                                                          <a:xfrm>
                                                                                                            <a:off x="0" y="67"/>
                                                                                                            <a:ext cx="616" cy="410"/>
                                                                                                            <a:chOff x="0" y="67"/>
                                                                                                            <a:chExt cx="616" cy="410"/>
                                                                                                          </a:xfrm>
                                                                                                        </p:grpSpPr>
                                                                                                        <p:grpSp>
                                                                                                          <p:nvGrpSpPr>
                                                                                                            <p:cNvPr id="155" name="Group 154">
                                                                                                              <a:extLst>
                                                                                                                <a:ext uri="{FF2B5EF4-FFF2-40B4-BE49-F238E27FC236}">
                                                                                                                  <a16:creationId xmlns:a16="http://schemas.microsoft.com/office/drawing/2014/main" id="{306DE1A2-3BBE-4D2D-86F1-3180E5AB294F}"/>
                                                                                                                </a:ext>
                                                                                                              </a:extLst>
                                                                                                            </p:cNvPr>
                                                                                                            <p:cNvGrpSpPr>
                                                                                                              <a:grpSpLocks/>
                                                                                                            </p:cNvGrpSpPr>
                                                                                                            <p:nvPr/>
                                                                                                          </p:nvGrpSpPr>
                                                                                                          <p:grpSpPr bwMode="auto">
                                                                                                            <a:xfrm>
                                                                                                              <a:off x="0" y="67"/>
                                                                                                              <a:ext cx="616" cy="410"/>
                                                                                                              <a:chOff x="0" y="67"/>
                                                                                                              <a:chExt cx="616" cy="410"/>
                                                                                                            </a:xfrm>
                                                                                                          </p:grpSpPr>
                                                                                                          <p:grpSp>
                                                                                                            <p:nvGrpSpPr>
                                                                                                              <p:cNvPr id="157" name="Group 156">
                                                                                                                <a:extLst>
                                                                                                                  <a:ext uri="{FF2B5EF4-FFF2-40B4-BE49-F238E27FC236}">
                                                                                                                    <a16:creationId xmlns:a16="http://schemas.microsoft.com/office/drawing/2014/main" id="{167D9E48-5360-49D4-A36B-91D48525263E}"/>
                                                                                                                  </a:ext>
                                                                                                                </a:extLst>
                                                                                                              </p:cNvPr>
                                                                                                              <p:cNvGrpSpPr>
                                                                                                                <a:grpSpLocks/>
                                                                                                              </p:cNvGrpSpPr>
                                                                                                              <p:nvPr/>
                                                                                                            </p:nvGrpSpPr>
                                                                                                            <p:grpSpPr bwMode="auto">
                                                                                                              <a:xfrm>
                                                                                                                <a:off x="0" y="67"/>
                                                                                                                <a:ext cx="616" cy="410"/>
                                                                                                                <a:chOff x="0" y="67"/>
                                                                                                                <a:chExt cx="616" cy="410"/>
                                                                                                              </a:xfrm>
                                                                                                            </p:grpSpPr>
                                                                                                            <p:grpSp>
                                                                                                              <p:nvGrpSpPr>
                                                                                                                <p:cNvPr id="159" name="Group 158">
                                                                                                                  <a:extLst>
                                                                                                                    <a:ext uri="{FF2B5EF4-FFF2-40B4-BE49-F238E27FC236}">
                                                                                                                      <a16:creationId xmlns:a16="http://schemas.microsoft.com/office/drawing/2014/main" id="{C459CE62-5F4B-414D-8182-65A77677D61A}"/>
                                                                                                                    </a:ext>
                                                                                                                  </a:extLst>
                                                                                                                </p:cNvPr>
                                                                                                                <p:cNvGrpSpPr>
                                                                                                                  <a:grpSpLocks/>
                                                                                                                </p:cNvGrpSpPr>
                                                                                                                <p:nvPr/>
                                                                                                              </p:nvGrpSpPr>
                                                                                                              <p:grpSpPr bwMode="auto">
                                                                                                                <a:xfrm>
                                                                                                                  <a:off x="0" y="67"/>
                                                                                                                  <a:ext cx="616" cy="410"/>
                                                                                                                  <a:chOff x="0" y="67"/>
                                                                                                                  <a:chExt cx="616" cy="410"/>
                                                                                                                </a:xfrm>
                                                                                                              </p:grpSpPr>
                                                                                                              <p:grpSp>
                                                                                                                <p:nvGrpSpPr>
                                                                                                                  <p:cNvPr id="161" name="Group 160">
                                                                                                                    <a:extLst>
                                                                                                                      <a:ext uri="{FF2B5EF4-FFF2-40B4-BE49-F238E27FC236}">
                                                                                                                        <a16:creationId xmlns:a16="http://schemas.microsoft.com/office/drawing/2014/main" id="{D85A2A95-A022-486B-B3DA-0FC7019CA041}"/>
                                                                                                                      </a:ext>
                                                                                                                    </a:extLst>
                                                                                                                  </p:cNvPr>
                                                                                                                  <p:cNvGrpSpPr>
                                                                                                                    <a:grpSpLocks/>
                                                                                                                  </p:cNvGrpSpPr>
                                                                                                                  <p:nvPr/>
                                                                                                                </p:nvGrpSpPr>
                                                                                                                <p:grpSpPr bwMode="auto">
                                                                                                                  <a:xfrm>
                                                                                                                    <a:off x="0" y="67"/>
                                                                                                                    <a:ext cx="616" cy="410"/>
                                                                                                                    <a:chOff x="0" y="67"/>
                                                                                                                    <a:chExt cx="616" cy="410"/>
                                                                                                                  </a:xfrm>
                                                                                                                </p:grpSpPr>
                                                                                                                <p:grpSp>
                                                                                                                  <p:nvGrpSpPr>
                                                                                                                    <p:cNvPr id="163" name="Group 162">
                                                                                                                      <a:extLst>
                                                                                                                        <a:ext uri="{FF2B5EF4-FFF2-40B4-BE49-F238E27FC236}">
                                                                                                                          <a16:creationId xmlns:a16="http://schemas.microsoft.com/office/drawing/2014/main" id="{4826C2EE-AA65-4E87-A54C-74506BE91C48}"/>
                                                                                                                        </a:ext>
                                                                                                                      </a:extLst>
                                                                                                                    </p:cNvPr>
                                                                                                                    <p:cNvGrpSpPr>
                                                                                                                      <a:grpSpLocks/>
                                                                                                                    </p:cNvGrpSpPr>
                                                                                                                    <p:nvPr/>
                                                                                                                  </p:nvGrpSpPr>
                                                                                                                  <p:grpSpPr bwMode="auto">
                                                                                                                    <a:xfrm>
                                                                                                                      <a:off x="0" y="67"/>
                                                                                                                      <a:ext cx="616" cy="410"/>
                                                                                                                      <a:chOff x="0" y="67"/>
                                                                                                                      <a:chExt cx="616" cy="410"/>
                                                                                                                    </a:xfrm>
                                                                                                                  </p:grpSpPr>
                                                                                                                  <p:grpSp>
                                                                                                                    <p:nvGrpSpPr>
                                                                                                                      <p:cNvPr id="165" name="Group 164">
                                                                                                                        <a:extLst>
                                                                                                                          <a:ext uri="{FF2B5EF4-FFF2-40B4-BE49-F238E27FC236}">
                                                                                                                            <a16:creationId xmlns:a16="http://schemas.microsoft.com/office/drawing/2014/main" id="{7DEEF294-A338-431D-93BE-E92A865107A8}"/>
                                                                                                                          </a:ext>
                                                                                                                        </a:extLst>
                                                                                                                      </p:cNvPr>
                                                                                                                      <p:cNvGrpSpPr>
                                                                                                                        <a:grpSpLocks/>
                                                                                                                      </p:cNvGrpSpPr>
                                                                                                                      <p:nvPr/>
                                                                                                                    </p:nvGrpSpPr>
                                                                                                                    <p:grpSpPr bwMode="auto">
                                                                                                                      <a:xfrm>
                                                                                                                        <a:off x="0" y="67"/>
                                                                                                                        <a:ext cx="616" cy="410"/>
                                                                                                                        <a:chOff x="0" y="67"/>
                                                                                                                        <a:chExt cx="616" cy="410"/>
                                                                                                                      </a:xfrm>
                                                                                                                    </p:grpSpPr>
                                                                                                                    <p:grpSp>
                                                                                                                      <p:nvGrpSpPr>
                                                                                                                        <p:cNvPr id="167" name="Group 166">
                                                                                                                          <a:extLst>
                                                                                                                            <a:ext uri="{FF2B5EF4-FFF2-40B4-BE49-F238E27FC236}">
                                                                                                                              <a16:creationId xmlns:a16="http://schemas.microsoft.com/office/drawing/2014/main" id="{62AABB8B-E8A3-4F1A-983E-CCAE43C49DBA}"/>
                                                                                                                            </a:ext>
                                                                                                                          </a:extLst>
                                                                                                                        </p:cNvPr>
                                                                                                                        <p:cNvGrpSpPr>
                                                                                                                          <a:grpSpLocks/>
                                                                                                                        </p:cNvGrpSpPr>
                                                                                                                        <p:nvPr/>
                                                                                                                      </p:nvGrpSpPr>
                                                                                                                      <p:grpSpPr bwMode="auto">
                                                                                                                        <a:xfrm>
                                                                                                                          <a:off x="0" y="67"/>
                                                                                                                          <a:ext cx="616" cy="410"/>
                                                                                                                          <a:chOff x="0" y="67"/>
                                                                                                                          <a:chExt cx="616" cy="410"/>
                                                                                                                        </a:xfrm>
                                                                                                                      </p:grpSpPr>
                                                                                                                      <p:grpSp>
                                                                                                                        <p:nvGrpSpPr>
                                                                                                                          <p:cNvPr id="169" name="Group 168">
                                                                                                                            <a:extLst>
                                                                                                                              <a:ext uri="{FF2B5EF4-FFF2-40B4-BE49-F238E27FC236}">
                                                                                                                                <a16:creationId xmlns:a16="http://schemas.microsoft.com/office/drawing/2014/main" id="{1507AFFA-3072-4B3F-8AED-FB5D0B30A47E}"/>
                                                                                                                              </a:ext>
                                                                                                                            </a:extLst>
                                                                                                                          </p:cNvPr>
                                                                                                                          <p:cNvGrpSpPr>
                                                                                                                            <a:grpSpLocks/>
                                                                                                                          </p:cNvGrpSpPr>
                                                                                                                          <p:nvPr/>
                                                                                                                        </p:nvGrpSpPr>
                                                                                                                        <p:grpSpPr bwMode="auto">
                                                                                                                          <a:xfrm>
                                                                                                                            <a:off x="0" y="67"/>
                                                                                                                            <a:ext cx="616" cy="410"/>
                                                                                                                            <a:chOff x="0" y="67"/>
                                                                                                                            <a:chExt cx="616" cy="410"/>
                                                                                                                          </a:xfrm>
                                                                                                                        </p:grpSpPr>
                                                                                                                        <p:grpSp>
                                                                                                                          <p:nvGrpSpPr>
                                                                                                                            <p:cNvPr id="171" name="Group 170">
                                                                                                                              <a:extLst>
                                                                                                                                <a:ext uri="{FF2B5EF4-FFF2-40B4-BE49-F238E27FC236}">
                                                                                                                                  <a16:creationId xmlns:a16="http://schemas.microsoft.com/office/drawing/2014/main" id="{9B91DCA9-5DE3-4E7C-B120-28D0C6E8D8B5}"/>
                                                                                                                                </a:ext>
                                                                                                                              </a:extLst>
                                                                                                                            </p:cNvPr>
                                                                                                                            <p:cNvGrpSpPr>
                                                                                                                              <a:grpSpLocks/>
                                                                                                                            </p:cNvGrpSpPr>
                                                                                                                            <p:nvPr/>
                                                                                                                          </p:nvGrpSpPr>
                                                                                                                          <p:grpSpPr bwMode="auto">
                                                                                                                            <a:xfrm>
                                                                                                                              <a:off x="0" y="67"/>
                                                                                                                              <a:ext cx="616" cy="410"/>
                                                                                                                              <a:chOff x="0" y="67"/>
                                                                                                                              <a:chExt cx="616" cy="410"/>
                                                                                                                            </a:xfrm>
                                                                                                                          </p:grpSpPr>
                                                                                                                          <p:grpSp>
                                                                                                                            <p:nvGrpSpPr>
                                                                                                                              <p:cNvPr id="173" name="Group 172">
                                                                                                                                <a:extLst>
                                                                                                                                  <a:ext uri="{FF2B5EF4-FFF2-40B4-BE49-F238E27FC236}">
                                                                                                                                    <a16:creationId xmlns:a16="http://schemas.microsoft.com/office/drawing/2014/main" id="{3524E4A6-D611-4618-BA30-473FB027F4B5}"/>
                                                                                                                                  </a:ext>
                                                                                                                                </a:extLst>
                                                                                                                              </p:cNvPr>
                                                                                                                              <p:cNvGrpSpPr>
                                                                                                                                <a:grpSpLocks/>
                                                                                                                              </p:cNvGrpSpPr>
                                                                                                                              <p:nvPr/>
                                                                                                                            </p:nvGrpSpPr>
                                                                                                                            <p:grpSpPr bwMode="auto">
                                                                                                                              <a:xfrm>
                                                                                                                                <a:off x="0" y="67"/>
                                                                                                                                <a:ext cx="616" cy="410"/>
                                                                                                                                <a:chOff x="0" y="67"/>
                                                                                                                                <a:chExt cx="616" cy="410"/>
                                                                                                                              </a:xfrm>
                                                                                                                            </p:grpSpPr>
                                                                                                                            <p:grpSp>
                                                                                                                              <p:nvGrpSpPr>
                                                                                                                                <p:cNvPr id="175" name="Group 174">
                                                                                                                                  <a:extLst>
                                                                                                                                    <a:ext uri="{FF2B5EF4-FFF2-40B4-BE49-F238E27FC236}">
                                                                                                                                      <a16:creationId xmlns:a16="http://schemas.microsoft.com/office/drawing/2014/main" id="{E5082B15-B09E-4DDD-86DF-2A7DB15784E5}"/>
                                                                                                                                    </a:ext>
                                                                                                                                  </a:extLst>
                                                                                                                                </p:cNvPr>
                                                                                                                                <p:cNvGrpSpPr>
                                                                                                                                  <a:grpSpLocks/>
                                                                                                                                </p:cNvGrpSpPr>
                                                                                                                                <p:nvPr/>
                                                                                                                              </p:nvGrpSpPr>
                                                                                                                              <p:grpSpPr bwMode="auto">
                                                                                                                                <a:xfrm>
                                                                                                                                  <a:off x="0" y="67"/>
                                                                                                                                  <a:ext cx="616" cy="410"/>
                                                                                                                                  <a:chOff x="0" y="67"/>
                                                                                                                                  <a:chExt cx="616" cy="410"/>
                                                                                                                                </a:xfrm>
                                                                                                                              </p:grpSpPr>
                                                                                                                              <p:grpSp>
                                                                                                                                <p:nvGrpSpPr>
                                                                                                                                  <p:cNvPr id="177" name="Group 176">
                                                                                                                                    <a:extLst>
                                                                                                                                      <a:ext uri="{FF2B5EF4-FFF2-40B4-BE49-F238E27FC236}">
                                                                                                                                        <a16:creationId xmlns:a16="http://schemas.microsoft.com/office/drawing/2014/main" id="{D6F2FE6D-9269-4576-9A0B-A716D9DD6421}"/>
                                                                                                                                      </a:ext>
                                                                                                                                    </a:extLst>
                                                                                                                                  </p:cNvPr>
                                                                                                                                  <p:cNvGrpSpPr>
                                                                                                                                    <a:grpSpLocks/>
                                                                                                                                  </p:cNvGrpSpPr>
                                                                                                                                  <p:nvPr/>
                                                                                                                                </p:nvGrpSpPr>
                                                                                                                                <p:grpSpPr bwMode="auto">
                                                                                                                                  <a:xfrm>
                                                                                                                                    <a:off x="0" y="67"/>
                                                                                                                                    <a:ext cx="616" cy="410"/>
                                                                                                                                    <a:chOff x="0" y="67"/>
                                                                                                                                    <a:chExt cx="616" cy="410"/>
                                                                                                                                  </a:xfrm>
                                                                                                                                </p:grpSpPr>
                                                                                                                                <p:grpSp>
                                                                                                                                  <p:nvGrpSpPr>
                                                                                                                                    <p:cNvPr id="179" name="Group 178">
                                                                                                                                      <a:extLst>
                                                                                                                                        <a:ext uri="{FF2B5EF4-FFF2-40B4-BE49-F238E27FC236}">
                                                                                                                                          <a16:creationId xmlns:a16="http://schemas.microsoft.com/office/drawing/2014/main" id="{08FC1483-0DDA-4FC8-A499-84B73114ED85}"/>
                                                                                                                                        </a:ext>
                                                                                                                                      </a:extLst>
                                                                                                                                    </p:cNvPr>
                                                                                                                                    <p:cNvGrpSpPr>
                                                                                                                                      <a:grpSpLocks/>
                                                                                                                                    </p:cNvGrpSpPr>
                                                                                                                                    <p:nvPr/>
                                                                                                                                  </p:nvGrpSpPr>
                                                                                                                                  <p:grpSpPr bwMode="auto">
                                                                                                                                    <a:xfrm>
                                                                                                                                      <a:off x="0" y="67"/>
                                                                                                                                      <a:ext cx="616" cy="410"/>
                                                                                                                                      <a:chOff x="0" y="67"/>
                                                                                                                                      <a:chExt cx="616" cy="410"/>
                                                                                                                                    </a:xfrm>
                                                                                                                                  </p:grpSpPr>
                                                                                                                                  <p:grpSp>
                                                                                                                                    <p:nvGrpSpPr>
                                                                                                                                      <p:cNvPr id="181" name="Group 180">
                                                                                                                                        <a:extLst>
                                                                                                                                          <a:ext uri="{FF2B5EF4-FFF2-40B4-BE49-F238E27FC236}">
                                                                                                                                            <a16:creationId xmlns:a16="http://schemas.microsoft.com/office/drawing/2014/main" id="{528AA32D-E5A9-4AFF-B3AE-C280014BB76E}"/>
                                                                                                                                          </a:ext>
                                                                                                                                        </a:extLst>
                                                                                                                                      </p:cNvPr>
                                                                                                                                      <p:cNvGrpSpPr>
                                                                                                                                        <a:grpSpLocks/>
                                                                                                                                      </p:cNvGrpSpPr>
                                                                                                                                      <p:nvPr/>
                                                                                                                                    </p:nvGrpSpPr>
                                                                                                                                    <p:grpSpPr bwMode="auto">
                                                                                                                                      <a:xfrm>
                                                                                                                                        <a:off x="0" y="67"/>
                                                                                                                                        <a:ext cx="616" cy="410"/>
                                                                                                                                        <a:chOff x="0" y="67"/>
                                                                                                                                        <a:chExt cx="616" cy="410"/>
                                                                                                                                      </a:xfrm>
                                                                                                                                    </p:grpSpPr>
                                                                                                                                    <p:grpSp>
                                                                                                                                      <p:nvGrpSpPr>
                                                                                                                                        <p:cNvPr id="183" name="Group 182">
                                                                                                                                          <a:extLst>
                                                                                                                                            <a:ext uri="{FF2B5EF4-FFF2-40B4-BE49-F238E27FC236}">
                                                                                                                                              <a16:creationId xmlns:a16="http://schemas.microsoft.com/office/drawing/2014/main" id="{D7BD7F8B-3551-4156-B7D9-0F36BB3C40BE}"/>
                                                                                                                                            </a:ext>
                                                                                                                                          </a:extLst>
                                                                                                                                        </p:cNvPr>
                                                                                                                                        <p:cNvGrpSpPr>
                                                                                                                                          <a:grpSpLocks/>
                                                                                                                                        </p:cNvGrpSpPr>
                                                                                                                                        <p:nvPr/>
                                                                                                                                      </p:nvGrpSpPr>
                                                                                                                                      <p:grpSpPr bwMode="auto">
                                                                                                                                        <a:xfrm>
                                                                                                                                          <a:off x="0" y="67"/>
                                                                                                                                          <a:ext cx="616" cy="410"/>
                                                                                                                                          <a:chOff x="0" y="67"/>
                                                                                                                                          <a:chExt cx="616" cy="410"/>
                                                                                                                                        </a:xfrm>
                                                                                                                                      </p:grpSpPr>
                                                                                                                                      <p:grpSp>
                                                                                                                                        <p:nvGrpSpPr>
                                                                                                                                          <p:cNvPr id="185" name="Group 184">
                                                                                                                                            <a:extLst>
                                                                                                                                              <a:ext uri="{FF2B5EF4-FFF2-40B4-BE49-F238E27FC236}">
                                                                                                                                                <a16:creationId xmlns:a16="http://schemas.microsoft.com/office/drawing/2014/main" id="{602DE626-7DED-40F9-9EF9-A560DEF010EA}"/>
                                                                                                                                              </a:ext>
                                                                                                                                            </a:extLst>
                                                                                                                                          </p:cNvPr>
                                                                                                                                          <p:cNvGrpSpPr>
                                                                                                                                            <a:grpSpLocks/>
                                                                                                                                          </p:cNvGrpSpPr>
                                                                                                                                          <p:nvPr/>
                                                                                                                                        </p:nvGrpSpPr>
                                                                                                                                        <p:grpSpPr bwMode="auto">
                                                                                                                                          <a:xfrm>
                                                                                                                                            <a:off x="0" y="67"/>
                                                                                                                                            <a:ext cx="616" cy="410"/>
                                                                                                                                            <a:chOff x="0" y="67"/>
                                                                                                                                            <a:chExt cx="616" cy="410"/>
                                                                                                                                          </a:xfrm>
                                                                                                                                        </p:grpSpPr>
                                                                                                                                        <p:grpSp>
                                                                                                                                          <p:nvGrpSpPr>
                                                                                                                                            <p:cNvPr id="187" name="Group 186">
                                                                                                                                              <a:extLst>
                                                                                                                                                <a:ext uri="{FF2B5EF4-FFF2-40B4-BE49-F238E27FC236}">
                                                                                                                                                  <a16:creationId xmlns:a16="http://schemas.microsoft.com/office/drawing/2014/main" id="{65635CB9-4103-484D-90A0-7CAC37137B57}"/>
                                                                                                                                                </a:ext>
                                                                                                                                              </a:extLst>
                                                                                                                                            </p:cNvPr>
                                                                                                                                            <p:cNvGrpSpPr>
                                                                                                                                              <a:grpSpLocks/>
                                                                                                                                            </p:cNvGrpSpPr>
                                                                                                                                            <p:nvPr/>
                                                                                                                                          </p:nvGrpSpPr>
                                                                                                                                          <p:grpSpPr bwMode="auto">
                                                                                                                                            <a:xfrm>
                                                                                                                                              <a:off x="0" y="67"/>
                                                                                                                                              <a:ext cx="616" cy="410"/>
                                                                                                                                              <a:chOff x="0" y="67"/>
                                                                                                                                              <a:chExt cx="616" cy="410"/>
                                                                                                                                            </a:xfrm>
                                                                                                                                          </p:grpSpPr>
                                                                                                                                          <p:grpSp>
                                                                                                                                            <p:nvGrpSpPr>
                                                                                                                                              <p:cNvPr id="189" name="Group 188">
                                                                                                                                                <a:extLst>
                                                                                                                                                  <a:ext uri="{FF2B5EF4-FFF2-40B4-BE49-F238E27FC236}">
                                                                                                                                                    <a16:creationId xmlns:a16="http://schemas.microsoft.com/office/drawing/2014/main" id="{76C26B03-012C-4D23-B5A0-90450DC0B74C}"/>
                                                                                                                                                  </a:ext>
                                                                                                                                                </a:extLst>
                                                                                                                                              </p:cNvPr>
                                                                                                                                              <p:cNvGrpSpPr>
                                                                                                                                                <a:grpSpLocks/>
                                                                                                                                              </p:cNvGrpSpPr>
                                                                                                                                              <p:nvPr/>
                                                                                                                                            </p:nvGrpSpPr>
                                                                                                                                            <p:grpSpPr bwMode="auto">
                                                                                                                                              <a:xfrm>
                                                                                                                                                <a:off x="0" y="67"/>
                                                                                                                                                <a:ext cx="616" cy="410"/>
                                                                                                                                                <a:chOff x="0" y="67"/>
                                                                                                                                                <a:chExt cx="616" cy="410"/>
                                                                                                                                              </a:xfrm>
                                                                                                                                            </p:grpSpPr>
                                                                                                                                            <p:grpSp>
                                                                                                                                              <p:nvGrpSpPr>
                                                                                                                                                <p:cNvPr id="191" name="Group 190">
                                                                                                                                                  <a:extLst>
                                                                                                                                                    <a:ext uri="{FF2B5EF4-FFF2-40B4-BE49-F238E27FC236}">
                                                                                                                                                      <a16:creationId xmlns:a16="http://schemas.microsoft.com/office/drawing/2014/main" id="{FE1AD438-7929-4993-882C-EFCFF5A6A4C5}"/>
                                                                                                                                                    </a:ext>
                                                                                                                                                  </a:extLst>
                                                                                                                                                </p:cNvPr>
                                                                                                                                                <p:cNvGrpSpPr>
                                                                                                                                                  <a:grpSpLocks/>
                                                                                                                                                </p:cNvGrpSpPr>
                                                                                                                                                <p:nvPr/>
                                                                                                                                              </p:nvGrpSpPr>
                                                                                                                                              <p:grpSpPr bwMode="auto">
                                                                                                                                                <a:xfrm>
                                                                                                                                                  <a:off x="0" y="67"/>
                                                                                                                                                  <a:ext cx="616" cy="410"/>
                                                                                                                                                  <a:chOff x="0" y="67"/>
                                                                                                                                                  <a:chExt cx="616" cy="410"/>
                                                                                                                                                </a:xfrm>
                                                                                                                                              </p:grpSpPr>
                                                                                                                                              <p:grpSp>
                                                                                                                                                <p:nvGrpSpPr>
                                                                                                                                                  <p:cNvPr id="194" name="Group 193">
                                                                                                                                                    <a:extLst>
                                                                                                                                                      <a:ext uri="{FF2B5EF4-FFF2-40B4-BE49-F238E27FC236}">
                                                                                                                                                        <a16:creationId xmlns:a16="http://schemas.microsoft.com/office/drawing/2014/main" id="{210A8A92-DEB5-4DB6-8D7B-F50D8D062AC9}"/>
                                                                                                                                                      </a:ext>
                                                                                                                                                    </a:extLst>
                                                                                                                                                  </p:cNvPr>
                                                                                                                                                  <p:cNvGrpSpPr>
                                                                                                                                                    <a:grpSpLocks/>
                                                                                                                                                  </p:cNvGrpSpPr>
                                                                                                                                                  <p:nvPr/>
                                                                                                                                                </p:nvGrpSpPr>
                                                                                                                                                <p:grpSpPr bwMode="auto">
                                                                                                                                                  <a:xfrm>
                                                                                                                                                    <a:off x="0" y="67"/>
                                                                                                                                                    <a:ext cx="616" cy="410"/>
                                                                                                                                                    <a:chOff x="0" y="67"/>
                                                                                                                                                    <a:chExt cx="616" cy="410"/>
                                                                                                                                                  </a:xfrm>
                                                                                                                                                </p:grpSpPr>
                                                                                                                                                <p:grpSp>
                                                                                                                                                  <p:nvGrpSpPr>
                                                                                                                                                    <p:cNvPr id="196" name="Group 195">
                                                                                                                                                      <a:extLst>
                                                                                                                                                        <a:ext uri="{FF2B5EF4-FFF2-40B4-BE49-F238E27FC236}">
                                                                                                                                                          <a16:creationId xmlns:a16="http://schemas.microsoft.com/office/drawing/2014/main" id="{20661E8E-B94F-4A02-8566-E58F7D18E48F}"/>
                                                                                                                                                        </a:ext>
                                                                                                                                                      </a:extLst>
                                                                                                                                                    </p:cNvPr>
                                                                                                                                                    <p:cNvGrpSpPr>
                                                                                                                                                      <a:grpSpLocks/>
                                                                                                                                                    </p:cNvGrpSpPr>
                                                                                                                                                    <p:nvPr/>
                                                                                                                                                  </p:nvGrpSpPr>
                                                                                                                                                  <p:grpSpPr bwMode="auto">
                                                                                                                                                    <a:xfrm>
                                                                                                                                                      <a:off x="0" y="67"/>
                                                                                                                                                      <a:ext cx="616" cy="410"/>
                                                                                                                                                      <a:chOff x="0" y="67"/>
                                                                                                                                                      <a:chExt cx="616" cy="410"/>
                                                                                                                                                    </a:xfrm>
                                                                                                                                                  </p:grpSpPr>
                                                                                                                                                  <p:grpSp>
                                                                                                                                                    <p:nvGrpSpPr>
                                                                                                                                                      <p:cNvPr id="199" name="Group 198">
                                                                                                                                                        <a:extLst>
                                                                                                                                                          <a:ext uri="{FF2B5EF4-FFF2-40B4-BE49-F238E27FC236}">
                                                                                                                                                            <a16:creationId xmlns:a16="http://schemas.microsoft.com/office/drawing/2014/main" id="{ABBCC578-777B-4BD1-99AC-8AC177A4BB05}"/>
                                                                                                                                                          </a:ext>
                                                                                                                                                        </a:extLst>
                                                                                                                                                      </p:cNvPr>
                                                                                                                                                      <p:cNvGrpSpPr>
                                                                                                                                                        <a:grpSpLocks/>
                                                                                                                                                      </p:cNvGrpSpPr>
                                                                                                                                                      <p:nvPr/>
                                                                                                                                                    </p:nvGrpSpPr>
                                                                                                                                                    <p:grpSpPr bwMode="auto">
                                                                                                                                                      <a:xfrm>
                                                                                                                                                        <a:off x="0" y="67"/>
                                                                                                                                                        <a:ext cx="616" cy="410"/>
                                                                                                                                                        <a:chOff x="0" y="67"/>
                                                                                                                                                        <a:chExt cx="616" cy="410"/>
                                                                                                                                                      </a:xfrm>
                                                                                                                                                    </p:grpSpPr>
                                                                                                                                                    <p:grpSp>
                                                                                                                                                      <p:nvGrpSpPr>
                                                                                                                                                        <p:cNvPr id="201" name="Group 200">
                                                                                                                                                          <a:extLst>
                                                                                                                                                            <a:ext uri="{FF2B5EF4-FFF2-40B4-BE49-F238E27FC236}">
                                                                                                                                                              <a16:creationId xmlns:a16="http://schemas.microsoft.com/office/drawing/2014/main" id="{DFB68781-D2BA-4ED8-8A8F-D1B872D61B3E}"/>
                                                                                                                                                            </a:ext>
                                                                                                                                                          </a:extLst>
                                                                                                                                                        </p:cNvPr>
                                                                                                                                                        <p:cNvGrpSpPr>
                                                                                                                                                          <a:grpSpLocks/>
                                                                                                                                                        </p:cNvGrpSpPr>
                                                                                                                                                        <p:nvPr/>
                                                                                                                                                      </p:nvGrpSpPr>
                                                                                                                                                      <p:grpSpPr bwMode="auto">
                                                                                                                                                        <a:xfrm>
                                                                                                                                                          <a:off x="0" y="67"/>
                                                                                                                                                          <a:ext cx="616" cy="410"/>
                                                                                                                                                          <a:chOff x="0" y="67"/>
                                                                                                                                                          <a:chExt cx="616" cy="410"/>
                                                                                                                                                        </a:xfrm>
                                                                                                                                                      </p:grpSpPr>
                                                                                                                                                      <p:grpSp>
                                                                                                                                                        <p:nvGrpSpPr>
                                                                                                                                                          <p:cNvPr id="203" name="Group 202">
                                                                                                                                                            <a:extLst>
                                                                                                                                                              <a:ext uri="{FF2B5EF4-FFF2-40B4-BE49-F238E27FC236}">
                                                                                                                                                                <a16:creationId xmlns:a16="http://schemas.microsoft.com/office/drawing/2014/main" id="{762A5A07-D966-4995-9F00-187EF10B13B6}"/>
                                                                                                                                                              </a:ext>
                                                                                                                                                            </a:extLst>
                                                                                                                                                          </p:cNvPr>
                                                                                                                                                          <p:cNvGrpSpPr>
                                                                                                                                                            <a:grpSpLocks/>
                                                                                                                                                          </p:cNvGrpSpPr>
                                                                                                                                                          <p:nvPr/>
                                                                                                                                                        </p:nvGrpSpPr>
                                                                                                                                                        <p:grpSpPr bwMode="auto">
                                                                                                                                                          <a:xfrm>
                                                                                                                                                            <a:off x="0" y="67"/>
                                                                                                                                                            <a:ext cx="616" cy="410"/>
                                                                                                                                                            <a:chOff x="0" y="67"/>
                                                                                                                                                            <a:chExt cx="616" cy="410"/>
                                                                                                                                                          </a:xfrm>
                                                                                                                                                        </p:grpSpPr>
                                                                                                                                                        <p:grpSp>
                                                                                                                                                          <p:nvGrpSpPr>
                                                                                                                                                            <p:cNvPr id="205" name="Group 204">
                                                                                                                                                              <a:extLst>
                                                                                                                                                                <a:ext uri="{FF2B5EF4-FFF2-40B4-BE49-F238E27FC236}">
                                                                                                                                                                  <a16:creationId xmlns:a16="http://schemas.microsoft.com/office/drawing/2014/main" id="{3E5B9DBC-1969-4167-A88D-9A87C462334A}"/>
                                                                                                                                                                </a:ext>
                                                                                                                                                              </a:extLst>
                                                                                                                                                            </p:cNvPr>
                                                                                                                                                            <p:cNvGrpSpPr>
                                                                                                                                                              <a:grpSpLocks/>
                                                                                                                                                            </p:cNvGrpSpPr>
                                                                                                                                                            <p:nvPr/>
                                                                                                                                                          </p:nvGrpSpPr>
                                                                                                                                                          <p:grpSpPr bwMode="auto">
                                                                                                                                                            <a:xfrm>
                                                                                                                                                              <a:off x="0" y="67"/>
                                                                                                                                                              <a:ext cx="616" cy="410"/>
                                                                                                                                                              <a:chOff x="0" y="67"/>
                                                                                                                                                              <a:chExt cx="616" cy="410"/>
                                                                                                                                                            </a:xfrm>
                                                                                                                                                          </p:grpSpPr>
                                                                                                                                                          <p:grpSp>
                                                                                                                                                            <p:nvGrpSpPr>
                                                                                                                                                              <p:cNvPr id="207" name="Group 206">
                                                                                                                                                                <a:extLst>
                                                                                                                                                                  <a:ext uri="{FF2B5EF4-FFF2-40B4-BE49-F238E27FC236}">
                                                                                                                                                                    <a16:creationId xmlns:a16="http://schemas.microsoft.com/office/drawing/2014/main" id="{A37CA42A-5136-4771-9194-B451EBBF729A}"/>
                                                                                                                                                                  </a:ext>
                                                                                                                                                                </a:extLst>
                                                                                                                                                              </p:cNvPr>
                                                                                                                                                              <p:cNvGrpSpPr>
                                                                                                                                                                <a:grpSpLocks/>
                                                                                                                                                              </p:cNvGrpSpPr>
                                                                                                                                                              <p:nvPr/>
                                                                                                                                                            </p:nvGrpSpPr>
                                                                                                                                                            <p:grpSpPr bwMode="auto">
                                                                                                                                                              <a:xfrm>
                                                                                                                                                                <a:off x="0" y="67"/>
                                                                                                                                                                <a:ext cx="616" cy="410"/>
                                                                                                                                                                <a:chOff x="0" y="67"/>
                                                                                                                                                                <a:chExt cx="616" cy="410"/>
                                                                                                                                                              </a:xfrm>
                                                                                                                                                            </p:grpSpPr>
                                                                                                                                                            <p:grpSp>
                                                                                                                                                              <p:nvGrpSpPr>
                                                                                                                                                                <p:cNvPr id="209" name="Group 208">
                                                                                                                                                                  <a:extLst>
                                                                                                                                                                    <a:ext uri="{FF2B5EF4-FFF2-40B4-BE49-F238E27FC236}">
                                                                                                                                                                      <a16:creationId xmlns:a16="http://schemas.microsoft.com/office/drawing/2014/main" id="{4E0775CE-319D-463E-9093-DDE0A4308FFD}"/>
                                                                                                                                                                    </a:ext>
                                                                                                                                                                  </a:extLst>
                                                                                                                                                                </p:cNvPr>
                                                                                                                                                                <p:cNvGrpSpPr>
                                                                                                                                                                  <a:grpSpLocks/>
                                                                                                                                                                </p:cNvGrpSpPr>
                                                                                                                                                                <p:nvPr/>
                                                                                                                                                              </p:nvGrpSpPr>
                                                                                                                                                              <p:grpSpPr bwMode="auto">
                                                                                                                                                                <a:xfrm>
                                                                                                                                                                  <a:off x="0" y="67"/>
                                                                                                                                                                  <a:ext cx="616" cy="410"/>
                                                                                                                                                                  <a:chOff x="0" y="67"/>
                                                                                                                                                                  <a:chExt cx="616" cy="410"/>
                                                                                                                                                                </a:xfrm>
                                                                                                                                                              </p:grpSpPr>
                                                                                                                                                              <p:grpSp>
                                                                                                                                                                <p:nvGrpSpPr>
                                                                                                                                                                  <p:cNvPr id="211" name="Group 210">
                                                                                                                                                                    <a:extLst>
                                                                                                                                                                      <a:ext uri="{FF2B5EF4-FFF2-40B4-BE49-F238E27FC236}">
                                                                                                                                                                        <a16:creationId xmlns:a16="http://schemas.microsoft.com/office/drawing/2014/main" id="{8B3EE96A-1500-4B39-858D-31B23E4655F9}"/>
                                                                                                                                                                      </a:ext>
                                                                                                                                                                    </a:extLst>
                                                                                                                                                                  </p:cNvPr>
                                                                                                                                                                  <p:cNvGrpSpPr>
                                                                                                                                                                    <a:grpSpLocks/>
                                                                                                                                                                  </p:cNvGrpSpPr>
                                                                                                                                                                  <p:nvPr/>
                                                                                                                                                                </p:nvGrpSpPr>
                                                                                                                                                                <p:grpSpPr bwMode="auto">
                                                                                                                                                                  <a:xfrm>
                                                                                                                                                                    <a:off x="0" y="67"/>
                                                                                                                                                                    <a:ext cx="616" cy="410"/>
                                                                                                                                                                    <a:chOff x="0" y="67"/>
                                                                                                                                                                    <a:chExt cx="616" cy="410"/>
                                                                                                                                                                  </a:xfrm>
                                                                                                                                                                </p:grpSpPr>
                                                                                                                                                                <p:grpSp>
                                                                                                                                                                  <p:nvGrpSpPr>
                                                                                                                                                                    <p:cNvPr id="213" name="Group 212">
                                                                                                                                                                      <a:extLst>
                                                                                                                                                                        <a:ext uri="{FF2B5EF4-FFF2-40B4-BE49-F238E27FC236}">
                                                                                                                                                                          <a16:creationId xmlns:a16="http://schemas.microsoft.com/office/drawing/2014/main" id="{9C84032F-212C-4F87-8F77-AE8871D8EBE6}"/>
                                                                                                                                                                        </a:ext>
                                                                                                                                                                      </a:extLst>
                                                                                                                                                                    </p:cNvPr>
                                                                                                                                                                    <p:cNvGrpSpPr>
                                                                                                                                                                      <a:grpSpLocks/>
                                                                                                                                                                    </p:cNvGrpSpPr>
                                                                                                                                                                    <p:nvPr/>
                                                                                                                                                                  </p:nvGrpSpPr>
                                                                                                                                                                  <p:grpSpPr bwMode="auto">
                                                                                                                                                                    <a:xfrm>
                                                                                                                                                                      <a:off x="0" y="67"/>
                                                                                                                                                                      <a:ext cx="616" cy="410"/>
                                                                                                                                                                      <a:chOff x="0" y="67"/>
                                                                                                                                                                      <a:chExt cx="616" cy="410"/>
                                                                                                                                                                    </a:xfrm>
                                                                                                                                                                  </p:grpSpPr>
                                                                                                                                                                  <p:grpSp>
                                                                                                                                                                    <p:nvGrpSpPr>
                                                                                                                                                                      <p:cNvPr id="215" name="Group 214">
                                                                                                                                                                        <a:extLst>
                                                                                                                                                                          <a:ext uri="{FF2B5EF4-FFF2-40B4-BE49-F238E27FC236}">
                                                                                                                                                                            <a16:creationId xmlns:a16="http://schemas.microsoft.com/office/drawing/2014/main" id="{3D1BB66A-2D70-4393-B53A-93848EDDA373}"/>
                                                                                                                                                                          </a:ext>
                                                                                                                                                                        </a:extLst>
                                                                                                                                                                      </p:cNvPr>
                                                                                                                                                                      <p:cNvGrpSpPr>
                                                                                                                                                                        <a:grpSpLocks/>
                                                                                                                                                                      </p:cNvGrpSpPr>
                                                                                                                                                                      <p:nvPr/>
                                                                                                                                                                    </p:nvGrpSpPr>
                                                                                                                                                                    <p:grpSpPr bwMode="auto">
                                                                                                                                                                      <a:xfrm>
                                                                                                                                                                        <a:off x="0" y="67"/>
                                                                                                                                                                        <a:ext cx="616" cy="410"/>
                                                                                                                                                                        <a:chOff x="0" y="67"/>
                                                                                                                                                                        <a:chExt cx="616" cy="410"/>
                                                                                                                                                                      </a:xfrm>
                                                                                                                                                                    </p:grpSpPr>
                                                                                                                                                                    <p:grpSp>
                                                                                                                                                                      <p:nvGrpSpPr>
                                                                                                                                                                        <p:cNvPr id="217" name="Group 216">
                                                                                                                                                                          <a:extLst>
                                                                                                                                                                            <a:ext uri="{FF2B5EF4-FFF2-40B4-BE49-F238E27FC236}">
                                                                                                                                                                              <a16:creationId xmlns:a16="http://schemas.microsoft.com/office/drawing/2014/main" id="{90B85422-AE1E-4F1E-A4F2-D6CB0AB27F40}"/>
                                                                                                                                                                            </a:ext>
                                                                                                                                                                          </a:extLst>
                                                                                                                                                                        </p:cNvPr>
                                                                                                                                                                        <p:cNvGrpSpPr>
                                                                                                                                                                          <a:grpSpLocks/>
                                                                                                                                                                        </p:cNvGrpSpPr>
                                                                                                                                                                        <p:nvPr/>
                                                                                                                                                                      </p:nvGrpSpPr>
                                                                                                                                                                      <p:grpSpPr bwMode="auto">
                                                                                                                                                                        <a:xfrm>
                                                                                                                                                                          <a:off x="0" y="67"/>
                                                                                                                                                                          <a:ext cx="616" cy="410"/>
                                                                                                                                                                          <a:chOff x="0" y="67"/>
                                                                                                                                                                          <a:chExt cx="616" cy="410"/>
                                                                                                                                                                        </a:xfrm>
                                                                                                                                                                      </p:grpSpPr>
                                                                                                                                                                      <p:grpSp>
                                                                                                                                                                        <p:nvGrpSpPr>
                                                                                                                                                                          <p:cNvPr id="219" name="Group 218">
                                                                                                                                                                            <a:extLst>
                                                                                                                                                                              <a:ext uri="{FF2B5EF4-FFF2-40B4-BE49-F238E27FC236}">
                                                                                                                                                                                <a16:creationId xmlns:a16="http://schemas.microsoft.com/office/drawing/2014/main" id="{DF992C27-C9E8-4C01-8BA3-BCC8D40399DD}"/>
                                                                                                                                                                              </a:ext>
                                                                                                                                                                            </a:extLst>
                                                                                                                                                                          </p:cNvPr>
                                                                                                                                                                          <p:cNvGrpSpPr>
                                                                                                                                                                            <a:grpSpLocks/>
                                                                                                                                                                          </p:cNvGrpSpPr>
                                                                                                                                                                          <p:nvPr/>
                                                                                                                                                                        </p:nvGrpSpPr>
                                                                                                                                                                        <p:grpSpPr bwMode="auto">
                                                                                                                                                                          <a:xfrm>
                                                                                                                                                                            <a:off x="0" y="67"/>
                                                                                                                                                                            <a:ext cx="616" cy="339"/>
                                                                                                                                                                            <a:chOff x="0" y="67"/>
                                                                                                                                                                            <a:chExt cx="616" cy="339"/>
                                                                                                                                                                          </a:xfrm>
                                                                                                                                                                        </p:grpSpPr>
                                                                                                                                                                        <p:grpSp>
                                                                                                                                                                          <p:nvGrpSpPr>
                                                                                                                                                                            <p:cNvPr id="221" name="Group 220">
                                                                                                                                                                              <a:extLst>
                                                                                                                                                                                <a:ext uri="{FF2B5EF4-FFF2-40B4-BE49-F238E27FC236}">
                                                                                                                                                                                  <a16:creationId xmlns:a16="http://schemas.microsoft.com/office/drawing/2014/main" id="{99C1DBA1-F4B0-41C2-BD52-4EA88F2B7653}"/>
                                                                                                                                                                                </a:ext>
                                                                                                                                                                              </a:extLst>
                                                                                                                                                                            </p:cNvPr>
                                                                                                                                                                            <p:cNvGrpSpPr>
                                                                                                                                                                              <a:grpSpLocks/>
                                                                                                                                                                            </p:cNvGrpSpPr>
                                                                                                                                                                            <p:nvPr/>
                                                                                                                                                                          </p:nvGrpSpPr>
                                                                                                                                                                          <p:grpSpPr bwMode="auto">
                                                                                                                                                                            <a:xfrm>
                                                                                                                                                                              <a:off x="0" y="67"/>
                                                                                                                                                                              <a:ext cx="616" cy="338"/>
                                                                                                                                                                              <a:chOff x="0" y="67"/>
                                                                                                                                                                              <a:chExt cx="616" cy="338"/>
                                                                                                                                                                            </a:xfrm>
                                                                                                                                                                          </p:grpSpPr>
                                                                                                                                                                          <p:grpSp>
                                                                                                                                                                            <p:nvGrpSpPr>
                                                                                                                                                                              <p:cNvPr id="223" name="Group 222">
                                                                                                                                                                                <a:extLst>
                                                                                                                                                                                  <a:ext uri="{FF2B5EF4-FFF2-40B4-BE49-F238E27FC236}">
                                                                                                                                                                                    <a16:creationId xmlns:a16="http://schemas.microsoft.com/office/drawing/2014/main" id="{C631466C-FF4E-402C-ACCB-BDE7CFD5AEE9}"/>
                                                                                                                                                                                  </a:ext>
                                                                                                                                                                                </a:extLst>
                                                                                                                                                                              </p:cNvPr>
                                                                                                                                                                              <p:cNvGrpSpPr>
                                                                                                                                                                                <a:grpSpLocks/>
                                                                                                                                                                              </p:cNvGrpSpPr>
                                                                                                                                                                              <p:nvPr/>
                                                                                                                                                                            </p:nvGrpSpPr>
                                                                                                                                                                            <p:grpSpPr bwMode="auto">
                                                                                                                                                                              <a:xfrm>
                                                                                                                                                                                <a:off x="0" y="67"/>
                                                                                                                                                                                <a:ext cx="616" cy="338"/>
                                                                                                                                                                                <a:chOff x="0" y="67"/>
                                                                                                                                                                                <a:chExt cx="616" cy="338"/>
                                                                                                                                                                              </a:xfrm>
                                                                                                                                                                            </p:grpSpPr>
                                                                                                                                                                            <p:grpSp>
                                                                                                                                                                              <p:nvGrpSpPr>
                                                                                                                                                                                <p:cNvPr id="225" name="Group 224">
                                                                                                                                                                                  <a:extLst>
                                                                                                                                                                                    <a:ext uri="{FF2B5EF4-FFF2-40B4-BE49-F238E27FC236}">
                                                                                                                                                                                      <a16:creationId xmlns:a16="http://schemas.microsoft.com/office/drawing/2014/main" id="{886B10E7-CFD5-46C2-B571-F2E7A85EF33B}"/>
                                                                                                                                                                                    </a:ext>
                                                                                                                                                                                  </a:extLst>
                                                                                                                                                                                </p:cNvPr>
                                                                                                                                                                                <p:cNvGrpSpPr>
                                                                                                                                                                                  <a:grpSpLocks/>
                                                                                                                                                                                </p:cNvGrpSpPr>
                                                                                                                                                                                <p:nvPr/>
                                                                                                                                                                              </p:nvGrpSpPr>
                                                                                                                                                                              <p:grpSpPr bwMode="auto">
                                                                                                                                                                                <a:xfrm>
                                                                                                                                                                                  <a:off x="0" y="67"/>
                                                                                                                                                                                  <a:ext cx="616" cy="311"/>
                                                                                                                                                                                  <a:chOff x="0" y="67"/>
                                                                                                                                                                                  <a:chExt cx="616" cy="311"/>
                                                                                                                                                                                </a:xfrm>
                                                                                                                                                                              </p:grpSpPr>
                                                                                                                                                                              <p:grpSp>
                                                                                                                                                                                <p:nvGrpSpPr>
                                                                                                                                                                                  <p:cNvPr id="227" name="Group 226">
                                                                                                                                                                                    <a:extLst>
                                                                                                                                                                                      <a:ext uri="{FF2B5EF4-FFF2-40B4-BE49-F238E27FC236}">
                                                                                                                                                                                        <a16:creationId xmlns:a16="http://schemas.microsoft.com/office/drawing/2014/main" id="{2ACD3C78-8455-4C23-8578-54B5F32D72A5}"/>
                                                                                                                                                                                      </a:ext>
                                                                                                                                                                                    </a:extLst>
                                                                                                                                                                                  </p:cNvPr>
                                                                                                                                                                                  <p:cNvGrpSpPr>
                                                                                                                                                                                    <a:grpSpLocks/>
                                                                                                                                                                                  </p:cNvGrpSpPr>
                                                                                                                                                                                  <p:nvPr/>
                                                                                                                                                                                </p:nvGrpSpPr>
                                                                                                                                                                                <p:grpSpPr bwMode="auto">
                                                                                                                                                                                  <a:xfrm>
                                                                                                                                                                                    <a:off x="0" y="67"/>
                                                                                                                                                                                    <a:ext cx="616" cy="311"/>
                                                                                                                                                                                    <a:chOff x="0" y="67"/>
                                                                                                                                                                                    <a:chExt cx="616" cy="311"/>
                                                                                                                                                                                  </a:xfrm>
                                                                                                                                                                                </p:grpSpPr>
                                                                                                                                                                                <p:grpSp>
                                                                                                                                                                                  <p:nvGrpSpPr>
                                                                                                                                                                                    <p:cNvPr id="229" name="Group 228">
                                                                                                                                                                                      <a:extLst>
                                                                                                                                                                                        <a:ext uri="{FF2B5EF4-FFF2-40B4-BE49-F238E27FC236}">
                                                                                                                                                                                          <a16:creationId xmlns:a16="http://schemas.microsoft.com/office/drawing/2014/main" id="{8A3198C1-95A8-49C9-B9DD-E8211BB73BCD}"/>
                                                                                                                                                                                        </a:ext>
                                                                                                                                                                                      </a:extLst>
                                                                                                                                                                                    </p:cNvPr>
                                                                                                                                                                                    <p:cNvGrpSpPr>
                                                                                                                                                                                      <a:grpSpLocks/>
                                                                                                                                                                                    </p:cNvGrpSpPr>
                                                                                                                                                                                    <p:nvPr/>
                                                                                                                                                                                  </p:nvGrpSpPr>
                                                                                                                                                                                  <p:grpSpPr bwMode="auto">
                                                                                                                                                                                    <a:xfrm>
                                                                                                                                                                                      <a:off x="0" y="67"/>
                                                                                                                                                                                      <a:ext cx="616" cy="311"/>
                                                                                                                                                                                      <a:chOff x="0" y="67"/>
                                                                                                                                                                                      <a:chExt cx="616" cy="311"/>
                                                                                                                                                                                    </a:xfrm>
                                                                                                                                                                                  </p:grpSpPr>
                                                                                                                                                                                  <p:grpSp>
                                                                                                                                                                                    <p:nvGrpSpPr>
                                                                                                                                                                                      <p:cNvPr id="231" name="Group 230">
                                                                                                                                                                                        <a:extLst>
                                                                                                                                                                                          <a:ext uri="{FF2B5EF4-FFF2-40B4-BE49-F238E27FC236}">
                                                                                                                                                                                            <a16:creationId xmlns:a16="http://schemas.microsoft.com/office/drawing/2014/main" id="{3C96042D-E0DA-4204-BF5C-452BFD6DA236}"/>
                                                                                                                                                                                          </a:ext>
                                                                                                                                                                                        </a:extLst>
                                                                                                                                                                                      </p:cNvPr>
                                                                                                                                                                                      <p:cNvGrpSpPr>
                                                                                                                                                                                        <a:grpSpLocks/>
                                                                                                                                                                                      </p:cNvGrpSpPr>
                                                                                                                                                                                      <p:nvPr/>
                                                                                                                                                                                    </p:nvGrpSpPr>
                                                                                                                                                                                    <p:grpSpPr bwMode="auto">
                                                                                                                                                                                      <a:xfrm>
                                                                                                                                                                                        <a:off x="0" y="67"/>
                                                                                                                                                                                        <a:ext cx="616" cy="311"/>
                                                                                                                                                                                        <a:chOff x="0" y="67"/>
                                                                                                                                                                                        <a:chExt cx="616" cy="311"/>
                                                                                                                                                                                      </a:xfrm>
                                                                                                                                                                                    </p:grpSpPr>
                                                                                                                                                                                    <p:grpSp>
                                                                                                                                                                                      <p:nvGrpSpPr>
                                                                                                                                                                                        <p:cNvPr id="233" name="Group 232">
                                                                                                                                                                                          <a:extLst>
                                                                                                                                                                                            <a:ext uri="{FF2B5EF4-FFF2-40B4-BE49-F238E27FC236}">
                                                                                                                                                                                              <a16:creationId xmlns:a16="http://schemas.microsoft.com/office/drawing/2014/main" id="{CFBFC0C8-994E-4C4C-9D27-E8FEAD459A79}"/>
                                                                                                                                                                                            </a:ext>
                                                                                                                                                                                          </a:extLst>
                                                                                                                                                                                        </p:cNvPr>
                                                                                                                                                                                        <p:cNvGrpSpPr>
                                                                                                                                                                                          <a:grpSpLocks/>
                                                                                                                                                                                        </p:cNvGrpSpPr>
                                                                                                                                                                                        <p:nvPr/>
                                                                                                                                                                                      </p:nvGrpSpPr>
                                                                                                                                                                                      <p:grpSpPr bwMode="auto">
                                                                                                                                                                                        <a:xfrm>
                                                                                                                                                                                          <a:off x="0" y="67"/>
                                                                                                                                                                                          <a:ext cx="616" cy="311"/>
                                                                                                                                                                                          <a:chOff x="0" y="67"/>
                                                                                                                                                                                          <a:chExt cx="616" cy="311"/>
                                                                                                                                                                                        </a:xfrm>
                                                                                                                                                                                      </p:grpSpPr>
                                                                                                                                                                                      <p:grpSp>
                                                                                                                                                                                        <p:nvGrpSpPr>
                                                                                                                                                                                          <p:cNvPr id="235" name="Group 234">
                                                                                                                                                                                            <a:extLst>
                                                                                                                                                                                              <a:ext uri="{FF2B5EF4-FFF2-40B4-BE49-F238E27FC236}">
                                                                                                                                                                                                <a16:creationId xmlns:a16="http://schemas.microsoft.com/office/drawing/2014/main" id="{7CB1EC65-A51B-4FE7-92CE-614C9D54573A}"/>
                                                                                                                                                                                              </a:ext>
                                                                                                                                                                                            </a:extLst>
                                                                                                                                                                                          </p:cNvPr>
                                                                                                                                                                                          <p:cNvGrpSpPr>
                                                                                                                                                                                            <a:grpSpLocks/>
                                                                                                                                                                                          </p:cNvGrpSpPr>
                                                                                                                                                                                          <p:nvPr/>
                                                                                                                                                                                        </p:nvGrpSpPr>
                                                                                                                                                                                        <p:grpSpPr bwMode="auto">
                                                                                                                                                                                          <a:xfrm>
                                                                                                                                                                                            <a:off x="0" y="67"/>
                                                                                                                                                                                            <a:ext cx="616" cy="311"/>
                                                                                                                                                                                            <a:chOff x="0" y="67"/>
                                                                                                                                                                                            <a:chExt cx="616" cy="311"/>
                                                                                                                                                                                          </a:xfrm>
                                                                                                                                                                                        </p:grpSpPr>
                                                                                                                                                                                        <p:grpSp>
                                                                                                                                                                                          <p:nvGrpSpPr>
                                                                                                                                                                                            <p:cNvPr id="237" name="Group 236">
                                                                                                                                                                                              <a:extLst>
                                                                                                                                                                                                <a:ext uri="{FF2B5EF4-FFF2-40B4-BE49-F238E27FC236}">
                                                                                                                                                                                                  <a16:creationId xmlns:a16="http://schemas.microsoft.com/office/drawing/2014/main" id="{7EECB268-2BF3-492F-9932-7599820AB566}"/>
                                                                                                                                                                                                </a:ext>
                                                                                                                                                                                              </a:extLst>
                                                                                                                                                                                            </p:cNvPr>
                                                                                                                                                                                            <p:cNvGrpSpPr>
                                                                                                                                                                                              <a:grpSpLocks/>
                                                                                                                                                                                            </p:cNvGrpSpPr>
                                                                                                                                                                                            <p:nvPr/>
                                                                                                                                                                                          </p:nvGrpSpPr>
                                                                                                                                                                                          <p:grpSpPr bwMode="auto">
                                                                                                                                                                                            <a:xfrm>
                                                                                                                                                                                              <a:off x="0" y="67"/>
                                                                                                                                                                                              <a:ext cx="616" cy="311"/>
                                                                                                                                                                                              <a:chOff x="0" y="67"/>
                                                                                                                                                                                              <a:chExt cx="616" cy="311"/>
                                                                                                                                                                                            </a:xfrm>
                                                                                                                                                                                          </p:grpSpPr>
                                                                                                                                                                                          <p:grpSp>
                                                                                                                                                                                            <p:nvGrpSpPr>
                                                                                                                                                                                              <p:cNvPr id="239" name="Group 238">
                                                                                                                                                                                                <a:extLst>
                                                                                                                                                                                                  <a:ext uri="{FF2B5EF4-FFF2-40B4-BE49-F238E27FC236}">
                                                                                                                                                                                                    <a16:creationId xmlns:a16="http://schemas.microsoft.com/office/drawing/2014/main" id="{C17A3E44-0382-4C73-81F9-EA0AF5EDF6F4}"/>
                                                                                                                                                                                                  </a:ext>
                                                                                                                                                                                                </a:extLst>
                                                                                                                                                                                              </p:cNvPr>
                                                                                                                                                                                              <p:cNvGrpSpPr>
                                                                                                                                                                                                <a:grpSpLocks/>
                                                                                                                                                                                              </p:cNvGrpSpPr>
                                                                                                                                                                                              <p:nvPr/>
                                                                                                                                                                                            </p:nvGrpSpPr>
                                                                                                                                                                                            <p:grpSpPr bwMode="auto">
                                                                                                                                                                                              <a:xfrm>
                                                                                                                                                                                                <a:off x="0" y="67"/>
                                                                                                                                                                                                <a:ext cx="616" cy="311"/>
                                                                                                                                                                                                <a:chOff x="0" y="67"/>
                                                                                                                                                                                                <a:chExt cx="616" cy="311"/>
                                                                                                                                                                                              </a:xfrm>
                                                                                                                                                                                            </p:grpSpPr>
                                                                                                                                                                                            <p:grpSp>
                                                                                                                                                                                              <p:nvGrpSpPr>
                                                                                                                                                                                                <p:cNvPr id="241" name="Group 240">
                                                                                                                                                                                                  <a:extLst>
                                                                                                                                                                                                    <a:ext uri="{FF2B5EF4-FFF2-40B4-BE49-F238E27FC236}">
                                                                                                                                                                                                      <a16:creationId xmlns:a16="http://schemas.microsoft.com/office/drawing/2014/main" id="{B320FA85-5986-4F51-9B91-AC3C5F0B0E5C}"/>
                                                                                                                                                                                                    </a:ext>
                                                                                                                                                                                                  </a:extLst>
                                                                                                                                                                                                </p:cNvPr>
                                                                                                                                                                                                <p:cNvGrpSpPr>
                                                                                                                                                                                                  <a:grpSpLocks/>
                                                                                                                                                                                                </p:cNvGrpSpPr>
                                                                                                                                                                                                <p:nvPr/>
                                                                                                                                                                                              </p:nvGrpSpPr>
                                                                                                                                                                                              <p:grpSpPr bwMode="auto">
                                                                                                                                                                                                <a:xfrm>
                                                                                                                                                                                                  <a:off x="0" y="67"/>
                                                                                                                                                                                                  <a:ext cx="616" cy="158"/>
                                                                                                                                                                                                  <a:chOff x="0" y="67"/>
                                                                                                                                                                                                  <a:chExt cx="616" cy="158"/>
                                                                                                                                                                                                </a:xfrm>
                                                                                                                                                                                              </p:grpSpPr>
                                                                                                                                                                                              <p:grpSp>
                                                                                                                                                                                                <p:nvGrpSpPr>
                                                                                                                                                                                                  <p:cNvPr id="243" name="Group 242">
                                                                                                                                                                                                    <a:extLst>
                                                                                                                                                                                                      <a:ext uri="{FF2B5EF4-FFF2-40B4-BE49-F238E27FC236}">
                                                                                                                                                                                                        <a16:creationId xmlns:a16="http://schemas.microsoft.com/office/drawing/2014/main" id="{E7F9ABCA-1FAD-429E-A5F5-F3AE39E049E9}"/>
                                                                                                                                                                                                      </a:ext>
                                                                                                                                                                                                    </a:extLst>
                                                                                                                                                                                                  </p:cNvPr>
                                                                                                                                                                                                  <p:cNvGrpSpPr>
                                                                                                                                                                                                    <a:grpSpLocks/>
                                                                                                                                                                                                  </p:cNvGrpSpPr>
                                                                                                                                                                                                  <p:nvPr/>
                                                                                                                                                                                                </p:nvGrpSpPr>
                                                                                                                                                                                                <p:grpSpPr bwMode="auto">
                                                                                                                                                                                                  <a:xfrm>
                                                                                                                                                                                                    <a:off x="0" y="67"/>
                                                                                                                                                                                                    <a:ext cx="616" cy="158"/>
                                                                                                                                                                                                    <a:chOff x="0" y="67"/>
                                                                                                                                                                                                    <a:chExt cx="616" cy="158"/>
                                                                                                                                                                                                  </a:xfrm>
                                                                                                                                                                                                </p:grpSpPr>
                                                                                                                                                                                                <p:grpSp>
                                                                                                                                                                                                  <p:nvGrpSpPr>
                                                                                                                                                                                                    <p:cNvPr id="245" name="Group 244">
                                                                                                                                                                                                      <a:extLst>
                                                                                                                                                                                                        <a:ext uri="{FF2B5EF4-FFF2-40B4-BE49-F238E27FC236}">
                                                                                                                                                                                                          <a16:creationId xmlns:a16="http://schemas.microsoft.com/office/drawing/2014/main" id="{773D390E-0961-4B1E-A7B1-C5AB440E7D62}"/>
                                                                                                                                                                                                        </a:ext>
                                                                                                                                                                                                      </a:extLst>
                                                                                                                                                                                                    </p:cNvPr>
                                                                                                                                                                                                    <p:cNvGrpSpPr>
                                                                                                                                                                                                      <a:grpSpLocks/>
                                                                                                                                                                                                    </p:cNvGrpSpPr>
                                                                                                                                                                                                    <p:nvPr/>
                                                                                                                                                                                                  </p:nvGrpSpPr>
                                                                                                                                                                                                  <p:grpSpPr bwMode="auto">
                                                                                                                                                                                                    <a:xfrm>
                                                                                                                                                                                                      <a:off x="0" y="67"/>
                                                                                                                                                                                                      <a:ext cx="616" cy="137"/>
                                                                                                                                                                                                      <a:chOff x="0" y="67"/>
                                                                                                                                                                                                      <a:chExt cx="616" cy="137"/>
                                                                                                                                                                                                    </a:xfrm>
                                                                                                                                                                                                  </p:grpSpPr>
                                                                                                                                                                                                  <p:grpSp>
                                                                                                                                                                                                    <p:nvGrpSpPr>
                                                                                                                                                                                                      <p:cNvPr id="247" name="Group 246">
                                                                                                                                                                                                        <a:extLst>
                                                                                                                                                                                                          <a:ext uri="{FF2B5EF4-FFF2-40B4-BE49-F238E27FC236}">
                                                                                                                                                                                                            <a16:creationId xmlns:a16="http://schemas.microsoft.com/office/drawing/2014/main" id="{336E9349-9CFA-4771-9E81-69943A3F53EC}"/>
                                                                                                                                                                                                          </a:ext>
                                                                                                                                                                                                        </a:extLst>
                                                                                                                                                                                                      </p:cNvPr>
                                                                                                                                                                                                      <p:cNvGrpSpPr>
                                                                                                                                                                                                        <a:grpSpLocks/>
                                                                                                                                                                                                      </p:cNvGrpSpPr>
                                                                                                                                                                                                      <p:nvPr/>
                                                                                                                                                                                                    </p:nvGrpSpPr>
                                                                                                                                                                                                    <p:grpSpPr bwMode="auto">
                                                                                                                                                                                                      <a:xfrm>
                                                                                                                                                                                                        <a:off x="0" y="67"/>
                                                                                                                                                                                                        <a:ext cx="616" cy="137"/>
                                                                                                                                                                                                        <a:chOff x="0" y="67"/>
                                                                                                                                                                                                        <a:chExt cx="616" cy="137"/>
                                                                                                                                                                                                      </a:xfrm>
                                                                                                                                                                                                    </p:grpSpPr>
                                                                                                                                                                                                    <p:grpSp>
                                                                                                                                                                                                      <p:nvGrpSpPr>
                                                                                                                                                                                                        <p:cNvPr id="249" name="Group 248">
                                                                                                                                                                                                          <a:extLst>
                                                                                                                                                                                                            <a:ext uri="{FF2B5EF4-FFF2-40B4-BE49-F238E27FC236}">
                                                                                                                                                                                                              <a16:creationId xmlns:a16="http://schemas.microsoft.com/office/drawing/2014/main" id="{2572E975-A1DF-4A1F-B28E-A2BE2AC2DA77}"/>
                                                                                                                                                                                                            </a:ext>
                                                                                                                                                                                                          </a:extLst>
                                                                                                                                                                                                        </p:cNvPr>
                                                                                                                                                                                                        <p:cNvGrpSpPr>
                                                                                                                                                                                                          <a:grpSpLocks/>
                                                                                                                                                                                                        </p:cNvGrpSpPr>
                                                                                                                                                                                                        <p:nvPr/>
                                                                                                                                                                                                      </p:nvGrpSpPr>
                                                                                                                                                                                                      <p:grpSpPr bwMode="auto">
                                                                                                                                                                                                        <a:xfrm>
                                                                                                                                                                                                          <a:off x="0" y="67"/>
                                                                                                                                                                                                          <a:ext cx="616" cy="137"/>
                                                                                                                                                                                                          <a:chOff x="0" y="67"/>
                                                                                                                                                                                                          <a:chExt cx="616" cy="137"/>
                                                                                                                                                                                                        </a:xfrm>
                                                                                                                                                                                                      </p:grpSpPr>
                                                                                                                                                                                                      <p:grpSp>
                                                                                                                                                                                                        <p:nvGrpSpPr>
                                                                                                                                                                                                          <p:cNvPr id="252" name="Group 251">
                                                                                                                                                                                                            <a:extLst>
                                                                                                                                                                                                              <a:ext uri="{FF2B5EF4-FFF2-40B4-BE49-F238E27FC236}">
                                                                                                                                                                                                                <a16:creationId xmlns:a16="http://schemas.microsoft.com/office/drawing/2014/main" id="{EE3218F0-9B00-4A9A-BA90-28F0A2D6DCE2}"/>
                                                                                                                                                                                                              </a:ext>
                                                                                                                                                                                                            </a:extLst>
                                                                                                                                                                                                          </p:cNvPr>
                                                                                                                                                                                                          <p:cNvGrpSpPr>
                                                                                                                                                                                                            <a:grpSpLocks/>
                                                                                                                                                                                                          </p:cNvGrpSpPr>
                                                                                                                                                                                                          <p:nvPr/>
                                                                                                                                                                                                        </p:nvGrpSpPr>
                                                                                                                                                                                                        <p:grpSpPr bwMode="auto">
                                                                                                                                                                                                          <a:xfrm>
                                                                                                                                                                                                            <a:off x="0" y="67"/>
                                                                                                                                                                                                            <a:ext cx="616" cy="137"/>
                                                                                                                                                                                                            <a:chOff x="0" y="67"/>
                                                                                                                                                                                                            <a:chExt cx="616" cy="137"/>
                                                                                                                                                                                                          </a:xfrm>
                                                                                                                                                                                                        </p:grpSpPr>
                                                                                                                                                                                                        <p:grpSp>
                                                                                                                                                                                                          <p:nvGrpSpPr>
                                                                                                                                                                                                            <p:cNvPr id="254" name="Group 253">
                                                                                                                                                                                                              <a:extLst>
                                                                                                                                                                                                                <a:ext uri="{FF2B5EF4-FFF2-40B4-BE49-F238E27FC236}">
                                                                                                                                                                                                                  <a16:creationId xmlns:a16="http://schemas.microsoft.com/office/drawing/2014/main" id="{9E0DB0D5-94AD-421C-8162-4B1C602BC797}"/>
                                                                                                                                                                                                                </a:ext>
                                                                                                                                                                                                              </a:extLst>
                                                                                                                                                                                                            </p:cNvPr>
                                                                                                                                                                                                            <p:cNvGrpSpPr>
                                                                                                                                                                                                              <a:grpSpLocks/>
                                                                                                                                                                                                            </p:cNvGrpSpPr>
                                                                                                                                                                                                            <p:nvPr/>
                                                                                                                                                                                                          </p:nvGrpSpPr>
                                                                                                                                                                                                          <p:grpSpPr bwMode="auto">
                                                                                                                                                                                                            <a:xfrm>
                                                                                                                                                                                                              <a:off x="0" y="67"/>
                                                                                                                                                                                                              <a:ext cx="616" cy="137"/>
                                                                                                                                                                                                              <a:chOff x="0" y="67"/>
                                                                                                                                                                                                              <a:chExt cx="616" cy="137"/>
                                                                                                                                                                                                            </a:xfrm>
                                                                                                                                                                                                          </p:grpSpPr>
                                                                                                                                                                                                          <p:grpSp>
                                                                                                                                                                                                            <p:nvGrpSpPr>
                                                                                                                                                                                                              <p:cNvPr id="256" name="Group 255">
                                                                                                                                                                                                                <a:extLst>
                                                                                                                                                                                                                  <a:ext uri="{FF2B5EF4-FFF2-40B4-BE49-F238E27FC236}">
                                                                                                                                                                                                                    <a16:creationId xmlns:a16="http://schemas.microsoft.com/office/drawing/2014/main" id="{013BCA20-62AD-4CEF-A493-1DAB509D2629}"/>
                                                                                                                                                                                                                  </a:ext>
                                                                                                                                                                                                                </a:extLst>
                                                                                                                                                                                                              </p:cNvPr>
                                                                                                                                                                                                              <p:cNvGrpSpPr>
                                                                                                                                                                                                                <a:grpSpLocks/>
                                                                                                                                                                                                              </p:cNvGrpSpPr>
                                                                                                                                                                                                              <p:nvPr/>
                                                                                                                                                                                                            </p:nvGrpSpPr>
                                                                                                                                                                                                            <p:grpSpPr bwMode="auto">
                                                                                                                                                                                                              <a:xfrm>
                                                                                                                                                                                                                <a:off x="0" y="67"/>
                                                                                                                                                                                                                <a:ext cx="616" cy="137"/>
                                                                                                                                                                                                                <a:chOff x="0" y="67"/>
                                                                                                                                                                                                                <a:chExt cx="616" cy="137"/>
                                                                                                                                                                                                              </a:xfrm>
                                                                                                                                                                                                            </p:grpSpPr>
                                                                                                                                                                                                            <p:grpSp>
                                                                                                                                                                                                              <p:nvGrpSpPr>
                                                                                                                                                                                                                <p:cNvPr id="258" name="Group 257">
                                                                                                                                                                                                                  <a:extLst>
                                                                                                                                                                                                                    <a:ext uri="{FF2B5EF4-FFF2-40B4-BE49-F238E27FC236}">
                                                                                                                                                                                                                      <a16:creationId xmlns:a16="http://schemas.microsoft.com/office/drawing/2014/main" id="{5ED58959-9B00-4C38-8887-12A1776DA8AE}"/>
                                                                                                                                                                                                                    </a:ext>
                                                                                                                                                                                                                  </a:extLst>
                                                                                                                                                                                                                </p:cNvPr>
                                                                                                                                                                                                                <p:cNvGrpSpPr>
                                                                                                                                                                                                                  <a:grpSpLocks/>
                                                                                                                                                                                                                </p:cNvGrpSpPr>
                                                                                                                                                                                                                <p:nvPr/>
                                                                                                                                                                                                              </p:nvGrpSpPr>
                                                                                                                                                                                                              <p:grpSpPr bwMode="auto">
                                                                                                                                                                                                                <a:xfrm>
                                                                                                                                                                                                                  <a:off x="0" y="67"/>
                                                                                                                                                                                                                  <a:ext cx="310" cy="127"/>
                                                                                                                                                                                                                  <a:chOff x="0" y="67"/>
                                                                                                                                                                                                                  <a:chExt cx="310" cy="127"/>
                                                                                                                                                                                                                </a:xfrm>
                                                                                                                                                                                                              </p:grpSpPr>
                                                                                                                                                                                                              <p:grpSp>
                                                                                                                                                                                                                <p:nvGrpSpPr>
                                                                                                                                                                                                                  <p:cNvPr id="318" name="Group 317">
                                                                                                                                                                                                                    <a:extLst>
                                                                                                                                                                                                                      <a:ext uri="{FF2B5EF4-FFF2-40B4-BE49-F238E27FC236}">
                                                                                                                                                                                                                        <a16:creationId xmlns:a16="http://schemas.microsoft.com/office/drawing/2014/main" id="{79B9632D-8F0C-45E5-A543-E3ABF01EC152}"/>
                                                                                                                                                                                                                      </a:ext>
                                                                                                                                                                                                                    </a:extLst>
                                                                                                                                                                                                                  </p:cNvPr>
                                                                                                                                                                                                                  <p:cNvGrpSpPr>
                                                                                                                                                                                                                    <a:grpSpLocks/>
                                                                                                                                                                                                                  </p:cNvGrpSpPr>
                                                                                                                                                                                                                  <p:nvPr/>
                                                                                                                                                                                                                </p:nvGrpSpPr>
                                                                                                                                                                                                                <p:grpSpPr bwMode="auto">
                                                                                                                                                                                                                  <a:xfrm>
                                                                                                                                                                                                                    <a:off x="0" y="67"/>
                                                                                                                                                                                                                    <a:ext cx="310" cy="127"/>
                                                                                                                                                                                                                    <a:chOff x="0" y="67"/>
                                                                                                                                                                                                                    <a:chExt cx="310" cy="127"/>
                                                                                                                                                                                                                  </a:xfrm>
                                                                                                                                                                                                                </p:grpSpPr>
                                                                                                                                                                                                                <p:grpSp>
                                                                                                                                                                                                                  <p:nvGrpSpPr>
                                                                                                                                                                                                                    <p:cNvPr id="320" name="Group 319">
                                                                                                                                                                                                                      <a:extLst>
                                                                                                                                                                                                                        <a:ext uri="{FF2B5EF4-FFF2-40B4-BE49-F238E27FC236}">
                                                                                                                                                                                                                          <a16:creationId xmlns:a16="http://schemas.microsoft.com/office/drawing/2014/main" id="{27D93C87-8E3B-4922-9CF2-20B0CC0D04A9}"/>
                                                                                                                                                                                                                        </a:ext>
                                                                                                                                                                                                                      </a:extLst>
                                                                                                                                                                                                                    </p:cNvPr>
                                                                                                                                                                                                                    <p:cNvGrpSpPr>
                                                                                                                                                                                                                      <a:grpSpLocks/>
                                                                                                                                                                                                                    </p:cNvGrpSpPr>
                                                                                                                                                                                                                    <p:nvPr/>
                                                                                                                                                                                                                  </p:nvGrpSpPr>
                                                                                                                                                                                                                  <p:grpSpPr bwMode="auto">
                                                                                                                                                                                                                    <a:xfrm>
                                                                                                                                                                                                                      <a:off x="0" y="67"/>
                                                                                                                                                                                                                      <a:ext cx="310" cy="127"/>
                                                                                                                                                                                                                      <a:chOff x="0" y="67"/>
                                                                                                                                                                                                                      <a:chExt cx="310" cy="127"/>
                                                                                                                                                                                                                    </a:xfrm>
                                                                                                                                                                                                                  </p:grpSpPr>
                                                                                                                                                                                                                  <p:grpSp>
                                                                                                                                                                                                                    <p:nvGrpSpPr>
                                                                                                                                                                                                                      <p:cNvPr id="322" name="Group 321">
                                                                                                                                                                                                                        <a:extLst>
                                                                                                                                                                                                                          <a:ext uri="{FF2B5EF4-FFF2-40B4-BE49-F238E27FC236}">
                                                                                                                                                                                                                            <a16:creationId xmlns:a16="http://schemas.microsoft.com/office/drawing/2014/main" id="{B3795D14-C44A-4CCC-8F98-8E5014DC28E7}"/>
                                                                                                                                                                                                                          </a:ext>
                                                                                                                                                                                                                        </a:extLst>
                                                                                                                                                                                                                      </p:cNvPr>
                                                                                                                                                                                                                      <p:cNvGrpSpPr>
                                                                                                                                                                                                                        <a:grpSpLocks/>
                                                                                                                                                                                                                      </p:cNvGrpSpPr>
                                                                                                                                                                                                                      <p:nvPr/>
                                                                                                                                                                                                                    </p:nvGrpSpPr>
                                                                                                                                                                                                                    <p:grpSpPr bwMode="auto">
                                                                                                                                                                                                                      <a:xfrm>
                                                                                                                                                                                                                        <a:off x="0" y="67"/>
                                                                                                                                                                                                                        <a:ext cx="310" cy="127"/>
                                                                                                                                                                                                                        <a:chOff x="0" y="67"/>
                                                                                                                                                                                                                        <a:chExt cx="310" cy="127"/>
                                                                                                                                                                                                                      </a:xfrm>
                                                                                                                                                                                                                    </p:grpSpPr>
                                                                                                                                                                                                                    <p:grpSp>
                                                                                                                                                                                                                      <p:nvGrpSpPr>
                                                                                                                                                                                                                        <p:cNvPr id="324" name="Group 323">
                                                                                                                                                                                                                          <a:extLst>
                                                                                                                                                                                                                            <a:ext uri="{FF2B5EF4-FFF2-40B4-BE49-F238E27FC236}">
                                                                                                                                                                                                                              <a16:creationId xmlns:a16="http://schemas.microsoft.com/office/drawing/2014/main" id="{8622CC6E-EB6C-43B2-82B9-A28C66AE89F4}"/>
                                                                                                                                                                                                                            </a:ext>
                                                                                                                                                                                                                          </a:extLst>
                                                                                                                                                                                                                        </p:cNvPr>
                                                                                                                                                                                                                        <p:cNvGrpSpPr>
                                                                                                                                                                                                                          <a:grpSpLocks/>
                                                                                                                                                                                                                        </p:cNvGrpSpPr>
                                                                                                                                                                                                                        <p:nvPr/>
                                                                                                                                                                                                                      </p:nvGrpSpPr>
                                                                                                                                                                                                                      <p:grpSpPr bwMode="auto">
                                                                                                                                                                                                                        <a:xfrm>
                                                                                                                                                                                                                          <a:off x="0" y="67"/>
                                                                                                                                                                                                                          <a:ext cx="310" cy="127"/>
                                                                                                                                                                                                                          <a:chOff x="0" y="67"/>
                                                                                                                                                                                                                          <a:chExt cx="310" cy="127"/>
                                                                                                                                                                                                                        </a:xfrm>
                                                                                                                                                                                                                      </p:grpSpPr>
                                                                                                                                                                                                                      <p:grpSp>
                                                                                                                                                                                                                        <p:nvGrpSpPr>
                                                                                                                                                                                                                          <p:cNvPr id="326" name="Group 325">
                                                                                                                                                                                                                            <a:extLst>
                                                                                                                                                                                                                              <a:ext uri="{FF2B5EF4-FFF2-40B4-BE49-F238E27FC236}">
                                                                                                                                                                                                                                <a16:creationId xmlns:a16="http://schemas.microsoft.com/office/drawing/2014/main" id="{7B29533E-35CF-4553-9A2E-A44BA36C7707}"/>
                                                                                                                                                                                                                              </a:ext>
                                                                                                                                                                                                                            </a:extLst>
                                                                                                                                                                                                                          </p:cNvPr>
                                                                                                                                                                                                                          <p:cNvGrpSpPr>
                                                                                                                                                                                                                            <a:grpSpLocks/>
                                                                                                                                                                                                                          </p:cNvGrpSpPr>
                                                                                                                                                                                                                          <p:nvPr/>
                                                                                                                                                                                                                        </p:nvGrpSpPr>
                                                                                                                                                                                                                        <p:grpSpPr bwMode="auto">
                                                                                                                                                                                                                          <a:xfrm>
                                                                                                                                                                                                                            <a:off x="0" y="67"/>
                                                                                                                                                                                                                            <a:ext cx="310" cy="112"/>
                                                                                                                                                                                                                            <a:chOff x="0" y="67"/>
                                                                                                                                                                                                                            <a:chExt cx="310" cy="112"/>
                                                                                                                                                                                                                          </a:xfrm>
                                                                                                                                                                                                                        </p:grpSpPr>
                                                                                                                                                                                                                        <p:grpSp>
                                                                                                                                                                                                                          <p:nvGrpSpPr>
                                                                                                                                                                                                                            <p:cNvPr id="328" name="Group 327">
                                                                                                                                                                                                                              <a:extLst>
                                                                                                                                                                                                                                <a:ext uri="{FF2B5EF4-FFF2-40B4-BE49-F238E27FC236}">
                                                                                                                                                                                                                                  <a16:creationId xmlns:a16="http://schemas.microsoft.com/office/drawing/2014/main" id="{68B6E5A9-7191-4E28-8473-E66E8A8C1ACB}"/>
                                                                                                                                                                                                                                </a:ext>
                                                                                                                                                                                                                              </a:extLst>
                                                                                                                                                                                                                            </p:cNvPr>
                                                                                                                                                                                                                            <p:cNvGrpSpPr>
                                                                                                                                                                                                                              <a:grpSpLocks/>
                                                                                                                                                                                                                            </p:cNvGrpSpPr>
                                                                                                                                                                                                                            <p:nvPr/>
                                                                                                                                                                                                                          </p:nvGrpSpPr>
                                                                                                                                                                                                                          <p:grpSpPr bwMode="auto">
                                                                                                                                                                                                                            <a:xfrm>
                                                                                                                                                                                                                              <a:off x="0" y="67"/>
                                                                                                                                                                                                                              <a:ext cx="310" cy="109"/>
                                                                                                                                                                                                                              <a:chOff x="0" y="67"/>
                                                                                                                                                                                                                              <a:chExt cx="310" cy="109"/>
                                                                                                                                                                                                                            </a:xfrm>
                                                                                                                                                                                                                          </p:grpSpPr>
                                                                                                                                                                                                                          <p:grpSp>
                                                                                                                                                                                                                            <p:nvGrpSpPr>
                                                                                                                                                                                                                              <p:cNvPr id="330" name="Group 329">
                                                                                                                                                                                                                                <a:extLst>
                                                                                                                                                                                                                                  <a:ext uri="{FF2B5EF4-FFF2-40B4-BE49-F238E27FC236}">
                                                                                                                                                                                                                                    <a16:creationId xmlns:a16="http://schemas.microsoft.com/office/drawing/2014/main" id="{6FF841DF-FDC9-4334-80D9-FEA3018CA83A}"/>
                                                                                                                                                                                                                                  </a:ext>
                                                                                                                                                                                                                                </a:extLst>
                                                                                                                                                                                                                              </p:cNvPr>
                                                                                                                                                                                                                              <p:cNvGrpSpPr>
                                                                                                                                                                                                                                <a:grpSpLocks/>
                                                                                                                                                                                                                              </p:cNvGrpSpPr>
                                                                                                                                                                                                                              <p:nvPr/>
                                                                                                                                                                                                                            </p:nvGrpSpPr>
                                                                                                                                                                                                                            <p:grpSpPr bwMode="auto">
                                                                                                                                                                                                                              <a:xfrm>
                                                                                                                                                                                                                                <a:off x="0" y="67"/>
                                                                                                                                                                                                                                <a:ext cx="310" cy="94"/>
                                                                                                                                                                                                                                <a:chOff x="0" y="67"/>
                                                                                                                                                                                                                                <a:chExt cx="310" cy="94"/>
                                                                                                                                                                                                                              </a:xfrm>
                                                                                                                                                                                                                            </p:grpSpPr>
                                                                                                                                                                                                                            <p:grpSp>
                                                                                                                                                                                                                              <p:nvGrpSpPr>
                                                                                                                                                                                                                                <p:cNvPr id="332" name="Group 331">
                                                                                                                                                                                                                                  <a:extLst>
                                                                                                                                                                                                                                    <a:ext uri="{FF2B5EF4-FFF2-40B4-BE49-F238E27FC236}">
                                                                                                                                                                                                                                      <a16:creationId xmlns:a16="http://schemas.microsoft.com/office/drawing/2014/main" id="{2F3D2CC6-0AD2-4158-AFB2-9BB7FB0F046B}"/>
                                                                                                                                                                                                                                    </a:ext>
                                                                                                                                                                                                                                  </a:extLst>
                                                                                                                                                                                                                                </p:cNvPr>
                                                                                                                                                                                                                                <p:cNvGrpSpPr>
                                                                                                                                                                                                                                  <a:grpSpLocks/>
                                                                                                                                                                                                                                </p:cNvGrpSpPr>
                                                                                                                                                                                                                                <p:nvPr/>
                                                                                                                                                                                                                              </p:nvGrpSpPr>
                                                                                                                                                                                                                              <p:grpSpPr bwMode="auto">
                                                                                                                                                                                                                                <a:xfrm>
                                                                                                                                                                                                                                  <a:off x="0" y="67"/>
                                                                                                                                                                                                                                  <a:ext cx="310" cy="94"/>
                                                                                                                                                                                                                                  <a:chOff x="0" y="67"/>
                                                                                                                                                                                                                                  <a:chExt cx="310" cy="94"/>
                                                                                                                                                                                                                                </a:xfrm>
                                                                                                                                                                                                                              </p:grpSpPr>
                                                                                                                                                                                                                              <p:grpSp>
                                                                                                                                                                                                                                <p:nvGrpSpPr>
                                                                                                                                                                                                                                  <p:cNvPr id="334" name="Group 333">
                                                                                                                                                                                                                                    <a:extLst>
                                                                                                                                                                                                                                      <a:ext uri="{FF2B5EF4-FFF2-40B4-BE49-F238E27FC236}">
                                                                                                                                                                                                                                        <a16:creationId xmlns:a16="http://schemas.microsoft.com/office/drawing/2014/main" id="{CECF7E2D-6FF0-4F06-913C-CDFF1EB623CC}"/>
                                                                                                                                                                                                                                      </a:ext>
                                                                                                                                                                                                                                    </a:extLst>
                                                                                                                                                                                                                                  </p:cNvPr>
                                                                                                                                                                                                                                  <p:cNvGrpSpPr>
                                                                                                                                                                                                                                    <a:grpSpLocks/>
                                                                                                                                                                                                                                  </p:cNvGrpSpPr>
                                                                                                                                                                                                                                  <p:nvPr/>
                                                                                                                                                                                                                                </p:nvGrpSpPr>
                                                                                                                                                                                                                                <p:grpSpPr bwMode="auto">
                                                                                                                                                                                                                                  <a:xfrm>
                                                                                                                                                                                                                                    <a:off x="0" y="67"/>
                                                                                                                                                                                                                                    <a:ext cx="310" cy="94"/>
                                                                                                                                                                                                                                    <a:chOff x="0" y="67"/>
                                                                                                                                                                                                                                    <a:chExt cx="310" cy="94"/>
                                                                                                                                                                                                                                  </a:xfrm>
                                                                                                                                                                                                                                </p:grpSpPr>
                                                                                                                                                                                                                                <p:sp>
                                                                                                                                                                                                                                  <p:nvSpPr>
                                                                                                                                                                                                                                    <p:cNvPr id="336" name="Freeform 1300">
                                                                                                                                                                                                                                      <a:extLst>
                                                                                                                                                                                                                                        <a:ext uri="{FF2B5EF4-FFF2-40B4-BE49-F238E27FC236}">
                                                                                                                                                                                                                                          <a16:creationId xmlns:a16="http://schemas.microsoft.com/office/drawing/2014/main" id="{879DBEFD-6E9D-4D6E-8C08-888B3A59F516}"/>
                                                                                                                                                                                                                                        </a:ext>
                                                                                                                                                                                                                                      </a:extLst>
                                                                                                                                                                                                                                    </p:cNvPr>
                                                                                                                                                                                                                                    <p:cNvSpPr>
                                                                                                                                                                                                                                      <a:spLocks/>
                                                                                                                                                                                                                                    </p:cNvSpPr>
                                                                                                                                                                                                                                    <p:nvPr/>
                                                                                                                                                                                                                                  </p:nvSpPr>
                                                                                                                                                                                                                                  <p:spPr bwMode="auto">
                                                                                                                                                                                                                                    <a:xfrm>
                                                                                                                                                                                                                                      <a:off x="141" y="121"/>
                                                                                                                                                                                                                                      <a:ext cx="108" cy="40"/>
                                                                                                                                                                                                                                    </a:xfrm>
                                                                                                                                                                                                                                    <a:custGeom>
                                                                                                                                                                                                                                      <a:avLst/>
                                                                                                                                                                                                                                      <a:gdLst>
                                                                                                                                                                                                                                        <a:gd name="T0" fmla="*/ 108 w 108"/>
                                                                                                                                                                                                                                        <a:gd name="T1" fmla="*/ 0 h 40"/>
                                                                                                                                                                                                                                        <a:gd name="T2" fmla="*/ 46 w 108"/>
                                                                                                                                                                                                                                        <a:gd name="T3" fmla="*/ 18 h 40"/>
                                                                                                                                                                                                                                        <a:gd name="T4" fmla="*/ 30 w 108"/>
                                                                                                                                                                                                                                        <a:gd name="T5" fmla="*/ 21 h 40"/>
                                                                                                                                                                                                                                        <a:gd name="T6" fmla="*/ 9 w 108"/>
                                                                                                                                                                                                                                        <a:gd name="T7" fmla="*/ 33 h 40"/>
                                                                                                                                                                                                                                        <a:gd name="T8" fmla="*/ 0 w 108"/>
                                                                                                                                                                                                                                        <a:gd name="T9" fmla="*/ 39 h 40"/>
                                                                                                                                                                                                                                        <a:gd name="T10" fmla="*/ 3 w 108"/>
                                                                                                                                                                                                                                        <a:gd name="T11" fmla="*/ 38 h 40"/>
                                                                                                                                                                                                                                        <a:gd name="T12" fmla="*/ 23 w 108"/>
                                                                                                                                                                                                                                        <a:gd name="T13" fmla="*/ 25 h 40"/>
                                                                                                                                                                                                                                        <a:gd name="T14" fmla="*/ 32 w 108"/>
                                                                                                                                                                                                                                        <a:gd name="T15" fmla="*/ 2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 h="40">
                                                                                                                                                                                                                                          <a:moveTo>
                                                                                                                                                                                                                                            <a:pt x="108" y="0"/>
                                                                                                                                                                                                                                          </a:moveTo>
                                                                                                                                                                                                                                          <a:cubicBezTo>
                                                                                                                                                                                                                                            <a:pt x="87" y="5"/>
                                                                                                                                                                                                                                            <a:pt x="68" y="17"/>
                                                                                                                                                                                                                                            <a:pt x="46" y="18"/>
                                                                                                                                                                                                                                          </a:cubicBezTo>
                                                                                                                                                                                                                                          <a:cubicBezTo>
                                                                                                                                                                                                                                            <a:pt x="41" y="19"/>
                                                                                                                                                                                                                                            <a:pt x="35" y="20"/>
                                                                                                                                                                                                                                            <a:pt x="30" y="21"/>
                                                                                                                                                                                                                                          </a:cubicBezTo>
                                                                                                                                                                                                                                          <a:cubicBezTo>
                                                                                                                                                                                                                                            <a:pt x="22" y="24"/>
                                                                                                                                                                                                                                            <a:pt x="16" y="29"/>
                                                                                                                                                                                                                                            <a:pt x="9" y="33"/>
                                                                                                                                                                                                                                          </a:cubicBezTo>
                                                                                                                                                                                                                                          <a:cubicBezTo>
                                                                                                                                                                                                                                            <a:pt x="7" y="34"/>
                                                                                                                                                                                                                                            <a:pt x="0" y="36"/>
                                                                                                                                                                                                                                            <a:pt x="0" y="39"/>
                                                                                                                                                                                                                                          </a:cubicBezTo>
                                                                                                                                                                                                                                          <a:cubicBezTo>
                                                                                                                                                                                                                                            <a:pt x="0" y="40"/>
                                                                                                                                                                                                                                            <a:pt x="2" y="38"/>
                                                                                                                                                                                                                                            <a:pt x="3" y="38"/>
                                                                                                                                                                                                                                          </a:cubicBezTo>
                                                                                                                                                                                                                                          <a:cubicBezTo>
                                                                                                                                                                                                                                            <a:pt x="7" y="31"/>
                                                                                                                                                                                                                                            <a:pt x="16" y="27"/>
                                                                                                                                                                                                                                            <a:pt x="23" y="25"/>
                                                                                                                                                                                                                                          </a:cubicBezTo>
                                                                                                                                                                                                                                          <a:cubicBezTo>
                                                                                                                                                                                                                                            <a:pt x="25" y="24"/>
                                                                                                                                                                                                                                            <a:pt x="32" y="22"/>
                                                                                                                                                                                                                                            <a:pt x="32"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337" name="Group 336">
                                                                                                                                                                                                                                      <a:extLst>
                                                                                                                                                                                                                                        <a:ext uri="{FF2B5EF4-FFF2-40B4-BE49-F238E27FC236}">
                                                                                                                                                                                                                                          <a16:creationId xmlns:a16="http://schemas.microsoft.com/office/drawing/2014/main" id="{34966CA9-3005-460C-8206-3C57B0D52926}"/>
                                                                                                                                                                                                                                        </a:ext>
                                                                                                                                                                                                                                      </a:extLst>
                                                                                                                                                                                                                                    </p:cNvPr>
                                                                                                                                                                                                                                    <p:cNvGrpSpPr>
                                                                                                                                                                                                                                      <a:grpSpLocks/>
                                                                                                                                                                                                                                    </p:cNvGrpSpPr>
                                                                                                                                                                                                                                    <p:nvPr/>
                                                                                                                                                                                                                                  </p:nvGrpSpPr>
                                                                                                                                                                                                                                  <p:grpSpPr bwMode="auto">
                                                                                                                                                                                                                                    <a:xfrm>
                                                                                                                                                                                                                                      <a:off x="0" y="67"/>
                                                                                                                                                                                                                                      <a:ext cx="310" cy="73"/>
                                                                                                                                                                                                                                      <a:chOff x="0" y="67"/>
                                                                                                                                                                                                                                      <a:chExt cx="310" cy="73"/>
                                                                                                                                                                                                                                    </a:xfrm>
                                                                                                                                                                                                                                  </p:grpSpPr>
                                                                                                                                                                                                                                  <p:grpSp>
                                                                                                                                                                                                                                    <p:nvGrpSpPr>
                                                                                                                                                                                                                                      <p:cNvPr id="338" name="Group 337">
                                                                                                                                                                                                                                        <a:extLst>
                                                                                                                                                                                                                                          <a:ext uri="{FF2B5EF4-FFF2-40B4-BE49-F238E27FC236}">
                                                                                                                                                                                                                                            <a16:creationId xmlns:a16="http://schemas.microsoft.com/office/drawing/2014/main" id="{F269740D-ECB1-4B0D-BB63-16075AC3DFDB}"/>
                                                                                                                                                                                                                                          </a:ext>
                                                                                                                                                                                                                                        </a:extLst>
                                                                                                                                                                                                                                      </p:cNvPr>
                                                                                                                                                                                                                                      <p:cNvGrpSpPr>
                                                                                                                                                                                                                                        <a:grpSpLocks/>
                                                                                                                                                                                                                                      </p:cNvGrpSpPr>
                                                                                                                                                                                                                                      <p:nvPr/>
                                                                                                                                                                                                                                    </p:nvGrpSpPr>
                                                                                                                                                                                                                                    <p:grpSpPr bwMode="auto">
                                                                                                                                                                                                                                      <a:xfrm>
                                                                                                                                                                                                                                        <a:off x="0" y="67"/>
                                                                                                                                                                                                                                        <a:ext cx="310" cy="73"/>
                                                                                                                                                                                                                                        <a:chOff x="0" y="67"/>
                                                                                                                                                                                                                                        <a:chExt cx="310" cy="73"/>
                                                                                                                                                                                                                                      </a:xfrm>
                                                                                                                                                                                                                                    </p:grpSpPr>
                                                                                                                                                                                                                                    <p:grpSp>
                                                                                                                                                                                                                                      <p:nvGrpSpPr>
                                                                                                                                                                                                                                        <p:cNvPr id="340" name="Group 339">
                                                                                                                                                                                                                                          <a:extLst>
                                                                                                                                                                                                                                            <a:ext uri="{FF2B5EF4-FFF2-40B4-BE49-F238E27FC236}">
                                                                                                                                                                                                                                              <a16:creationId xmlns:a16="http://schemas.microsoft.com/office/drawing/2014/main" id="{D69C6527-C488-441C-9190-57E92A6CB98F}"/>
                                                                                                                                                                                                                                            </a:ext>
                                                                                                                                                                                                                                          </a:extLst>
                                                                                                                                                                                                                                        </p:cNvPr>
                                                                                                                                                                                                                                        <p:cNvGrpSpPr>
                                                                                                                                                                                                                                          <a:grpSpLocks/>
                                                                                                                                                                                                                                        </p:cNvGrpSpPr>
                                                                                                                                                                                                                                        <p:nvPr/>
                                                                                                                                                                                                                                      </p:nvGrpSpPr>
                                                                                                                                                                                                                                      <p:grpSpPr bwMode="auto">
                                                                                                                                                                                                                                        <a:xfrm>
                                                                                                                                                                                                                                          <a:off x="0" y="67"/>
                                                                                                                                                                                                                                          <a:ext cx="310" cy="73"/>
                                                                                                                                                                                                                                          <a:chOff x="0" y="67"/>
                                                                                                                                                                                                                                          <a:chExt cx="310" cy="73"/>
                                                                                                                                                                                                                                        </a:xfrm>
                                                                                                                                                                                                                                      </p:grpSpPr>
                                                                                                                                                                                                                                      <p:grpSp>
                                                                                                                                                                                                                                        <p:nvGrpSpPr>
                                                                                                                                                                                                                                          <p:cNvPr id="342" name="Group 341">
                                                                                                                                                                                                                                            <a:extLst>
                                                                                                                                                                                                                                              <a:ext uri="{FF2B5EF4-FFF2-40B4-BE49-F238E27FC236}">
                                                                                                                                                                                                                                                <a16:creationId xmlns:a16="http://schemas.microsoft.com/office/drawing/2014/main" id="{B8BF997A-0DEE-4EBD-88E2-27CC081AF49D}"/>
                                                                                                                                                                                                                                              </a:ext>
                                                                                                                                                                                                                                            </a:extLst>
                                                                                                                                                                                                                                          </p:cNvPr>
                                                                                                                                                                                                                                          <p:cNvGrpSpPr>
                                                                                                                                                                                                                                            <a:grpSpLocks/>
                                                                                                                                                                                                                                          </p:cNvGrpSpPr>
                                                                                                                                                                                                                                          <p:nvPr/>
                                                                                                                                                                                                                                        </p:nvGrpSpPr>
                                                                                                                                                                                                                                        <p:grpSpPr bwMode="auto">
                                                                                                                                                                                                                                          <a:xfrm>
                                                                                                                                                                                                                                            <a:off x="0" y="67"/>
                                                                                                                                                                                                                                            <a:ext cx="310" cy="73"/>
                                                                                                                                                                                                                                            <a:chOff x="0" y="67"/>
                                                                                                                                                                                                                                            <a:chExt cx="310" cy="73"/>
                                                                                                                                                                                                                                          </a:xfrm>
                                                                                                                                                                                                                                        </p:grpSpPr>
                                                                                                                                                                                                                                        <p:grpSp>
                                                                                                                                                                                                                                          <p:nvGrpSpPr>
                                                                                                                                                                                                                                            <p:cNvPr id="344" name="Group 343">
                                                                                                                                                                                                                                              <a:extLst>
                                                                                                                                                                                                                                                <a:ext uri="{FF2B5EF4-FFF2-40B4-BE49-F238E27FC236}">
                                                                                                                                                                                                                                                  <a16:creationId xmlns:a16="http://schemas.microsoft.com/office/drawing/2014/main" id="{43F0F2C2-F04E-44ED-8D5D-220B9B994E37}"/>
                                                                                                                                                                                                                                                </a:ext>
                                                                                                                                                                                                                                              </a:extLst>
                                                                                                                                                                                                                                            </p:cNvPr>
                                                                                                                                                                                                                                            <p:cNvGrpSpPr>
                                                                                                                                                                                                                                              <a:grpSpLocks/>
                                                                                                                                                                                                                                            </p:cNvGrpSpPr>
                                                                                                                                                                                                                                            <p:nvPr/>
                                                                                                                                                                                                                                          </p:nvGrpSpPr>
                                                                                                                                                                                                                                          <p:grpSpPr bwMode="auto">
                                                                                                                                                                                                                                            <a:xfrm>
                                                                                                                                                                                                                                              <a:off x="0" y="67"/>
                                                                                                                                                                                                                                              <a:ext cx="310" cy="64"/>
                                                                                                                                                                                                                                              <a:chOff x="0" y="67"/>
                                                                                                                                                                                                                                              <a:chExt cx="310" cy="64"/>
                                                                                                                                                                                                                                            </a:xfrm>
                                                                                                                                                                                                                                          </p:grpSpPr>
                                                                                                                                                                                                                                          <p:sp>
                                                                                                                                                                                                                                            <p:nvSpPr>
                                                                                                                                                                                                                                              <p:cNvPr id="347" name="Freeform 1311">
                                                                                                                                                                                                                                                <a:extLst>
                                                                                                                                                                                                                                                  <a:ext uri="{FF2B5EF4-FFF2-40B4-BE49-F238E27FC236}">
                                                                                                                                                                                                                                                    <a16:creationId xmlns:a16="http://schemas.microsoft.com/office/drawing/2014/main" id="{CD85C513-1015-4E2A-830B-CAB79808B5CF}"/>
                                                                                                                                                                                                                                                  </a:ext>
                                                                                                                                                                                                                                                </a:extLst>
                                                                                                                                                                                                                                              </p:cNvPr>
                                                                                                                                                                                                                                              <p:cNvSpPr>
                                                                                                                                                                                                                                                <a:spLocks/>
                                                                                                                                                                                                                                              </p:cNvSpPr>
                                                                                                                                                                                                                                              <p:nvPr/>
                                                                                                                                                                                                                                            </p:nvSpPr>
                                                                                                                                                                                                                                            <p:spPr bwMode="auto">
                                                                                                                                                                                                                                              <a:xfrm>
                                                                                                                                                                                                                                                <a:off x="17" y="105"/>
                                                                                                                                                                                                                                                <a:ext cx="195" cy="14"/>
                                                                                                                                                                                                                                              </a:xfrm>
                                                                                                                                                                                                                                              <a:custGeom>
                                                                                                                                                                                                                                                <a:avLst/>
                                                                                                                                                                                                                                                <a:gdLst>
                                                                                                                                                                                                                                                  <a:gd name="T0" fmla="*/ 195 w 195"/>
                                                                                                                                                                                                                                                  <a:gd name="T1" fmla="*/ 0 h 14"/>
                                                                                                                                                                                                                                                  <a:gd name="T2" fmla="*/ 167 w 195"/>
                                                                                                                                                                                                                                                  <a:gd name="T3" fmla="*/ 7 h 14"/>
                                                                                                                                                                                                                                                  <a:gd name="T4" fmla="*/ 153 w 195"/>
                                                                                                                                                                                                                                                  <a:gd name="T5" fmla="*/ 11 h 14"/>
                                                                                                                                                                                                                                                  <a:gd name="T6" fmla="*/ 147 w 195"/>
                                                                                                                                                                                                                                                  <a:gd name="T7" fmla="*/ 13 h 14"/>
                                                                                                                                                                                                                                                  <a:gd name="T8" fmla="*/ 112 w 195"/>
                                                                                                                                                                                                                                                  <a:gd name="T9" fmla="*/ 7 h 14"/>
                                                                                                                                                                                                                                                  <a:gd name="T10" fmla="*/ 82 w 195"/>
                                                                                                                                                                                                                                                  <a:gd name="T11" fmla="*/ 10 h 14"/>
                                                                                                                                                                                                                                                  <a:gd name="T12" fmla="*/ 45 w 195"/>
                                                                                                                                                                                                                                                  <a:gd name="T13" fmla="*/ 9 h 14"/>
                                                                                                                                                                                                                                                  <a:gd name="T14" fmla="*/ 11 w 195"/>
                                                                                                                                                                                                                                                  <a:gd name="T15" fmla="*/ 13 h 14"/>
                                                                                                                                                                                                                                                  <a:gd name="T16" fmla="*/ 0 w 195"/>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5" h="14">
                                                                                                                                                                                                                                                    <a:moveTo>
                                                                                                                                                                                                                                                      <a:pt x="195" y="0"/>
                                                                                                                                                                                                                                                    </a:moveTo>
                                                                                                                                                                                                                                                    <a:cubicBezTo>
                                                                                                                                                                                                                                                      <a:pt x="184" y="2"/>
                                                                                                                                                                                                                                                      <a:pt x="179" y="6"/>
                                                                                                                                                                                                                                                      <a:pt x="167" y="7"/>
                                                                                                                                                                                                                                                    </a:cubicBezTo>
                                                                                                                                                                                                                                                    <a:cubicBezTo>
                                                                                                                                                                                                                                                      <a:pt x="162" y="8"/>
                                                                                                                                                                                                                                                      <a:pt x="158" y="9"/>
                                                                                                                                                                                                                                                      <a:pt x="153" y="11"/>
                                                                                                                                                                                                                                                    </a:cubicBezTo>
                                                                                                                                                                                                                                                    <a:cubicBezTo>
                                                                                                                                                                                                                                                      <a:pt x="151" y="12"/>
                                                                                                                                                                                                                                                      <a:pt x="147" y="13"/>
                                                                                                                                                                                                                                                      <a:pt x="147" y="13"/>
                                                                                                                                                                                                                                                    </a:cubicBezTo>
                                                                                                                                                                                                                                                    <a:cubicBezTo>
                                                                                                                                                                                                                                                      <a:pt x="135" y="12"/>
                                                                                                                                                                                                                                                      <a:pt x="124" y="9"/>
                                                                                                                                                                                                                                                      <a:pt x="112" y="7"/>
                                                                                                                                                                                                                                                    </a:cubicBezTo>
                                                                                                                                                                                                                                                    <a:cubicBezTo>
                                                                                                                                                                                                                                                      <a:pt x="101" y="8"/>
                                                                                                                                                                                                                                                      <a:pt x="92" y="7"/>
                                                                                                                                                                                                                                                      <a:pt x="82" y="10"/>
                                                                                                                                                                                                                                                    </a:cubicBezTo>
                                                                                                                                                                                                                                                    <a:cubicBezTo>
                                                                                                                                                                                                                                                      <a:pt x="68" y="9"/>
                                                                                                                                                                                                                                                      <a:pt x="61" y="8"/>
                                                                                                                                                                                                                                                      <a:pt x="45" y="9"/>
                                                                                                                                                                                                                                                    </a:cubicBezTo>
                                                                                                                                                                                                                                                    <a:cubicBezTo>
                                                                                                                                                                                                                                                      <a:pt x="30" y="14"/>
                                                                                                                                                                                                                                                      <a:pt x="34" y="12"/>
                                                                                                                                                                                                                                                      <a:pt x="11" y="13"/>
                                                                                                                                                                                                                                                    </a:cubicBezTo>
                                                                                                                                                                                                                                                    <a:cubicBezTo>
                                                                                                                                                                                                                                                      <a:pt x="6" y="11"/>
                                                                                                                                                                                                                                                      <a:pt x="4" y="10"/>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348" name="Group 347">
                                                                                                                                                                                                                                                <a:extLst>
                                                                                                                                                                                                                                                  <a:ext uri="{FF2B5EF4-FFF2-40B4-BE49-F238E27FC236}">
                                                                                                                                                                                                                                                    <a16:creationId xmlns:a16="http://schemas.microsoft.com/office/drawing/2014/main" id="{3E028935-F5C0-476F-BD70-B93BA12412DD}"/>
                                                                                                                                                                                                                                                  </a:ext>
                                                                                                                                                                                                                                                </a:extLst>
                                                                                                                                                                                                                                              </p:cNvPr>
                                                                                                                                                                                                                                              <p:cNvGrpSpPr>
                                                                                                                                                                                                                                                <a:grpSpLocks/>
                                                                                                                                                                                                                                              </p:cNvGrpSpPr>
                                                                                                                                                                                                                                              <p:nvPr/>
                                                                                                                                                                                                                                            </p:nvGrpSpPr>
                                                                                                                                                                                                                                            <p:grpSpPr bwMode="auto">
                                                                                                                                                                                                                                              <a:xfrm>
                                                                                                                                                                                                                                                <a:off x="0" y="67"/>
                                                                                                                                                                                                                                                <a:ext cx="310" cy="64"/>
                                                                                                                                                                                                                                                <a:chOff x="0" y="67"/>
                                                                                                                                                                                                                                                <a:chExt cx="310" cy="64"/>
                                                                                                                                                                                                                                              </a:xfrm>
                                                                                                                                                                                                                                            </p:grpSpPr>
                                                                                                                                                                                                                                            <p:grpSp>
                                                                                                                                                                                                                                              <p:nvGrpSpPr>
                                                                                                                                                                                                                                                <p:cNvPr id="349" name="Group 348">
                                                                                                                                                                                                                                                  <a:extLst>
                                                                                                                                                                                                                                                    <a:ext uri="{FF2B5EF4-FFF2-40B4-BE49-F238E27FC236}">
                                                                                                                                                                                                                                                      <a16:creationId xmlns:a16="http://schemas.microsoft.com/office/drawing/2014/main" id="{084BCDB0-43E2-41DB-B385-3D10400E0300}"/>
                                                                                                                                                                                                                                                    </a:ext>
                                                                                                                                                                                                                                                  </a:extLst>
                                                                                                                                                                                                                                                </p:cNvPr>
                                                                                                                                                                                                                                                <p:cNvGrpSpPr>
                                                                                                                                                                                                                                                  <a:grpSpLocks/>
                                                                                                                                                                                                                                                </p:cNvGrpSpPr>
                                                                                                                                                                                                                                                <p:nvPr/>
                                                                                                                                                                                                                                              </p:nvGrpSpPr>
                                                                                                                                                                                                                                              <p:grpSpPr bwMode="auto">
                                                                                                                                                                                                                                                <a:xfrm>
                                                                                                                                                                                                                                                  <a:off x="0" y="67"/>
                                                                                                                                                                                                                                                  <a:ext cx="310" cy="51"/>
                                                                                                                                                                                                                                                  <a:chOff x="0" y="67"/>
                                                                                                                                                                                                                                                  <a:chExt cx="310" cy="51"/>
                                                                                                                                                                                                                                                </a:xfrm>
                                                                                                                                                                                                                                              </p:grpSpPr>
                                                                                                                                                                                                                                              <p:grpSp>
                                                                                                                                                                                                                                                <p:nvGrpSpPr>
                                                                                                                                                                                                                                                  <p:cNvPr id="353" name="Group 352">
                                                                                                                                                                                                                                                    <a:extLst>
                                                                                                                                                                                                                                                      <a:ext uri="{FF2B5EF4-FFF2-40B4-BE49-F238E27FC236}">
                                                                                                                                                                                                                                                        <a16:creationId xmlns:a16="http://schemas.microsoft.com/office/drawing/2014/main" id="{5F93BD98-6937-477F-B144-03CE35A0B83E}"/>
                                                                                                                                                                                                                                                      </a:ext>
                                                                                                                                                                                                                                                    </a:extLst>
                                                                                                                                                                                                                                                  </p:cNvPr>
                                                                                                                                                                                                                                                  <p:cNvGrpSpPr>
                                                                                                                                                                                                                                                    <a:grpSpLocks/>
                                                                                                                                                                                                                                                  </p:cNvGrpSpPr>
                                                                                                                                                                                                                                                  <p:nvPr/>
                                                                                                                                                                                                                                                </p:nvGrpSpPr>
                                                                                                                                                                                                                                                <p:grpSpPr bwMode="auto">
                                                                                                                                                                                                                                                  <a:xfrm>
                                                                                                                                                                                                                                                    <a:off x="0" y="67"/>
                                                                                                                                                                                                                                                    <a:ext cx="310" cy="51"/>
                                                                                                                                                                                                                                                    <a:chOff x="0" y="67"/>
                                                                                                                                                                                                                                                    <a:chExt cx="310" cy="51"/>
                                                                                                                                                                                                                                                  </a:xfrm>
                                                                                                                                                                                                                                                </p:grpSpPr>
                                                                                                                                                                                                                                                <p:grpSp>
                                                                                                                                                                                                                                                  <p:nvGrpSpPr>
                                                                                                                                                                                                                                                    <p:cNvPr id="355" name="Group 354">
                                                                                                                                                                                                                                                      <a:extLst>
                                                                                                                                                                                                                                                        <a:ext uri="{FF2B5EF4-FFF2-40B4-BE49-F238E27FC236}">
                                                                                                                                                                                                                                                          <a16:creationId xmlns:a16="http://schemas.microsoft.com/office/drawing/2014/main" id="{C08CB9BB-4E3C-4062-9538-F9EBE2401392}"/>
                                                                                                                                                                                                                                                        </a:ext>
                                                                                                                                                                                                                                                      </a:extLst>
                                                                                                                                                                                                                                                    </p:cNvPr>
                                                                                                                                                                                                                                                    <p:cNvGrpSpPr>
                                                                                                                                                                                                                                                      <a:grpSpLocks/>
                                                                                                                                                                                                                                                    </p:cNvGrpSpPr>
                                                                                                                                                                                                                                                    <p:nvPr/>
                                                                                                                                                                                                                                                  </p:nvGrpSpPr>
                                                                                                                                                                                                                                                  <p:grpSpPr bwMode="auto">
                                                                                                                                                                                                                                                    <a:xfrm>
                                                                                                                                                                                                                                                      <a:off x="25" y="67"/>
                                                                                                                                                                                                                                                      <a:ext cx="285" cy="51"/>
                                                                                                                                                                                                                                                      <a:chOff x="25" y="67"/>
                                                                                                                                                                                                                                                      <a:chExt cx="285" cy="51"/>
                                                                                                                                                                                                                                                    </a:xfrm>
                                                                                                                                                                                                                                                  </p:grpSpPr>
                                                                                                                                                                                                                                                  <p:grpSp>
                                                                                                                                                                                                                                                    <p:nvGrpSpPr>
                                                                                                                                                                                                                                                      <p:cNvPr id="357" name="Group 356">
                                                                                                                                                                                                                                                        <a:extLst>
                                                                                                                                                                                                                                                          <a:ext uri="{FF2B5EF4-FFF2-40B4-BE49-F238E27FC236}">
                                                                                                                                                                                                                                                            <a16:creationId xmlns:a16="http://schemas.microsoft.com/office/drawing/2014/main" id="{52B66FB0-60B0-40A7-8869-FBBC3520B3C3}"/>
                                                                                                                                                                                                                                                          </a:ext>
                                                                                                                                                                                                                                                        </a:extLst>
                                                                                                                                                                                                                                                      </p:cNvPr>
                                                                                                                                                                                                                                                      <p:cNvGrpSpPr>
                                                                                                                                                                                                                                                        <a:grpSpLocks/>
                                                                                                                                                                                                                                                      </p:cNvGrpSpPr>
                                                                                                                                                                                                                                                      <p:nvPr/>
                                                                                                                                                                                                                                                    </p:nvGrpSpPr>
                                                                                                                                                                                                                                                    <p:grpSpPr bwMode="auto">
                                                                                                                                                                                                                                                      <a:xfrm>
                                                                                                                                                                                                                                                        <a:off x="25" y="67"/>
                                                                                                                                                                                                                                                        <a:ext cx="285" cy="51"/>
                                                                                                                                                                                                                                                        <a:chOff x="25" y="67"/>
                                                                                                                                                                                                                                                        <a:chExt cx="285" cy="51"/>
                                                                                                                                                                                                                                                      </a:xfrm>
                                                                                                                                                                                                                                                    </p:grpSpPr>
                                                                                                                                                                                                                                                    <p:grpSp>
                                                                                                                                                                                                                                                      <p:nvGrpSpPr>
                                                                                                                                                                                                                                                        <p:cNvPr id="359" name="Group 358">
                                                                                                                                                                                                                                                          <a:extLst>
                                                                                                                                                                                                                                                            <a:ext uri="{FF2B5EF4-FFF2-40B4-BE49-F238E27FC236}">
                                                                                                                                                                                                                                                              <a16:creationId xmlns:a16="http://schemas.microsoft.com/office/drawing/2014/main" id="{2E0FB2D8-1BEB-454C-84AE-BDDB46A4015D}"/>
                                                                                                                                                                                                                                                            </a:ext>
                                                                                                                                                                                                                                                          </a:extLst>
                                                                                                                                                                                                                                                        </p:cNvPr>
                                                                                                                                                                                                                                                        <p:cNvGrpSpPr>
                                                                                                                                                                                                                                                          <a:grpSpLocks/>
                                                                                                                                                                                                                                                        </p:cNvGrpSpPr>
                                                                                                                                                                                                                                                        <p:nvPr/>
                                                                                                                                                                                                                                                      </p:nvGrpSpPr>
                                                                                                                                                                                                                                                      <p:grpSpPr bwMode="auto">
                                                                                                                                                                                                                                                        <a:xfrm>
                                                                                                                                                                                                                                                          <a:off x="25" y="67"/>
                                                                                                                                                                                                                                                          <a:ext cx="285" cy="51"/>
                                                                                                                                                                                                                                                          <a:chOff x="25" y="67"/>
                                                                                                                                                                                                                                                          <a:chExt cx="285" cy="51"/>
                                                                                                                                                                                                                                                        </a:xfrm>
                                                                                                                                                                                                                                                      </p:grpSpPr>
                                                                                                                                                                                                                                                      <p:grpSp>
                                                                                                                                                                                                                                                        <p:nvGrpSpPr>
                                                                                                                                                                                                                                                          <p:cNvPr id="361" name="Group 360">
                                                                                                                                                                                                                                                            <a:extLst>
                                                                                                                                                                                                                                                              <a:ext uri="{FF2B5EF4-FFF2-40B4-BE49-F238E27FC236}">
                                                                                                                                                                                                                                                                <a16:creationId xmlns:a16="http://schemas.microsoft.com/office/drawing/2014/main" id="{76B98160-51FE-4636-9244-E0D1AB6AB0CE}"/>
                                                                                                                                                                                                                                                              </a:ext>
                                                                                                                                                                                                                                                            </a:extLst>
                                                                                                                                                                                                                                                          </p:cNvPr>
                                                                                                                                                                                                                                                          <p:cNvGrpSpPr>
                                                                                                                                                                                                                                                            <a:grpSpLocks/>
                                                                                                                                                                                                                                                          </p:cNvGrpSpPr>
                                                                                                                                                                                                                                                          <p:nvPr/>
                                                                                                                                                                                                                                                        </p:nvGrpSpPr>
                                                                                                                                                                                                                                                        <p:grpSpPr bwMode="auto">
                                                                                                                                                                                                                                                          <a:xfrm>
                                                                                                                                                                                                                                                            <a:off x="25" y="67"/>
                                                                                                                                                                                                                                                            <a:ext cx="285" cy="51"/>
                                                                                                                                                                                                                                                            <a:chOff x="25" y="67"/>
                                                                                                                                                                                                                                                            <a:chExt cx="285" cy="51"/>
                                                                                                                                                                                                                                                          </a:xfrm>
                                                                                                                                                                                                                                                        </p:grpSpPr>
                                                                                                                                                                                                                                                        <p:grpSp>
                                                                                                                                                                                                                                                          <p:nvGrpSpPr>
                                                                                                                                                                                                                                                            <p:cNvPr id="363" name="Group 362">
                                                                                                                                                                                                                                                              <a:extLst>
                                                                                                                                                                                                                                                                <a:ext uri="{FF2B5EF4-FFF2-40B4-BE49-F238E27FC236}">
                                                                                                                                                                                                                                                                  <a16:creationId xmlns:a16="http://schemas.microsoft.com/office/drawing/2014/main" id="{5394E86B-5F65-4947-865C-EDEB0597371D}"/>
                                                                                                                                                                                                                                                                </a:ext>
                                                                                                                                                                                                                                                              </a:extLst>
                                                                                                                                                                                                                                                            </p:cNvPr>
                                                                                                                                                                                                                                                            <p:cNvGrpSpPr>
                                                                                                                                                                                                                                                              <a:grpSpLocks/>
                                                                                                                                                                                                                                                            </p:cNvGrpSpPr>
                                                                                                                                                                                                                                                            <p:nvPr/>
                                                                                                                                                                                                                                                          </p:nvGrpSpPr>
                                                                                                                                                                                                                                                          <p:grpSpPr bwMode="auto">
                                                                                                                                                                                                                                                            <a:xfrm>
                                                                                                                                                                                                                                                              <a:off x="25" y="73"/>
                                                                                                                                                                                                                                                              <a:ext cx="285" cy="45"/>
                                                                                                                                                                                                                                                              <a:chOff x="25" y="73"/>
                                                                                                                                                                                                                                                              <a:chExt cx="285" cy="45"/>
                                                                                                                                                                                                                                                            </a:xfrm>
                                                                                                                                                                                                                                                          </p:grpSpPr>
                                                                                                                                                                                                                                                          <p:grpSp>
                                                                                                                                                                                                                                                            <p:nvGrpSpPr>
                                                                                                                                                                                                                                                              <p:cNvPr id="365" name="Group 364">
                                                                                                                                                                                                                                                                <a:extLst>
                                                                                                                                                                                                                                                                  <a:ext uri="{FF2B5EF4-FFF2-40B4-BE49-F238E27FC236}">
                                                                                                                                                                                                                                                                    <a16:creationId xmlns:a16="http://schemas.microsoft.com/office/drawing/2014/main" id="{62A397D8-225A-4ED9-87CF-D11B61356D80}"/>
                                                                                                                                                                                                                                                                  </a:ext>
                                                                                                                                                                                                                                                                </a:extLst>
                                                                                                                                                                                                                                                              </p:cNvPr>
                                                                                                                                                                                                                                                              <p:cNvGrpSpPr>
                                                                                                                                                                                                                                                                <a:grpSpLocks/>
                                                                                                                                                                                                                                                              </p:cNvGrpSpPr>
                                                                                                                                                                                                                                                              <p:nvPr/>
                                                                                                                                                                                                                                                            </p:nvGrpSpPr>
                                                                                                                                                                                                                                                            <p:grpSpPr bwMode="auto">
                                                                                                                                                                                                                                                              <a:xfrm>
                                                                                                                                                                                                                                                                <a:off x="25" y="73"/>
                                                                                                                                                                                                                                                                <a:ext cx="285" cy="45"/>
                                                                                                                                                                                                                                                                <a:chOff x="25" y="73"/>
                                                                                                                                                                                                                                                                <a:chExt cx="285" cy="45"/>
                                                                                                                                                                                                                                                              </a:xfrm>
                                                                                                                                                                                                                                                            </p:grpSpPr>
                                                                                                                                                                                                                                                            <p:grpSp>
                                                                                                                                                                                                                                                              <p:nvGrpSpPr>
                                                                                                                                                                                                                                                                <p:cNvPr id="367" name="Group 366">
                                                                                                                                                                                                                                                                  <a:extLst>
                                                                                                                                                                                                                                                                    <a:ext uri="{FF2B5EF4-FFF2-40B4-BE49-F238E27FC236}">
                                                                                                                                                                                                                                                                      <a16:creationId xmlns:a16="http://schemas.microsoft.com/office/drawing/2014/main" id="{D912B21A-F6A6-46B8-89AD-0FA73D5067B1}"/>
                                                                                                                                                                                                                                                                    </a:ext>
                                                                                                                                                                                                                                                                  </a:extLst>
                                                                                                                                                                                                                                                                </p:cNvPr>
                                                                                                                                                                                                                                                                <p:cNvGrpSpPr>
                                                                                                                                                                                                                                                                  <a:grpSpLocks/>
                                                                                                                                                                                                                                                                </p:cNvGrpSpPr>
                                                                                                                                                                                                                                                                <p:nvPr/>
                                                                                                                                                                                                                                                              </p:nvGrpSpPr>
                                                                                                                                                                                                                                                              <p:grpSpPr bwMode="auto">
                                                                                                                                                                                                                                                                <a:xfrm>
                                                                                                                                                                                                                                                                  <a:off x="25" y="86"/>
                                                                                                                                                                                                                                                                  <a:ext cx="285" cy="32"/>
                                                                                                                                                                                                                                                                  <a:chOff x="25" y="86"/>
                                                                                                                                                                                                                                                                  <a:chExt cx="285" cy="32"/>
                                                                                                                                                                                                                                                                </a:xfrm>
                                                                                                                                                                                                                                                              </p:grpSpPr>
                                                                                                                                                                                                                                                              <p:grpSp>
                                                                                                                                                                                                                                                                <p:nvGrpSpPr>
                                                                                                                                                                                                                                                                  <p:cNvPr id="369" name="Group 368">
                                                                                                                                                                                                                                                                    <a:extLst>
                                                                                                                                                                                                                                                                      <a:ext uri="{FF2B5EF4-FFF2-40B4-BE49-F238E27FC236}">
                                                                                                                                                                                                                                                                        <a16:creationId xmlns:a16="http://schemas.microsoft.com/office/drawing/2014/main" id="{0F4EE608-D2DA-4E36-89D9-78F217B271FD}"/>
                                                                                                                                                                                                                                                                      </a:ext>
                                                                                                                                                                                                                                                                    </a:extLst>
                                                                                                                                                                                                                                                                  </p:cNvPr>
                                                                                                                                                                                                                                                                  <p:cNvGrpSpPr>
                                                                                                                                                                                                                                                                    <a:grpSpLocks/>
                                                                                                                                                                                                                                                                  </p:cNvGrpSpPr>
                                                                                                                                                                                                                                                                  <p:nvPr/>
                                                                                                                                                                                                                                                                </p:nvGrpSpPr>
                                                                                                                                                                                                                                                                <p:grpSpPr bwMode="auto">
                                                                                                                                                                                                                                                                  <a:xfrm>
                                                                                                                                                                                                                                                                    <a:off x="25" y="86"/>
                                                                                                                                                                                                                                                                    <a:ext cx="268" cy="23"/>
                                                                                                                                                                                                                                                                    <a:chOff x="25" y="86"/>
                                                                                                                                                                                                                                                                    <a:chExt cx="268" cy="23"/>
                                                                                                                                                                                                                                                                  </a:xfrm>
                                                                                                                                                                                                                                                                </p:grpSpPr>
                                                                                                                                                                                                                                                                <p:grpSp>
                                                                                                                                                                                                                                                                  <p:nvGrpSpPr>
                                                                                                                                                                                                                                                                    <p:cNvPr id="372" name="Group 371">
                                                                                                                                                                                                                                                                      <a:extLst>
                                                                                                                                                                                                                                                                        <a:ext uri="{FF2B5EF4-FFF2-40B4-BE49-F238E27FC236}">
                                                                                                                                                                                                                                                                          <a16:creationId xmlns:a16="http://schemas.microsoft.com/office/drawing/2014/main" id="{B295282C-DC17-4509-9DA7-04B5C3AA69B4}"/>
                                                                                                                                                                                                                                                                        </a:ext>
                                                                                                                                                                                                                                                                      </a:extLst>
                                                                                                                                                                                                                                                                    </p:cNvPr>
                                                                                                                                                                                                                                                                    <p:cNvGrpSpPr>
                                                                                                                                                                                                                                                                      <a:grpSpLocks/>
                                                                                                                                                                                                                                                                    </p:cNvGrpSpPr>
                                                                                                                                                                                                                                                                    <p:nvPr/>
                                                                                                                                                                                                                                                                  </p:nvGrpSpPr>
                                                                                                                                                                                                                                                                  <p:grpSpPr bwMode="auto">
                                                                                                                                                                                                                                                                    <a:xfrm>
                                                                                                                                                                                                                                                                      <a:off x="78" y="86"/>
                                                                                                                                                                                                                                                                      <a:ext cx="215" cy="23"/>
                                                                                                                                                                                                                                                                      <a:chOff x="78" y="86"/>
                                                                                                                                                                                                                                                                      <a:chExt cx="215" cy="23"/>
                                                                                                                                                                                                                                                                    </a:xfrm>
                                                                                                                                                                                                                                                                  </p:grpSpPr>
                                                                                                                                                                                                                                                                  <p:sp>
                                                                                                                                                                                                                                                                    <p:nvSpPr>
                                                                                                                                                                                                                                                                      <p:cNvPr id="374" name="Freeform 1338">
                                                                                                                                                                                                                                                                        <a:extLst>
                                                                                                                                                                                                                                                                          <a:ext uri="{FF2B5EF4-FFF2-40B4-BE49-F238E27FC236}">
                                                                                                                                                                                                                                                                            <a16:creationId xmlns:a16="http://schemas.microsoft.com/office/drawing/2014/main" id="{53FC74F8-10FC-41D1-83E5-21B2C88B41AE}"/>
                                                                                                                                                                                                                                                                          </a:ext>
                                                                                                                                                                                                                                                                        </a:extLst>
                                                                                                                                                                                                                                                                      </p:cNvPr>
                                                                                                                                                                                                                                                                      <p:cNvSpPr>
                                                                                                                                                                                                                                                                        <a:spLocks/>
                                                                                                                                                                                                                                                                      </p:cNvSpPr>
                                                                                                                                                                                                                                                                      <p:nvPr/>
                                                                                                                                                                                                                                                                    </p:nvSpPr>
                                                                                                                                                                                                                                                                    <p:spPr bwMode="auto">
                                                                                                                                                                                                                                                                      <a:xfrm>
                                                                                                                                                                                                                                                                        <a:off x="78" y="86"/>
                                                                                                                                                                                                                                                                        <a:ext cx="215" cy="10"/>
                                                                                                                                                                                                                                                                      </a:xfrm>
                                                                                                                                                                                                                                                                      <a:custGeom>
                                                                                                                                                                                                                                                                        <a:avLst/>
                                                                                                                                                                                                                                                                        <a:gdLst>
                                                                                                                                                                                                                                                                          <a:gd name="T0" fmla="*/ 215 w 215"/>
                                                                                                                                                                                                                                                                          <a:gd name="T1" fmla="*/ 2 h 10"/>
                                                                                                                                                                                                                                                                          <a:gd name="T2" fmla="*/ 187 w 215"/>
                                                                                                                                                                                                                                                                          <a:gd name="T3" fmla="*/ 1 h 10"/>
                                                                                                                                                                                                                                                                          <a:gd name="T4" fmla="*/ 176 w 215"/>
                                                                                                                                                                                                                                                                          <a:gd name="T5" fmla="*/ 4 h 10"/>
                                                                                                                                                                                                                                                                          <a:gd name="T6" fmla="*/ 155 w 215"/>
                                                                                                                                                                                                                                                                          <a:gd name="T7" fmla="*/ 3 h 10"/>
                                                                                                                                                                                                                                                                          <a:gd name="T8" fmla="*/ 141 w 215"/>
                                                                                                                                                                                                                                                                          <a:gd name="T9" fmla="*/ 1 h 10"/>
                                                                                                                                                                                                                                                                          <a:gd name="T10" fmla="*/ 112 w 215"/>
                                                                                                                                                                                                                                                                          <a:gd name="T11" fmla="*/ 6 h 10"/>
                                                                                                                                                                                                                                                                          <a:gd name="T12" fmla="*/ 97 w 215"/>
                                                                                                                                                                                                                                                                          <a:gd name="T13" fmla="*/ 3 h 10"/>
                                                                                                                                                                                                                                                                          <a:gd name="T14" fmla="*/ 94 w 215"/>
                                                                                                                                                                                                                                                                          <a:gd name="T15" fmla="*/ 2 h 10"/>
                                                                                                                                                                                                                                                                          <a:gd name="T16" fmla="*/ 50 w 215"/>
                                                                                                                                                                                                                                                                          <a:gd name="T17" fmla="*/ 10 h 10"/>
                                                                                                                                                                                                                                                                          <a:gd name="T18" fmla="*/ 32 w 215"/>
                                                                                                                                                                                                                                                                          <a:gd name="T19" fmla="*/ 4 h 10"/>
                                                                                                                                                                                                                                                                          <a:gd name="T20" fmla="*/ 6 w 215"/>
                                                                                                                                                                                                                                                                          <a:gd name="T21" fmla="*/ 8 h 10"/>
                                                                                                                                                                                                                                                                          <a:gd name="T22" fmla="*/ 0 w 215"/>
                                                                                                                                                                                                                                                                          <a:gd name="T23" fmla="*/ 9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5" h="10">
                                                                                                                                                                                                                                                                            <a:moveTo>
                                                                                                                                                                                                                                                                              <a:pt x="215" y="2"/>
                                                                                                                                                                                                                                                                            </a:moveTo>
                                                                                                                                                                                                                                                                            <a:cubicBezTo>
                                                                                                                                                                                                                                                                              <a:pt x="204" y="1"/>
                                                                                                                                                                                                                                                                              <a:pt x="198" y="0"/>
                                                                                                                                                                                                                                                                              <a:pt x="187" y="1"/>
                                                                                                                                                                                                                                                                            </a:cubicBezTo>
                                                                                                                                                                                                                                                                            <a:cubicBezTo>
                                                                                                                                                                                                                                                                              <a:pt x="183" y="2"/>
                                                                                                                                                                                                                                                                              <a:pt x="180" y="3"/>
                                                                                                                                                                                                                                                                              <a:pt x="176" y="4"/>
                                                                                                                                                                                                                                                                            </a:cubicBezTo>
                                                                                                                                                                                                                                                                            <a:cubicBezTo>
                                                                                                                                                                                                                                                                              <a:pt x="167" y="3"/>
                                                                                                                                                                                                                                                                              <a:pt x="165" y="2"/>
                                                                                                                                                                                                                                                                              <a:pt x="155" y="3"/>
                                                                                                                                                                                                                                                                            </a:cubicBezTo>
                                                                                                                                                                                                                                                                            <a:cubicBezTo>
                                                                                                                                                                                                                                                                              <a:pt x="151" y="4"/>
                                                                                                                                                                                                                                                                              <a:pt x="141" y="1"/>
                                                                                                                                                                                                                                                                              <a:pt x="141" y="1"/>
                                                                                                                                                                                                                                                                            </a:cubicBezTo>
                                                                                                                                                                                                                                                                            <a:cubicBezTo>
                                                                                                                                                                                                                                                                              <a:pt x="131" y="2"/>
                                                                                                                                                                                                                                                                              <a:pt x="122" y="4"/>
                                                                                                                                                                                                                                                                              <a:pt x="112" y="6"/>
                                                                                                                                                                                                                                                                            </a:cubicBezTo>
                                                                                                                                                                                                                                                                            <a:cubicBezTo>
                                                                                                                                                                                                                                                                              <a:pt x="101" y="5"/>
                                                                                                                                                                                                                                                                              <a:pt x="106" y="6"/>
                                                                                                                                                                                                                                                                              <a:pt x="97" y="3"/>
                                                                                                                                                                                                                                                                            </a:cubicBezTo>
                                                                                                                                                                                                                                                                            <a:cubicBezTo>
                                                                                                                                                                                                                                                                              <a:pt x="96" y="3"/>
                                                                                                                                                                                                                                                                              <a:pt x="94" y="2"/>
                                                                                                                                                                                                                                                                              <a:pt x="94" y="2"/>
                                                                                                                                                                                                                                                                            </a:cubicBezTo>
                                                                                                                                                                                                                                                                            <a:cubicBezTo>
                                                                                                                                                                                                                                                                              <a:pt x="78" y="3"/>
                                                                                                                                                                                                                                                                              <a:pt x="65" y="8"/>
                                                                                                                                                                                                                                                                              <a:pt x="50" y="10"/>
                                                                                                                                                                                                                                                                            </a:cubicBezTo>
                                                                                                                                                                                                                                                                            <a:cubicBezTo>
                                                                                                                                                                                                                                                                              <a:pt x="44" y="9"/>
                                                                                                                                                                                                                                                                              <a:pt x="38" y="6"/>
                                                                                                                                                                                                                                                                              <a:pt x="32" y="4"/>
                                                                                                                                                                                                                                                                            </a:cubicBezTo>
                                                                                                                                                                                                                                                                            <a:cubicBezTo>
                                                                                                                                                                                                                                                                              <a:pt x="23" y="5"/>
                                                                                                                                                                                                                                                                              <a:pt x="15" y="7"/>
                                                                                                                                                                                                                                                                              <a:pt x="6" y="8"/>
                                                                                                                                                                                                                                                                            </a:cubicBezTo>
                                                                                                                                                                                                                                                                            <a:cubicBezTo>
                                                                                                                                                                                                                                                                              <a:pt x="2" y="9"/>
                                                                                                                                                                                                                                                                              <a:pt x="4"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375" name="Freeform 1339">
                                                                                                                                                                                                                                                                        <a:extLst>
                                                                                                                                                                                                                                                                          <a:ext uri="{FF2B5EF4-FFF2-40B4-BE49-F238E27FC236}">
                                                                                                                                                                                                                                                                            <a16:creationId xmlns:a16="http://schemas.microsoft.com/office/drawing/2014/main" id="{DB250D20-2841-4D57-8E64-14893065435F}"/>
                                                                                                                                                                                                                                                                          </a:ext>
                                                                                                                                                                                                                                                                        </a:extLst>
                                                                                                                                                                                                                                                                      </p:cNvPr>
                                                                                                                                                                                                                                                                      <p:cNvSpPr>
                                                                                                                                                                                                                                                                        <a:spLocks/>
                                                                                                                                                                                                                                                                      </p:cNvSpPr>
                                                                                                                                                                                                                                                                      <p:nvPr/>
                                                                                                                                                                                                                                                                    </p:nvSpPr>
                                                                                                                                                                                                                                                                    <p:spPr bwMode="auto">
                                                                                                                                                                                                                                                                      <a:xfrm>
                                                                                                                                                                                                                                                                        <a:off x="108" y="88"/>
                                                                                                                                                                                                                                                                        <a:ext cx="173" cy="21"/>
                                                                                                                                                                                                                                                                      </a:xfrm>
                                                                                                                                                                                                                                                                      <a:custGeom>
                                                                                                                                                                                                                                                                        <a:avLst/>
                                                                                                                                                                                                                                                                        <a:gdLst>
                                                                                                                                                                                                                                                                          <a:gd name="T0" fmla="*/ 173 w 173"/>
                                                                                                                                                                                                                                                                          <a:gd name="T1" fmla="*/ 0 h 21"/>
                                                                                                                                                                                                                                                                          <a:gd name="T2" fmla="*/ 157 w 173"/>
                                                                                                                                                                                                                                                                          <a:gd name="T3" fmla="*/ 4 h 21"/>
                                                                                                                                                                                                                                                                          <a:gd name="T4" fmla="*/ 120 w 173"/>
                                                                                                                                                                                                                                                                          <a:gd name="T5" fmla="*/ 9 h 21"/>
                                                                                                                                                                                                                                                                          <a:gd name="T6" fmla="*/ 103 w 173"/>
                                                                                                                                                                                                                                                                          <a:gd name="T7" fmla="*/ 7 h 21"/>
                                                                                                                                                                                                                                                                          <a:gd name="T8" fmla="*/ 80 w 173"/>
                                                                                                                                                                                                                                                                          <a:gd name="T9" fmla="*/ 12 h 21"/>
                                                                                                                                                                                                                                                                          <a:gd name="T10" fmla="*/ 71 w 173"/>
                                                                                                                                                                                                                                                                          <a:gd name="T11" fmla="*/ 16 h 21"/>
                                                                                                                                                                                                                                                                          <a:gd name="T12" fmla="*/ 60 w 173"/>
                                                                                                                                                                                                                                                                          <a:gd name="T13" fmla="*/ 13 h 21"/>
                                                                                                                                                                                                                                                                          <a:gd name="T14" fmla="*/ 34 w 173"/>
                                                                                                                                                                                                                                                                          <a:gd name="T15" fmla="*/ 18 h 21"/>
                                                                                                                                                                                                                                                                          <a:gd name="T16" fmla="*/ 22 w 173"/>
                                                                                                                                                                                                                                                                          <a:gd name="T17" fmla="*/ 14 h 21"/>
                                                                                                                                                                                                                                                                          <a:gd name="T18" fmla="*/ 0 w 17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21">
                                                                                                                                                                                                                                                                            <a:moveTo>
                                                                                                                                                                                                                                                                              <a:pt x="173" y="0"/>
                                                                                                                                                                                                                                                                            </a:moveTo>
                                                                                                                                                                                                                                                                            <a:cubicBezTo>
                                                                                                                                                                                                                                                                              <a:pt x="167" y="2"/>
                                                                                                                                                                                                                                                                              <a:pt x="163" y="3"/>
                                                                                                                                                                                                                                                                              <a:pt x="157" y="4"/>
                                                                                                                                                                                                                                                                            </a:cubicBezTo>
                                                                                                                                                                                                                                                                            <a:cubicBezTo>
                                                                                                                                                                                                                                                                              <a:pt x="145" y="8"/>
                                                                                                                                                                                                                                                                              <a:pt x="133" y="8"/>
                                                                                                                                                                                                                                                                              <a:pt x="120" y="9"/>
                                                                                                                                                                                                                                                                            </a:cubicBezTo>
                                                                                                                                                                                                                                                                            <a:cubicBezTo>
                                                                                                                                                                                                                                                                              <a:pt x="115" y="11"/>
                                                                                                                                                                                                                                                                              <a:pt x="103" y="7"/>
                                                                                                                                                                                                                                                                              <a:pt x="103" y="7"/>
                                                                                                                                                                                                                                                                            </a:cubicBezTo>
                                                                                                                                                                                                                                                                            <a:cubicBezTo>
                                                                                                                                                                                                                                                                              <a:pt x="96" y="8"/>
                                                                                                                                                                                                                                                                              <a:pt x="86" y="9"/>
                                                                                                                                                                                                                                                                              <a:pt x="80" y="12"/>
                                                                                                                                                                                                                                                                            </a:cubicBezTo>
                                                                                                                                                                                                                                                                            <a:cubicBezTo>
                                                                                                                                                                                                                                                                              <a:pt x="77" y="13"/>
                                                                                                                                                                                                                                                                              <a:pt x="71" y="16"/>
                                                                                                                                                                                                                                                                              <a:pt x="71" y="16"/>
                                                                                                                                                                                                                                                                            </a:cubicBezTo>
                                                                                                                                                                                                                                                                            <a:cubicBezTo>
                                                                                                                                                                                                                                                                              <a:pt x="67" y="15"/>
                                                                                                                                                                                                                                                                              <a:pt x="64" y="14"/>
                                                                                                                                                                                                                                                                              <a:pt x="60" y="13"/>
                                                                                                                                                                                                                                                                            </a:cubicBezTo>
                                                                                                                                                                                                                                                                            <a:cubicBezTo>
                                                                                                                                                                                                                                                                              <a:pt x="50" y="14"/>
                                                                                                                                                                                                                                                                              <a:pt x="43" y="16"/>
                                                                                                                                                                                                                                                                              <a:pt x="34" y="18"/>
                                                                                                                                                                                                                                                                            </a:cubicBezTo>
                                                                                                                                                                                                                                                                            <a:cubicBezTo>
                                                                                                                                                                                                                                                                              <a:pt x="30" y="17"/>
                                                                                                                                                                                                                                                                              <a:pt x="22" y="14"/>
                                                                                                                                                                                                                                                                              <a:pt x="22" y="14"/>
                                                                                                                                                                                                                                                                            </a:cubicBezTo>
                                                                                                                                                                                                                                                                            <a:cubicBezTo>
                                                                                                                                                                                                                                                                              <a:pt x="17" y="15"/>
                                                                                                                                                                                                                                                                              <a:pt x="3" y="16"/>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73" name="Freeform 1337">
                                                                                                                                                                                                                                                                      <a:extLst>
                                                                                                                                                                                                                                                                        <a:ext uri="{FF2B5EF4-FFF2-40B4-BE49-F238E27FC236}">
                                                                                                                                                                                                                                                                          <a16:creationId xmlns:a16="http://schemas.microsoft.com/office/drawing/2014/main" id="{AB2162A9-DB42-4D12-B1A8-8FFF9E92DB9F}"/>
                                                                                                                                                                                                                                                                        </a:ext>
                                                                                                                                                                                                                                                                      </a:extLst>
                                                                                                                                                                                                                                                                    </p:cNvPr>
                                                                                                                                                                                                                                                                    <p:cNvSpPr>
                                                                                                                                                                                                                                                                      <a:spLocks/>
                                                                                                                                                                                                                                                                    </p:cNvSpPr>
                                                                                                                                                                                                                                                                    <p:nvPr/>
                                                                                                                                                                                                                                                                  </p:nvSpPr>
                                                                                                                                                                                                                                                                  <p:spPr bwMode="auto">
                                                                                                                                                                                                                                                                    <a:xfrm>
                                                                                                                                                                                                                                                                      <a:off x="25" y="86"/>
                                                                                                                                                                                                                                                                      <a:ext cx="71" cy="8"/>
                                                                                                                                                                                                                                                                    </a:xfrm>
                                                                                                                                                                                                                                                                    <a:custGeom>
                                                                                                                                                                                                                                                                      <a:avLst/>
                                                                                                                                                                                                                                                                      <a:gdLst>
                                                                                                                                                                                                                                                                        <a:gd name="T0" fmla="*/ 71 w 71"/>
                                                                                                                                                                                                                                                                        <a:gd name="T1" fmla="*/ 6 h 8"/>
                                                                                                                                                                                                                                                                        <a:gd name="T2" fmla="*/ 58 w 71"/>
                                                                                                                                                                                                                                                                        <a:gd name="T3" fmla="*/ 1 h 8"/>
                                                                                                                                                                                                                                                                        <a:gd name="T4" fmla="*/ 40 w 71"/>
                                                                                                                                                                                                                                                                        <a:gd name="T5" fmla="*/ 4 h 8"/>
                                                                                                                                                                                                                                                                        <a:gd name="T6" fmla="*/ 12 w 71"/>
                                                                                                                                                                                                                                                                        <a:gd name="T7" fmla="*/ 1 h 8"/>
                                                                                                                                                                                                                                                                        <a:gd name="T8" fmla="*/ 0 w 71"/>
                                                                                                                                                                                                                                                                        <a:gd name="T9" fmla="*/ 5 h 8"/>
                                                                                                                                                                                                                                                                        <a:gd name="T10" fmla="*/ 12 w 71"/>
                                                                                                                                                                                                                                                                        <a:gd name="T11" fmla="*/ 0 h 8"/>
                                                                                                                                                                                                                                                                        <a:gd name="T12" fmla="*/ 40 w 71"/>
                                                                                                                                                                                                                                                                        <a:gd name="T13" fmla="*/ 5 h 8"/>
                                                                                                                                                                                                                                                                        <a:gd name="T14" fmla="*/ 60 w 71"/>
                                                                                                                                                                                                                                                                        <a:gd name="T15" fmla="*/ 1 h 8"/>
                                                                                                                                                                                                                                                                        <a:gd name="T16" fmla="*/ 65 w 71"/>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8">
                                                                                                                                                                                                                                                                          <a:moveTo>
                                                                                                                                                                                                                                                                            <a:pt x="71" y="6"/>
                                                                                                                                                                                                                                                                          </a:moveTo>
                                                                                                                                                                                                                                                                          <a:cubicBezTo>
                                                                                                                                                                                                                                                                            <a:pt x="66" y="5"/>
                                                                                                                                                                                                                                                                            <a:pt x="63" y="3"/>
                                                                                                                                                                                                                                                                            <a:pt x="58" y="1"/>
                                                                                                                                                                                                                                                                          </a:cubicBezTo>
                                                                                                                                                                                                                                                                          <a:cubicBezTo>
                                                                                                                                                                                                                                                                            <a:pt x="52" y="2"/>
                                                                                                                                                                                                                                                                            <a:pt x="46" y="3"/>
                                                                                                                                                                                                                                                                            <a:pt x="40" y="4"/>
                                                                                                                                                                                                                                                                          </a:cubicBezTo>
                                                                                                                                                                                                                                                                          <a:cubicBezTo>
                                                                                                                                                                                                                                                                            <a:pt x="31" y="3"/>
                                                                                                                                                                                                                                                                            <a:pt x="22" y="2"/>
                                                                                                                                                                                                                                                                            <a:pt x="12" y="1"/>
                                                                                                                                                                                                                                                                          </a:cubicBezTo>
                                                                                                                                                                                                                                                                          <a:lnTo>
                                                                                                                                                                                                                                                                            <a:pt x="0" y="5"/>
                                                                                                                                                                                                                                                                          </a:lnTo>
                                                                                                                                                                                                                                                                          <a:cubicBezTo>
                                                                                                                                                                                                                                                                            <a:pt x="0" y="5"/>
                                                                                                                                                                                                                                                                            <a:pt x="12" y="0"/>
                                                                                                                                                                                                                                                                            <a:pt x="12" y="0"/>
                                                                                                                                                                                                                                                                          </a:cubicBezTo>
                                                                                                                                                                                                                                                                          <a:cubicBezTo>
                                                                                                                                                                                                                                                                            <a:pt x="21" y="1"/>
                                                                                                                                                                                                                                                                            <a:pt x="31" y="3"/>
                                                                                                                                                                                                                                                                            <a:pt x="40" y="5"/>
                                                                                                                                                                                                                                                                          </a:cubicBezTo>
                                                                                                                                                                                                                                                                          <a:cubicBezTo>
                                                                                                                                                                                                                                                                            <a:pt x="47" y="4"/>
                                                                                                                                                                                                                                                                            <a:pt x="53" y="3"/>
                                                                                                                                                                                                                                                                            <a:pt x="60" y="1"/>
                                                                                                                                                                                                                                                                          </a:cubicBezTo>
                                                                                                                                                                                                                                                                          <a:cubicBezTo>
                                                                                                                                                                                                                                                                            <a:pt x="63" y="2"/>
                                                                                                                                                                                                                                                                            <a:pt x="71" y="8"/>
                                                                                                                                                                                                                                                                            <a:pt x="65"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70" name="Freeform 1334">
                                                                                                                                                                                                                                                                    <a:extLst>
                                                                                                                                                                                                                                                                      <a:ext uri="{FF2B5EF4-FFF2-40B4-BE49-F238E27FC236}">
                                                                                                                                                                                                                                                                        <a16:creationId xmlns:a16="http://schemas.microsoft.com/office/drawing/2014/main" id="{B921F232-65F8-4296-9F83-675BD812BC63}"/>
                                                                                                                                                                                                                                                                      </a:ext>
                                                                                                                                                                                                                                                                    </a:extLst>
                                                                                                                                                                                                                                                                  </p:cNvPr>
                                                                                                                                                                                                                                                                  <p:cNvSpPr>
                                                                                                                                                                                                                                                                    <a:spLocks/>
                                                                                                                                                                                                                                                                  </p:cNvSpPr>
                                                                                                                                                                                                                                                                  <p:nvPr/>
                                                                                                                                                                                                                                                                </p:nvSpPr>
                                                                                                                                                                                                                                                                <p:spPr bwMode="auto">
                                                                                                                                                                                                                                                                  <a:xfrm>
                                                                                                                                                                                                                                                                    <a:off x="195" y="86"/>
                                                                                                                                                                                                                                                                    <a:ext cx="115" cy="21"/>
                                                                                                                                                                                                                                                                  </a:xfrm>
                                                                                                                                                                                                                                                                  <a:custGeom>
                                                                                                                                                                                                                                                                    <a:avLst/>
                                                                                                                                                                                                                                                                    <a:gdLst>
                                                                                                                                                                                                                                                                      <a:gd name="T0" fmla="*/ 115 w 115"/>
                                                                                                                                                                                                                                                                      <a:gd name="T1" fmla="*/ 0 h 21"/>
                                                                                                                                                                                                                                                                      <a:gd name="T2" fmla="*/ 95 w 115"/>
                                                                                                                                                                                                                                                                      <a:gd name="T3" fmla="*/ 5 h 21"/>
                                                                                                                                                                                                                                                                      <a:gd name="T4" fmla="*/ 62 w 115"/>
                                                                                                                                                                                                                                                                      <a:gd name="T5" fmla="*/ 18 h 21"/>
                                                                                                                                                                                                                                                                      <a:gd name="T6" fmla="*/ 46 w 115"/>
                                                                                                                                                                                                                                                                      <a:gd name="T7" fmla="*/ 21 h 21"/>
                                                                                                                                                                                                                                                                      <a:gd name="T8" fmla="*/ 20 w 115"/>
                                                                                                                                                                                                                                                                      <a:gd name="T9" fmla="*/ 18 h 21"/>
                                                                                                                                                                                                                                                                      <a:gd name="T10" fmla="*/ 5 w 115"/>
                                                                                                                                                                                                                                                                      <a:gd name="T11" fmla="*/ 17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21">
                                                                                                                                                                                                                                                                        <a:moveTo>
                                                                                                                                                                                                                                                                          <a:pt x="115" y="0"/>
                                                                                                                                                                                                                                                                        </a:moveTo>
                                                                                                                                                                                                                                                                        <a:cubicBezTo>
                                                                                                                                                                                                                                                                          <a:pt x="108" y="2"/>
                                                                                                                                                                                                                                                                          <a:pt x="103" y="4"/>
                                                                                                                                                                                                                                                                          <a:pt x="95" y="5"/>
                                                                                                                                                                                                                                                                        </a:cubicBezTo>
                                                                                                                                                                                                                                                                        <a:cubicBezTo>
                                                                                                                                                                                                                                                                          <a:pt x="89" y="11"/>
                                                                                                                                                                                                                                                                          <a:pt x="70" y="16"/>
                                                                                                                                                                                                                                                                          <a:pt x="62" y="18"/>
                                                                                                                                                                                                                                                                        </a:cubicBezTo>
                                                                                                                                                                                                                                                                        <a:cubicBezTo>
                                                                                                                                                                                                                                                                          <a:pt x="57" y="19"/>
                                                                                                                                                                                                                                                                          <a:pt x="46" y="21"/>
                                                                                                                                                                                                                                                                          <a:pt x="46" y="21"/>
                                                                                                                                                                                                                                                                        </a:cubicBezTo>
                                                                                                                                                                                                                                                                        <a:cubicBezTo>
                                                                                                                                                                                                                                                                          <a:pt x="37" y="20"/>
                                                                                                                                                                                                                                                                          <a:pt x="28" y="21"/>
                                                                                                                                                                                                                                                                          <a:pt x="20" y="18"/>
                                                                                                                                                                                                                                                                        </a:cubicBezTo>
                                                                                                                                                                                                                                                                        <a:cubicBezTo>
                                                                                                                                                                                                                                                                          <a:pt x="0" y="19"/>
                                                                                                                                                                                                                                                                          <a:pt x="8" y="17"/>
                                                                                                                                                                                                                                                                          <a:pt x="5" y="1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371" name="Freeform 1335">
                                                                                                                                                                                                                                                                    <a:extLst>
                                                                                                                                                                                                                                                                      <a:ext uri="{FF2B5EF4-FFF2-40B4-BE49-F238E27FC236}">
                                                                                                                                                                                                                                                                        <a16:creationId xmlns:a16="http://schemas.microsoft.com/office/drawing/2014/main" id="{27439D7D-431D-4AAE-B4BA-EE7A03A7657A}"/>
                                                                                                                                                                                                                                                                      </a:ext>
                                                                                                                                                                                                                                                                    </a:extLst>
                                                                                                                                                                                                                                                                  </p:cNvPr>
                                                                                                                                                                                                                                                                  <p:cNvSpPr>
                                                                                                                                                                                                                                                                    <a:spLocks/>
                                                                                                                                                                                                                                                                  </p:cNvSpPr>
                                                                                                                                                                                                                                                                  <p:nvPr/>
                                                                                                                                                                                                                                                                </p:nvSpPr>
                                                                                                                                                                                                                                                                <p:spPr bwMode="auto">
                                                                                                                                                                                                                                                                  <a:xfrm>
                                                                                                                                                                                                                                                                    <a:off x="187" y="94"/>
                                                                                                                                                                                                                                                                    <a:ext cx="101" cy="24"/>
                                                                                                                                                                                                                                                                  </a:xfrm>
                                                                                                                                                                                                                                                                  <a:custGeom>
                                                                                                                                                                                                                                                                    <a:avLst/>
                                                                                                                                                                                                                                                                    <a:gdLst>
                                                                                                                                                                                                                                                                      <a:gd name="T0" fmla="*/ 101 w 101"/>
                                                                                                                                                                                                                                                                      <a:gd name="T1" fmla="*/ 0 h 24"/>
                                                                                                                                                                                                                                                                      <a:gd name="T2" fmla="*/ 92 w 101"/>
                                                                                                                                                                                                                                                                      <a:gd name="T3" fmla="*/ 7 h 24"/>
                                                                                                                                                                                                                                                                      <a:gd name="T4" fmla="*/ 53 w 101"/>
                                                                                                                                                                                                                                                                      <a:gd name="T5" fmla="*/ 18 h 24"/>
                                                                                                                                                                                                                                                                      <a:gd name="T6" fmla="*/ 37 w 101"/>
                                                                                                                                                                                                                                                                      <a:gd name="T7" fmla="*/ 17 h 24"/>
                                                                                                                                                                                                                                                                      <a:gd name="T8" fmla="*/ 9 w 101"/>
                                                                                                                                                                                                                                                                      <a:gd name="T9" fmla="*/ 24 h 24"/>
                                                                                                                                                                                                                                                                      <a:gd name="T10" fmla="*/ 0 w 101"/>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 h="24">
                                                                                                                                                                                                                                                                        <a:moveTo>
                                                                                                                                                                                                                                                                          <a:pt x="101" y="0"/>
                                                                                                                                                                                                                                                                        </a:moveTo>
                                                                                                                                                                                                                                                                        <a:cubicBezTo>
                                                                                                                                                                                                                                                                          <a:pt x="98" y="4"/>
                                                                                                                                                                                                                                                                          <a:pt x="97" y="6"/>
                                                                                                                                                                                                                                                                          <a:pt x="92" y="7"/>
                                                                                                                                                                                                                                                                        </a:cubicBezTo>
                                                                                                                                                                                                                                                                        <a:cubicBezTo>
                                                                                                                                                                                                                                                                          <a:pt x="81" y="18"/>
                                                                                                                                                                                                                                                                          <a:pt x="69" y="17"/>
                                                                                                                                                                                                                                                                          <a:pt x="53" y="18"/>
                                                                                                                                                                                                                                                                        </a:cubicBezTo>
                                                                                                                                                                                                                                                                        <a:cubicBezTo>
                                                                                                                                                                                                                                                                          <a:pt x="47" y="19"/>
                                                                                                                                                                                                                                                                          <a:pt x="43" y="19"/>
                                                                                                                                                                                                                                                                          <a:pt x="37" y="17"/>
                                                                                                                                                                                                                                                                        </a:cubicBezTo>
                                                                                                                                                                                                                                                                        <a:cubicBezTo>
                                                                                                                                                                                                                                                                          <a:pt x="27" y="18"/>
                                                                                                                                                                                                                                                                          <a:pt x="19" y="22"/>
                                                                                                                                                                                                                                                                          <a:pt x="9" y="24"/>
                                                                                                                                                                                                                                                                        </a:cubicBezTo>
                                                                                                                                                                                                                                                                        <a:cubicBezTo>
                                                                                                                                                                                                                                                                          <a:pt x="6" y="24"/>
                                                                                                                                                                                                                                                                          <a:pt x="0" y="23"/>
                                                                                                                                                                                                                                                                          <a:pt x="0"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68" name="Freeform 1332">
                                                                                                                                                                                                                                                                  <a:extLst>
                                                                                                                                                                                                                                                                    <a:ext uri="{FF2B5EF4-FFF2-40B4-BE49-F238E27FC236}">
                                                                                                                                                                                                                                                                      <a16:creationId xmlns:a16="http://schemas.microsoft.com/office/drawing/2014/main" id="{A02C2DA4-6C55-4EA4-B61B-BA3FA39C7E88}"/>
                                                                                                                                                                                                                                                                    </a:ext>
                                                                                                                                                                                                                                                                  </a:extLst>
                                                                                                                                                                                                                                                                </p:cNvPr>
                                                                                                                                                                                                                                                                <p:cNvSpPr>
                                                                                                                                                                                                                                                                  <a:spLocks/>
                                                                                                                                                                                                                                                                </p:cNvSpPr>
                                                                                                                                                                                                                                                                <p:nvPr/>
                                                                                                                                                                                                                                                              </p:nvSpPr>
                                                                                                                                                                                                                                                              <p:spPr bwMode="auto">
                                                                                                                                                                                                                                                                <a:xfrm>
                                                                                                                                                                                                                                                                  <a:off x="138" y="73"/>
                                                                                                                                                                                                                                                                  <a:ext cx="135" cy="10"/>
                                                                                                                                                                                                                                                                </a:xfrm>
                                                                                                                                                                                                                                                                <a:custGeom>
                                                                                                                                                                                                                                                                  <a:avLst/>
                                                                                                                                                                                                                                                                  <a:gdLst>
                                                                                                                                                                                                                                                                    <a:gd name="T0" fmla="*/ 135 w 135"/>
                                                                                                                                                                                                                                                                    <a:gd name="T1" fmla="*/ 5 h 10"/>
                                                                                                                                                                                                                                                                    <a:gd name="T2" fmla="*/ 123 w 135"/>
                                                                                                                                                                                                                                                                    <a:gd name="T3" fmla="*/ 1 h 10"/>
                                                                                                                                                                                                                                                                    <a:gd name="T4" fmla="*/ 120 w 135"/>
                                                                                                                                                                                                                                                                    <a:gd name="T5" fmla="*/ 0 h 10"/>
                                                                                                                                                                                                                                                                    <a:gd name="T6" fmla="*/ 25 w 135"/>
                                                                                                                                                                                                                                                                    <a:gd name="T7" fmla="*/ 8 h 10"/>
                                                                                                                                                                                                                                                                    <a:gd name="T8" fmla="*/ 0 w 135"/>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10">
                                                                                                                                                                                                                                                                      <a:moveTo>
                                                                                                                                                                                                                                                                        <a:pt x="135" y="5"/>
                                                                                                                                                                                                                                                                      </a:moveTo>
                                                                                                                                                                                                                                                                      <a:cubicBezTo>
                                                                                                                                                                                                                                                                        <a:pt x="131" y="4"/>
                                                                                                                                                                                                                                                                        <a:pt x="127" y="2"/>
                                                                                                                                                                                                                                                                        <a:pt x="123" y="1"/>
                                                                                                                                                                                                                                                                      </a:cubicBezTo>
                                                                                                                                                                                                                                                                      <a:cubicBezTo>
                                                                                                                                                                                                                                                                        <a:pt x="122" y="1"/>
                                                                                                                                                                                                                                                                        <a:pt x="120" y="0"/>
                                                                                                                                                                                                                                                                        <a:pt x="120" y="0"/>
                                                                                                                                                                                                                                                                      </a:cubicBezTo>
                                                                                                                                                                                                                                                                      <a:cubicBezTo>
                                                                                                                                                                                                                                                                        <a:pt x="87" y="1"/>
                                                                                                                                                                                                                                                                        <a:pt x="59" y="7"/>
                                                                                                                                                                                                                                                                        <a:pt x="25" y="8"/>
                                                                                                                                                                                                                                                                      </a:cubicBezTo>
                                                                                                                                                                                                                                                                      <a:cubicBezTo>
                                                                                                                                                                                                                                                                        <a:pt x="16" y="10"/>
                                                                                                                                                                                                                                                                        <a:pt x="10" y="10"/>
                                                                                                                                                                                                                                                                        <a:pt x="0"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66" name="Freeform 1330">
                                                                                                                                                                                                                                                                <a:extLst>
                                                                                                                                                                                                                                                                  <a:ext uri="{FF2B5EF4-FFF2-40B4-BE49-F238E27FC236}">
                                                                                                                                                                                                                                                                    <a16:creationId xmlns:a16="http://schemas.microsoft.com/office/drawing/2014/main" id="{C379490E-2A5F-493C-8C6A-ACEA156B052A}"/>
                                                                                                                                                                                                                                                                  </a:ext>
                                                                                                                                                                                                                                                                </a:extLst>
                                                                                                                                                                                                                                                              </p:cNvPr>
                                                                                                                                                                                                                                                              <p:cNvSpPr>
                                                                                                                                                                                                                                                                <a:spLocks/>
                                                                                                                                                                                                                                                              </p:cNvSpPr>
                                                                                                                                                                                                                                                              <p:nvPr/>
                                                                                                                                                                                                                                                            </p:nvSpPr>
                                                                                                                                                                                                                                                            <p:spPr bwMode="auto">
                                                                                                                                                                                                                                                              <a:xfrm>
                                                                                                                                                                                                                                                                <a:off x="214" y="74"/>
                                                                                                                                                                                                                                                                <a:ext cx="58" cy="9"/>
                                                                                                                                                                                                                                                              </a:xfrm>
                                                                                                                                                                                                                                                              <a:custGeom>
                                                                                                                                                                                                                                                                <a:avLst/>
                                                                                                                                                                                                                                                                <a:gdLst>
                                                                                                                                                                                                                                                                  <a:gd name="T0" fmla="*/ 53 w 58"/>
                                                                                                                                                                                                                                                                  <a:gd name="T1" fmla="*/ 1 h 9"/>
                                                                                                                                                                                                                                                                  <a:gd name="T2" fmla="*/ 38 w 58"/>
                                                                                                                                                                                                                                                                  <a:gd name="T3" fmla="*/ 3 h 9"/>
                                                                                                                                                                                                                                                                  <a:gd name="T4" fmla="*/ 20 w 58"/>
                                                                                                                                                                                                                                                                  <a:gd name="T5" fmla="*/ 9 h 9"/>
                                                                                                                                                                                                                                                                  <a:gd name="T6" fmla="*/ 25 w 58"/>
                                                                                                                                                                                                                                                                  <a:gd name="T7" fmla="*/ 8 h 9"/>
                                                                                                                                                                                                                                                                  <a:gd name="T8" fmla="*/ 37 w 58"/>
                                                                                                                                                                                                                                                                  <a:gd name="T9" fmla="*/ 4 h 9"/>
                                                                                                                                                                                                                                                                  <a:gd name="T10" fmla="*/ 20 w 58"/>
                                                                                                                                                                                                                                                                  <a:gd name="T11" fmla="*/ 9 h 9"/>
                                                                                                                                                                                                                                                                  <a:gd name="T12" fmla="*/ 0 w 58"/>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9">
                                                                                                                                                                                                                                                                    <a:moveTo>
                                                                                                                                                                                                                                                                      <a:pt x="53" y="1"/>
                                                                                                                                                                                                                                                                    </a:moveTo>
                                                                                                                                                                                                                                                                    <a:cubicBezTo>
                                                                                                                                                                                                                                                                      <a:pt x="44" y="4"/>
                                                                                                                                                                                                                                                                      <a:pt x="58" y="0"/>
                                                                                                                                                                                                                                                                      <a:pt x="38" y="3"/>
                                                                                                                                                                                                                                                                    </a:cubicBezTo>
                                                                                                                                                                                                                                                                    <a:cubicBezTo>
                                                                                                                                                                                                                                                                      <a:pt x="31" y="4"/>
                                                                                                                                                                                                                                                                      <a:pt x="27" y="9"/>
                                                                                                                                                                                                                                                                      <a:pt x="20" y="9"/>
                                                                                                                                                                                                                                                                    </a:cubicBezTo>
                                                                                                                                                                                                                                                                    <a:cubicBezTo>
                                                                                                                                                                                                                                                                      <a:pt x="18" y="9"/>
                                                                                                                                                                                                                                                                      <a:pt x="23" y="8"/>
                                                                                                                                                                                                                                                                      <a:pt x="25" y="8"/>
                                                                                                                                                                                                                                                                    </a:cubicBezTo>
                                                                                                                                                                                                                                                                    <a:cubicBezTo>
                                                                                                                                                                                                                                                                      <a:pt x="29" y="7"/>
                                                                                                                                                                                                                                                                      <a:pt x="37" y="4"/>
                                                                                                                                                                                                                                                                      <a:pt x="37" y="4"/>
                                                                                                                                                                                                                                                                    </a:cubicBezTo>
                                                                                                                                                                                                                                                                    <a:cubicBezTo>
                                                                                                                                                                                                                                                                      <a:pt x="30" y="2"/>
                                                                                                                                                                                                                                                                      <a:pt x="27" y="9"/>
                                                                                                                                                                                                                                                                      <a:pt x="20" y="9"/>
                                                                                                                                                                                                                                                                    </a:cubicBezTo>
                                                                                                                                                                                                                                                                    <a:cubicBezTo>
                                                                                                                                                                                                                                                                      <a:pt x="13" y="9"/>
                                                                                                                                                                                                                                                                      <a:pt x="7"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64" name="Freeform 1328">
                                                                                                                                                                                                                                                              <a:extLst>
                                                                                                                                                                                                                                                                <a:ext uri="{FF2B5EF4-FFF2-40B4-BE49-F238E27FC236}">
                                                                                                                                                                                                                                                                  <a16:creationId xmlns:a16="http://schemas.microsoft.com/office/drawing/2014/main" id="{6E4158D8-1452-4383-9788-BFEAC86726F8}"/>
                                                                                                                                                                                                                                                                </a:ext>
                                                                                                                                                                                                                                                              </a:extLst>
                                                                                                                                                                                                                                                            </p:cNvPr>
                                                                                                                                                                                                                                                            <p:cNvSpPr>
                                                                                                                                                                                                                                                              <a:spLocks/>
                                                                                                                                                                                                                                                            </p:cNvSpPr>
                                                                                                                                                                                                                                                            <p:nvPr/>
                                                                                                                                                                                                                                                          </p:nvSpPr>
                                                                                                                                                                                                                                                          <p:spPr bwMode="auto">
                                                                                                                                                                                                                                                            <a:xfrm>
                                                                                                                                                                                                                                                              <a:off x="137" y="67"/>
                                                                                                                                                                                                                                                              <a:ext cx="130" cy="8"/>
                                                                                                                                                                                                                                                            </a:xfrm>
                                                                                                                                                                                                                                                            <a:custGeom>
                                                                                                                                                                                                                                                              <a:avLst/>
                                                                                                                                                                                                                                                              <a:gdLst>
                                                                                                                                                                                                                                                                <a:gd name="T0" fmla="*/ 130 w 130"/>
                                                                                                                                                                                                                                                                <a:gd name="T1" fmla="*/ 3 h 8"/>
                                                                                                                                                                                                                                                                <a:gd name="T2" fmla="*/ 75 w 130"/>
                                                                                                                                                                                                                                                                <a:gd name="T3" fmla="*/ 7 h 8"/>
                                                                                                                                                                                                                                                                <a:gd name="T4" fmla="*/ 55 w 130"/>
                                                                                                                                                                                                                                                                <a:gd name="T5" fmla="*/ 4 h 8"/>
                                                                                                                                                                                                                                                                <a:gd name="T6" fmla="*/ 0 w 130"/>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 h="8">
                                                                                                                                                                                                                                                                  <a:moveTo>
                                                                                                                                                                                                                                                                    <a:pt x="130" y="3"/>
                                                                                                                                                                                                                                                                  </a:moveTo>
                                                                                                                                                                                                                                                                  <a:cubicBezTo>
                                                                                                                                                                                                                                                                    <a:pt x="117" y="0"/>
                                                                                                                                                                                                                                                                    <a:pt x="87" y="7"/>
                                                                                                                                                                                                                                                                    <a:pt x="75" y="7"/>
                                                                                                                                                                                                                                                                  </a:cubicBezTo>
                                                                                                                                                                                                                                                                  <a:cubicBezTo>
                                                                                                                                                                                                                                                                    <a:pt x="68" y="6"/>
                                                                                                                                                                                                                                                                    <a:pt x="61" y="6"/>
                                                                                                                                                                                                                                                                    <a:pt x="55" y="4"/>
                                                                                                                                                                                                                                                                  </a:cubicBezTo>
                                                                                                                                                                                                                                                                  <a:cubicBezTo>
                                                                                                                                                                                                                                                                    <a:pt x="36" y="5"/>
                                                                                                                                                                                                                                                                    <a:pt x="19" y="8"/>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62" name="Freeform 1326">
                                                                                                                                                                                                                                                            <a:extLst>
                                                                                                                                                                                                                                                              <a:ext uri="{FF2B5EF4-FFF2-40B4-BE49-F238E27FC236}">
                                                                                                                                                                                                                                                                <a16:creationId xmlns:a16="http://schemas.microsoft.com/office/drawing/2014/main" id="{4A646186-2826-4391-8A48-18A461CBD71D}"/>
                                                                                                                                                                                                                                                              </a:ext>
                                                                                                                                                                                                                                                            </a:extLst>
                                                                                                                                                                                                                                                          </p:cNvPr>
                                                                                                                                                                                                                                                          <p:cNvSpPr>
                                                                                                                                                                                                                                                            <a:spLocks/>
                                                                                                                                                                                                                                                          </p:cNvSpPr>
                                                                                                                                                                                                                                                          <p:nvPr/>
                                                                                                                                                                                                                                                        </p:nvSpPr>
                                                                                                                                                                                                                                                        <p:spPr bwMode="auto">
                                                                                                                                                                                                                                                          <a:xfrm>
                                                                                                                                                                                                                                                            <a:off x="89" y="75"/>
                                                                                                                                                                                                                                                            <a:ext cx="81" cy="10"/>
                                                                                                                                                                                                                                                          </a:xfrm>
                                                                                                                                                                                                                                                          <a:custGeom>
                                                                                                                                                                                                                                                            <a:avLst/>
                                                                                                                                                                                                                                                            <a:gdLst>
                                                                                                                                                                                                                                                              <a:gd name="T0" fmla="*/ 81 w 81"/>
                                                                                                                                                                                                                                                              <a:gd name="T1" fmla="*/ 6 h 10"/>
                                                                                                                                                                                                                                                              <a:gd name="T2" fmla="*/ 49 w 81"/>
                                                                                                                                                                                                                                                              <a:gd name="T3" fmla="*/ 1 h 10"/>
                                                                                                                                                                                                                                                              <a:gd name="T4" fmla="*/ 21 w 81"/>
                                                                                                                                                                                                                                                              <a:gd name="T5" fmla="*/ 2 h 10"/>
                                                                                                                                                                                                                                                              <a:gd name="T6" fmla="*/ 39 w 81"/>
                                                                                                                                                                                                                                                              <a:gd name="T7" fmla="*/ 1 h 10"/>
                                                                                                                                                                                                                                                              <a:gd name="T8" fmla="*/ 36 w 81"/>
                                                                                                                                                                                                                                                              <a:gd name="T9" fmla="*/ 7 h 10"/>
                                                                                                                                                                                                                                                              <a:gd name="T10" fmla="*/ 23 w 81"/>
                                                                                                                                                                                                                                                              <a:gd name="T11" fmla="*/ 10 h 10"/>
                                                                                                                                                                                                                                                              <a:gd name="T12" fmla="*/ 30 w 81"/>
                                                                                                                                                                                                                                                              <a:gd name="T13" fmla="*/ 9 h 10"/>
                                                                                                                                                                                                                                                              <a:gd name="T14" fmla="*/ 47 w 81"/>
                                                                                                                                                                                                                                                              <a:gd name="T15" fmla="*/ 4 h 10"/>
                                                                                                                                                                                                                                                              <a:gd name="T16" fmla="*/ 29 w 81"/>
                                                                                                                                                                                                                                                              <a:gd name="T17" fmla="*/ 3 h 10"/>
                                                                                                                                                                                                                                                              <a:gd name="T18" fmla="*/ 18 w 81"/>
                                                                                                                                                                                                                                                              <a:gd name="T19" fmla="*/ 7 h 10"/>
                                                                                                                                                                                                                                                              <a:gd name="T20" fmla="*/ 3 w 81"/>
                                                                                                                                                                                                                                                              <a:gd name="T21" fmla="*/ 3 h 10"/>
                                                                                                                                                                                                                                                              <a:gd name="T22" fmla="*/ 13 w 81"/>
                                                                                                                                                                                                                                                              <a:gd name="T23" fmla="*/ 5 h 10"/>
                                                                                                                                                                                                                                                              <a:gd name="T24" fmla="*/ 29 w 81"/>
                                                                                                                                                                                                                                                              <a:gd name="T25" fmla="*/ 4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10">
                                                                                                                                                                                                                                                                <a:moveTo>
                                                                                                                                                                                                                                                                  <a:pt x="81" y="6"/>
                                                                                                                                                                                                                                                                </a:moveTo>
                                                                                                                                                                                                                                                                <a:cubicBezTo>
                                                                                                                                                                                                                                                                  <a:pt x="71" y="3"/>
                                                                                                                                                                                                                                                                  <a:pt x="59" y="3"/>
                                                                                                                                                                                                                                                                  <a:pt x="49" y="1"/>
                                                                                                                                                                                                                                                                </a:cubicBezTo>
                                                                                                                                                                                                                                                                <a:cubicBezTo>
                                                                                                                                                                                                                                                                  <a:pt x="38" y="2"/>
                                                                                                                                                                                                                                                                  <a:pt x="31" y="3"/>
                                                                                                                                                                                                                                                                  <a:pt x="21" y="2"/>
                                                                                                                                                                                                                                                                </a:cubicBezTo>
                                                                                                                                                                                                                                                                <a:cubicBezTo>
                                                                                                                                                                                                                                                                  <a:pt x="27" y="2"/>
                                                                                                                                                                                                                                                                  <a:pt x="33" y="0"/>
                                                                                                                                                                                                                                                                  <a:pt x="39" y="1"/>
                                                                                                                                                                                                                                                                </a:cubicBezTo>
                                                                                                                                                                                                                                                                <a:cubicBezTo>
                                                                                                                                                                                                                                                                  <a:pt x="41" y="1"/>
                                                                                                                                                                                                                                                                  <a:pt x="38" y="6"/>
                                                                                                                                                                                                                                                                  <a:pt x="36" y="7"/>
                                                                                                                                                                                                                                                                </a:cubicBezTo>
                                                                                                                                                                                                                                                                <a:cubicBezTo>
                                                                                                                                                                                                                                                                  <a:pt x="33" y="10"/>
                                                                                                                                                                                                                                                                  <a:pt x="27" y="9"/>
                                                                                                                                                                                                                                                                  <a:pt x="23" y="10"/>
                                                                                                                                                                                                                                                                </a:cubicBezTo>
                                                                                                                                                                                                                                                                <a:cubicBezTo>
                                                                                                                                                                                                                                                                  <a:pt x="21" y="10"/>
                                                                                                                                                                                                                                                                  <a:pt x="28" y="9"/>
                                                                                                                                                                                                                                                                  <a:pt x="30" y="9"/>
                                                                                                                                                                                                                                                                </a:cubicBezTo>
                                                                                                                                                                                                                                                                <a:cubicBezTo>
                                                                                                                                                                                                                                                                  <a:pt x="33" y="9"/>
                                                                                                                                                                                                                                                                  <a:pt x="60" y="1"/>
                                                                                                                                                                                                                                                                  <a:pt x="47" y="4"/>
                                                                                                                                                                                                                                                                </a:cubicBezTo>
                                                                                                                                                                                                                                                                <a:cubicBezTo>
                                                                                                                                                                                                                                                                  <a:pt x="42" y="2"/>
                                                                                                                                                                                                                                                                  <a:pt x="35" y="4"/>
                                                                                                                                                                                                                                                                  <a:pt x="29" y="3"/>
                                                                                                                                                                                                                                                                </a:cubicBezTo>
                                                                                                                                                                                                                                                                <a:cubicBezTo>
                                                                                                                                                                                                                                                                  <a:pt x="24" y="4"/>
                                                                                                                                                                                                                                                                  <a:pt x="22" y="4"/>
                                                                                                                                                                                                                                                                  <a:pt x="18" y="7"/>
                                                                                                                                                                                                                                                                </a:cubicBezTo>
                                                                                                                                                                                                                                                                <a:cubicBezTo>
                                                                                                                                                                                                                                                                  <a:pt x="13" y="6"/>
                                                                                                                                                                                                                                                                  <a:pt x="8" y="5"/>
                                                                                                                                                                                                                                                                  <a:pt x="3" y="3"/>
                                                                                                                                                                                                                                                                </a:cubicBezTo>
                                                                                                                                                                                                                                                                <a:cubicBezTo>
                                                                                                                                                                                                                                                                  <a:pt x="0" y="2"/>
                                                                                                                                                                                                                                                                  <a:pt x="13" y="5"/>
                                                                                                                                                                                                                                                                  <a:pt x="13" y="5"/>
                                                                                                                                                                                                                                                                </a:cubicBezTo>
                                                                                                                                                                                                                                                                <a:cubicBezTo>
                                                                                                                                                                                                                                                                  <a:pt x="28" y="4"/>
                                                                                                                                                                                                                                                                  <a:pt x="23" y="4"/>
                                                                                                                                                                                                                                                                  <a:pt x="29"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60" name="Freeform 1324">
                                                                                                                                                                                                                                                          <a:extLst>
                                                                                                                                                                                                                                                            <a:ext uri="{FF2B5EF4-FFF2-40B4-BE49-F238E27FC236}">
                                                                                                                                                                                                                                                              <a16:creationId xmlns:a16="http://schemas.microsoft.com/office/drawing/2014/main" id="{0567BD21-9A8A-4B3D-8A80-0C8DD98199C0}"/>
                                                                                                                                                                                                                                                            </a:ext>
                                                                                                                                                                                                                                                          </a:extLst>
                                                                                                                                                                                                                                                        </p:cNvPr>
                                                                                                                                                                                                                                                        <p:cNvSpPr>
                                                                                                                                                                                                                                                          <a:spLocks/>
                                                                                                                                                                                                                                                        </p:cNvSpPr>
                                                                                                                                                                                                                                                        <p:nvPr/>
                                                                                                                                                                                                                                                      </p:nvSpPr>
                                                                                                                                                                                                                                                      <p:spPr bwMode="auto">
                                                                                                                                                                                                                                                        <a:xfrm>
                                                                                                                                                                                                                                                          <a:off x="158" y="92"/>
                                                                                                                                                                                                                                                          <a:ext cx="23" cy="6"/>
                                                                                                                                                                                                                                                        </a:xfrm>
                                                                                                                                                                                                                                                        <a:custGeom>
                                                                                                                                                                                                                                                          <a:avLst/>
                                                                                                                                                                                                                                                          <a:gdLst>
                                                                                                                                                                                                                                                            <a:gd name="T0" fmla="*/ 23 w 23"/>
                                                                                                                                                                                                                                                            <a:gd name="T1" fmla="*/ 0 h 6"/>
                                                                                                                                                                                                                                                            <a:gd name="T2" fmla="*/ 12 w 23"/>
                                                                                                                                                                                                                                                            <a:gd name="T3" fmla="*/ 2 h 6"/>
                                                                                                                                                                                                                                                            <a:gd name="T4" fmla="*/ 0 w 23"/>
                                                                                                                                                                                                                                                            <a:gd name="T5" fmla="*/ 6 h 6"/>
                                                                                                                                                                                                                                                            <a:gd name="T6" fmla="*/ 9 w 23"/>
                                                                                                                                                                                                                                                            <a:gd name="T7" fmla="*/ 3 h 6"/>
                                                                                                                                                                                                                                                            <a:gd name="T8" fmla="*/ 23 w 2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
                                                                                                                                                                                                                                                              <a:moveTo>
                                                                                                                                                                                                                                                                <a:pt x="23" y="0"/>
                                                                                                                                                                                                                                                              </a:moveTo>
                                                                                                                                                                                                                                                              <a:cubicBezTo>
                                                                                                                                                                                                                                                                <a:pt x="17" y="2"/>
                                                                                                                                                                                                                                                                <a:pt x="22" y="1"/>
                                                                                                                                                                                                                                                                <a:pt x="12" y="2"/>
                                                                                                                                                                                                                                                              </a:cubicBezTo>
                                                                                                                                                                                                                                                              <a:cubicBezTo>
                                                                                                                                                                                                                                                                <a:pt x="7" y="3"/>
                                                                                                                                                                                                                                                                <a:pt x="4" y="3"/>
                                                                                                                                                                                                                                                                <a:pt x="0" y="6"/>
                                                                                                                                                                                                                                                              </a:cubicBezTo>
                                                                                                                                                                                                                                                              <a:cubicBezTo>
                                                                                                                                                                                                                                                                <a:pt x="0" y="6"/>
                                                                                                                                                                                                                                                                <a:pt x="8" y="3"/>
                                                                                                                                                                                                                                                                <a:pt x="9" y="3"/>
                                                                                                                                                                                                                                                              </a:cubicBezTo>
                                                                                                                                                                                                                                                              <a:cubicBezTo>
                                                                                                                                                                                                                                                                <a:pt x="14" y="1"/>
                                                                                                                                                                                                                                                                <a:pt x="18" y="1"/>
                                                                                                                                                                                                                                                                <a:pt x="23"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358" name="Freeform 1322">
                                                                                                                                                                                                                                                        <a:extLst>
                                                                                                                                                                                                                                                          <a:ext uri="{FF2B5EF4-FFF2-40B4-BE49-F238E27FC236}">
                                                                                                                                                                                                                                                            <a16:creationId xmlns:a16="http://schemas.microsoft.com/office/drawing/2014/main" id="{F41BBDE3-BDF2-4678-9ED5-9E3DD9722985}"/>
                                                                                                                                                                                                                                                          </a:ext>
                                                                                                                                                                                                                                                        </a:extLst>
                                                                                                                                                                                                                                                      </p:cNvPr>
                                                                                                                                                                                                                                                      <p:cNvSpPr>
                                                                                                                                                                                                                                                        <a:spLocks/>
                                                                                                                                                                                                                                                      </p:cNvSpPr>
                                                                                                                                                                                                                                                      <p:nvPr/>
                                                                                                                                                                                                                                                    </p:nvSpPr>
                                                                                                                                                                                                                                                    <p:spPr bwMode="auto">
                                                                                                                                                                                                                                                      <a:xfrm>
                                                                                                                                                                                                                                                        <a:off x="175" y="73"/>
                                                                                                                                                                                                                                                        <a:ext cx="75" cy="8"/>
                                                                                                                                                                                                                                                      </a:xfrm>
                                                                                                                                                                                                                                                      <a:custGeom>
                                                                                                                                                                                                                                                        <a:avLst/>
                                                                                                                                                                                                                                                        <a:gdLst>
                                                                                                                                                                                                                                                          <a:gd name="T0" fmla="*/ 75 w 75"/>
                                                                                                                                                                                                                                                          <a:gd name="T1" fmla="*/ 3 h 8"/>
                                                                                                                                                                                                                                                          <a:gd name="T2" fmla="*/ 44 w 75"/>
                                                                                                                                                                                                                                                          <a:gd name="T3" fmla="*/ 4 h 8"/>
                                                                                                                                                                                                                                                          <a:gd name="T4" fmla="*/ 30 w 75"/>
                                                                                                                                                                                                                                                          <a:gd name="T5" fmla="*/ 8 h 8"/>
                                                                                                                                                                                                                                                          <a:gd name="T6" fmla="*/ 12 w 75"/>
                                                                                                                                                                                                                                                          <a:gd name="T7" fmla="*/ 6 h 8"/>
                                                                                                                                                                                                                                                          <a:gd name="T8" fmla="*/ 3 w 75"/>
                                                                                                                                                                                                                                                          <a:gd name="T9" fmla="*/ 8 h 8"/>
                                                                                                                                                                                                                                                          <a:gd name="T10" fmla="*/ 39 w 75"/>
                                                                                                                                                                                                                                                          <a:gd name="T11" fmla="*/ 5 h 8"/>
                                                                                                                                                                                                                                                          <a:gd name="T12" fmla="*/ 61 w 75"/>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8">
                                                                                                                                                                                                                                                            <a:moveTo>
                                                                                                                                                                                                                                                              <a:pt x="75" y="3"/>
                                                                                                                                                                                                                                                            </a:moveTo>
                                                                                                                                                                                                                                                            <a:cubicBezTo>
                                                                                                                                                                                                                                                              <a:pt x="65" y="0"/>
                                                                                                                                                                                                                                                              <a:pt x="54" y="1"/>
                                                                                                                                                                                                                                                              <a:pt x="44" y="4"/>
                                                                                                                                                                                                                                                            </a:cubicBezTo>
                                                                                                                                                                                                                                                            <a:cubicBezTo>
                                                                                                                                                                                                                                                              <a:pt x="39" y="5"/>
                                                                                                                                                                                                                                                              <a:pt x="30" y="8"/>
                                                                                                                                                                                                                                                              <a:pt x="30" y="8"/>
                                                                                                                                                                                                                                                            </a:cubicBezTo>
                                                                                                                                                                                                                                                            <a:cubicBezTo>
                                                                                                                                                                                                                                                              <a:pt x="24" y="8"/>
                                                                                                                                                                                                                                                              <a:pt x="18" y="6"/>
                                                                                                                                                                                                                                                              <a:pt x="12" y="6"/>
                                                                                                                                                                                                                                                            </a:cubicBezTo>
                                                                                                                                                                                                                                                            <a:cubicBezTo>
                                                                                                                                                                                                                                                              <a:pt x="9" y="6"/>
                                                                                                                                                                                                                                                              <a:pt x="0" y="8"/>
                                                                                                                                                                                                                                                              <a:pt x="3" y="8"/>
                                                                                                                                                                                                                                                            </a:cubicBezTo>
                                                                                                                                                                                                                                                            <a:cubicBezTo>
                                                                                                                                                                                                                                                              <a:pt x="13" y="8"/>
                                                                                                                                                                                                                                                              <a:pt x="32" y="5"/>
                                                                                                                                                                                                                                                              <a:pt x="39" y="5"/>
                                                                                                                                                                                                                                                            </a:cubicBezTo>
                                                                                                                                                                                                                                                            <a:cubicBezTo>
                                                                                                                                                                                                                                                              <a:pt x="46" y="3"/>
                                                                                                                                                                                                                                                              <a:pt x="54" y="0"/>
                                                                                                                                                                                                                                                              <a:pt x="61" y="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56" name="Freeform 1320">
                                                                                                                                                                                                                                                      <a:extLst>
                                                                                                                                                                                                                                                        <a:ext uri="{FF2B5EF4-FFF2-40B4-BE49-F238E27FC236}">
                                                                                                                                                                                                                                                          <a16:creationId xmlns:a16="http://schemas.microsoft.com/office/drawing/2014/main" id="{764BB7AD-E658-4AAF-BFD8-B3E0A7825793}"/>
                                                                                                                                                                                                                                                        </a:ext>
                                                                                                                                                                                                                                                      </a:extLst>
                                                                                                                                                                                                                                                    </p:cNvPr>
                                                                                                                                                                                                                                                    <p:cNvSpPr>
                                                                                                                                                                                                                                                      <a:spLocks/>
                                                                                                                                                                                                                                                    </p:cNvSpPr>
                                                                                                                                                                                                                                                    <p:nvPr/>
                                                                                                                                                                                                                                                  </p:nvSpPr>
                                                                                                                                                                                                                                                  <p:spPr bwMode="auto">
                                                                                                                                                                                                                                                    <a:xfrm>
                                                                                                                                                                                                                                                      <a:off x="0" y="89"/>
                                                                                                                                                                                                                                                      <a:ext cx="56" cy="15"/>
                                                                                                                                                                                                                                                    </a:xfrm>
                                                                                                                                                                                                                                                    <a:custGeom>
                                                                                                                                                                                                                                                      <a:avLst/>
                                                                                                                                                                                                                                                      <a:gdLst>
                                                                                                                                                                                                                                                        <a:gd name="T0" fmla="*/ 56 w 56"/>
                                                                                                                                                                                                                                                        <a:gd name="T1" fmla="*/ 2 h 15"/>
                                                                                                                                                                                                                                                        <a:gd name="T2" fmla="*/ 42 w 56"/>
                                                                                                                                                                                                                                                        <a:gd name="T3" fmla="*/ 6 h 15"/>
                                                                                                                                                                                                                                                        <a:gd name="T4" fmla="*/ 33 w 56"/>
                                                                                                                                                                                                                                                        <a:gd name="T5" fmla="*/ 11 h 15"/>
                                                                                                                                                                                                                                                        <a:gd name="T6" fmla="*/ 14 w 56"/>
                                                                                                                                                                                                                                                        <a:gd name="T7" fmla="*/ 10 h 15"/>
                                                                                                                                                                                                                                                        <a:gd name="T8" fmla="*/ 49 w 56"/>
                                                                                                                                                                                                                                                        <a:gd name="T9" fmla="*/ 6 h 15"/>
                                                                                                                                                                                                                                                        <a:gd name="T10" fmla="*/ 56 w 5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15">
                                                                                                                                                                                                                                                          <a:moveTo>
                                                                                                                                                                                                                                                            <a:pt x="56" y="2"/>
                                                                                                                                                                                                                                                          </a:moveTo>
                                                                                                                                                                                                                                                          <a:cubicBezTo>
                                                                                                                                                                                                                                                            <a:pt x="50" y="4"/>
                                                                                                                                                                                                                                                            <a:pt x="49" y="5"/>
                                                                                                                                                                                                                                                            <a:pt x="42" y="6"/>
                                                                                                                                                                                                                                                          </a:cubicBezTo>
                                                                                                                                                                                                                                                          <a:cubicBezTo>
                                                                                                                                                                                                                                                            <a:pt x="35" y="11"/>
                                                                                                                                                                                                                                                            <a:pt x="38" y="9"/>
                                                                                                                                                                                                                                                            <a:pt x="33" y="11"/>
                                                                                                                                                                                                                                                          </a:cubicBezTo>
                                                                                                                                                                                                                                                          <a:cubicBezTo>
                                                                                                                                                                                                                                                            <a:pt x="25" y="10"/>
                                                                                                                                                                                                                                                            <a:pt x="23" y="9"/>
                                                                                                                                                                                                                                                            <a:pt x="14" y="10"/>
                                                                                                                                                                                                                                                          </a:cubicBezTo>
                                                                                                                                                                                                                                                          <a:cubicBezTo>
                                                                                                                                                                                                                                                            <a:pt x="0" y="15"/>
                                                                                                                                                                                                                                                            <a:pt x="45" y="6"/>
                                                                                                                                                                                                                                                            <a:pt x="49" y="6"/>
                                                                                                                                                                                                                                                          </a:cubicBezTo>
                                                                                                                                                                                                                                                          <a:cubicBezTo>
                                                                                                                                                                                                                                                            <a:pt x="52" y="4"/>
                                                                                                                                                                                                                                                            <a:pt x="53" y="0"/>
                                                                                                                                                                                                                                                            <a:pt x="56"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354" name="Freeform 1318">
                                                                                                                                                                                                                                                    <a:extLst>
                                                                                                                                                                                                                                                      <a:ext uri="{FF2B5EF4-FFF2-40B4-BE49-F238E27FC236}">
                                                                                                                                                                                                                                                        <a16:creationId xmlns:a16="http://schemas.microsoft.com/office/drawing/2014/main" id="{FEF0029C-2A37-4087-9156-31E79325C037}"/>
                                                                                                                                                                                                                                                      </a:ext>
                                                                                                                                                                                                                                                    </a:extLst>
                                                                                                                                                                                                                                                  </p:cNvPr>
                                                                                                                                                                                                                                                  <p:cNvSpPr>
                                                                                                                                                                                                                                                    <a:spLocks/>
                                                                                                                                                                                                                                                  </p:cNvSpPr>
                                                                                                                                                                                                                                                  <p:nvPr/>
                                                                                                                                                                                                                                                </p:nvSpPr>
                                                                                                                                                                                                                                                <p:spPr bwMode="auto">
                                                                                                                                                                                                                                                  <a:xfrm>
                                                                                                                                                                                                                                                    <a:off x="193" y="84"/>
                                                                                                                                                                                                                                                    <a:ext cx="88" cy="8"/>
                                                                                                                                                                                                                                                  </a:xfrm>
                                                                                                                                                                                                                                                  <a:custGeom>
                                                                                                                                                                                                                                                    <a:avLst/>
                                                                                                                                                                                                                                                    <a:gdLst>
                                                                                                                                                                                                                                                      <a:gd name="T0" fmla="*/ 0 w 88"/>
                                                                                                                                                                                                                                                      <a:gd name="T1" fmla="*/ 8 h 8"/>
                                                                                                                                                                                                                                                      <a:gd name="T2" fmla="*/ 12 w 88"/>
                                                                                                                                                                                                                                                      <a:gd name="T3" fmla="*/ 5 h 8"/>
                                                                                                                                                                                                                                                      <a:gd name="T4" fmla="*/ 84 w 88"/>
                                                                                                                                                                                                                                                      <a:gd name="T5" fmla="*/ 3 h 8"/>
                                                                                                                                                                                                                                                      <a:gd name="T6" fmla="*/ 86 w 88"/>
                                                                                                                                                                                                                                                      <a:gd name="T7" fmla="*/ 2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8">
                                                                                                                                                                                                                                                        <a:moveTo>
                                                                                                                                                                                                                                                          <a:pt x="0" y="8"/>
                                                                                                                                                                                                                                                        </a:moveTo>
                                                                                                                                                                                                                                                        <a:cubicBezTo>
                                                                                                                                                                                                                                                          <a:pt x="4" y="7"/>
                                                                                                                                                                                                                                                          <a:pt x="12" y="5"/>
                                                                                                                                                                                                                                                          <a:pt x="12" y="5"/>
                                                                                                                                                                                                                                                        </a:cubicBezTo>
                                                                                                                                                                                                                                                        <a:cubicBezTo>
                                                                                                                                                                                                                                                          <a:pt x="35" y="8"/>
                                                                                                                                                                                                                                                          <a:pt x="61" y="4"/>
                                                                                                                                                                                                                                                          <a:pt x="84" y="3"/>
                                                                                                                                                                                                                                                        </a:cubicBezTo>
                                                                                                                                                                                                                                                        <a:cubicBezTo>
                                                                                                                                                                                                                                                          <a:pt x="87" y="1"/>
                                                                                                                                                                                                                                                          <a:pt x="88" y="0"/>
                                                                                                                                                                                                                                                          <a:pt x="86"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50" name="Freeform 1314">
                                                                                                                                                                                                                                                  <a:extLst>
                                                                                                                                                                                                                                                    <a:ext uri="{FF2B5EF4-FFF2-40B4-BE49-F238E27FC236}">
                                                                                                                                                                                                                                                      <a16:creationId xmlns:a16="http://schemas.microsoft.com/office/drawing/2014/main" id="{075B01B9-F1F0-44B2-A10A-D01A2E2D7D75}"/>
                                                                                                                                                                                                                                                    </a:ext>
                                                                                                                                                                                                                                                  </a:extLst>
                                                                                                                                                                                                                                                </p:cNvPr>
                                                                                                                                                                                                                                                <p:cNvSpPr>
                                                                                                                                                                                                                                                  <a:spLocks/>
                                                                                                                                                                                                                                                </p:cNvSpPr>
                                                                                                                                                                                                                                                <p:nvPr/>
                                                                                                                                                                                                                                              </p:nvSpPr>
                                                                                                                                                                                                                                              <p:spPr bwMode="auto">
                                                                                                                                                                                                                                                <a:xfrm>
                                                                                                                                                                                                                                                  <a:off x="60" y="103"/>
                                                                                                                                                                                                                                                  <a:ext cx="55" cy="10"/>
                                                                                                                                                                                                                                                </a:xfrm>
                                                                                                                                                                                                                                                <a:custGeom>
                                                                                                                                                                                                                                                  <a:avLst/>
                                                                                                                                                                                                                                                  <a:gdLst>
                                                                                                                                                                                                                                                    <a:gd name="T0" fmla="*/ 55 w 55"/>
                                                                                                                                                                                                                                                    <a:gd name="T1" fmla="*/ 2 h 10"/>
                                                                                                                                                                                                                                                    <a:gd name="T2" fmla="*/ 24 w 55"/>
                                                                                                                                                                                                                                                    <a:gd name="T3" fmla="*/ 8 h 10"/>
                                                                                                                                                                                                                                                    <a:gd name="T4" fmla="*/ 35 w 55"/>
                                                                                                                                                                                                                                                    <a:gd name="T5" fmla="*/ 5 h 10"/>
                                                                                                                                                                                                                                                    <a:gd name="T6" fmla="*/ 45 w 55"/>
                                                                                                                                                                                                                                                    <a:gd name="T7" fmla="*/ 2 h 10"/>
                                                                                                                                                                                                                                                    <a:gd name="T8" fmla="*/ 48 w 55"/>
                                                                                                                                                                                                                                                    <a:gd name="T9" fmla="*/ 6 h 10"/>
                                                                                                                                                                                                                                                    <a:gd name="T10" fmla="*/ 39 w 55"/>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10">
                                                                                                                                                                                                                                                      <a:moveTo>
                                                                                                                                                                                                                                                        <a:pt x="55" y="2"/>
                                                                                                                                                                                                                                                      </a:moveTo>
                                                                                                                                                                                                                                                      <a:cubicBezTo>
                                                                                                                                                                                                                                                        <a:pt x="43" y="0"/>
                                                                                                                                                                                                                                                        <a:pt x="36" y="6"/>
                                                                                                                                                                                                                                                        <a:pt x="24" y="8"/>
                                                                                                                                                                                                                                                      </a:cubicBezTo>
                                                                                                                                                                                                                                                      <a:cubicBezTo>
                                                                                                                                                                                                                                                        <a:pt x="0" y="5"/>
                                                                                                                                                                                                                                                        <a:pt x="33" y="5"/>
                                                                                                                                                                                                                                                        <a:pt x="35" y="5"/>
                                                                                                                                                                                                                                                      </a:cubicBezTo>
                                                                                                                                                                                                                                                      <a:cubicBezTo>
                                                                                                                                                                                                                                                        <a:pt x="38" y="4"/>
                                                                                                                                                                                                                                                        <a:pt x="42" y="3"/>
                                                                                                                                                                                                                                                        <a:pt x="45" y="2"/>
                                                                                                                                                                                                                                                      </a:cubicBezTo>
                                                                                                                                                                                                                                                      <a:cubicBezTo>
                                                                                                                                                                                                                                                        <a:pt x="48" y="3"/>
                                                                                                                                                                                                                                                        <a:pt x="51" y="2"/>
                                                                                                                                                                                                                                                        <a:pt x="48" y="6"/>
                                                                                                                                                                                                                                                      </a:cubicBezTo>
                                                                                                                                                                                                                                                      <a:cubicBezTo>
                                                                                                                                                                                                                                                        <a:pt x="46" y="9"/>
                                                                                                                                                                                                                                                        <a:pt x="39" y="10"/>
                                                                                                                                                                                                                                                        <a:pt x="39"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351" name="Freeform 1315">
                                                                                                                                                                                                                                                  <a:extLst>
                                                                                                                                                                                                                                                    <a:ext uri="{FF2B5EF4-FFF2-40B4-BE49-F238E27FC236}">
                                                                                                                                                                                                                                                      <a16:creationId xmlns:a16="http://schemas.microsoft.com/office/drawing/2014/main" id="{54CF2C57-C420-4526-A123-A8530027F5D2}"/>
                                                                                                                                                                                                                                                    </a:ext>
                                                                                                                                                                                                                                                  </a:extLst>
                                                                                                                                                                                                                                                </p:cNvPr>
                                                                                                                                                                                                                                                <p:cNvSpPr>
                                                                                                                                                                                                                                                  <a:spLocks/>
                                                                                                                                                                                                                                                </p:cNvSpPr>
                                                                                                                                                                                                                                                <p:nvPr/>
                                                                                                                                                                                                                                              </p:nvSpPr>
                                                                                                                                                                                                                                              <p:spPr bwMode="auto">
                                                                                                                                                                                                                                                <a:xfrm>
                                                                                                                                                                                                                                                  <a:off x="15" y="103"/>
                                                                                                                                                                                                                                                  <a:ext cx="37" cy="10"/>
                                                                                                                                                                                                                                                </a:xfrm>
                                                                                                                                                                                                                                                <a:custGeom>
                                                                                                                                                                                                                                                  <a:avLst/>
                                                                                                                                                                                                                                                  <a:gdLst>
                                                                                                                                                                                                                                                    <a:gd name="T0" fmla="*/ 37 w 37"/>
                                                                                                                                                                                                                                                    <a:gd name="T1" fmla="*/ 0 h 10"/>
                                                                                                                                                                                                                                                    <a:gd name="T2" fmla="*/ 20 w 37"/>
                                                                                                                                                                                                                                                    <a:gd name="T3" fmla="*/ 8 h 10"/>
                                                                                                                                                                                                                                                    <a:gd name="T4" fmla="*/ 30 w 37"/>
                                                                                                                                                                                                                                                    <a:gd name="T5" fmla="*/ 7 h 10"/>
                                                                                                                                                                                                                                                    <a:gd name="T6" fmla="*/ 36 w 37"/>
                                                                                                                                                                                                                                                    <a:gd name="T7" fmla="*/ 4 h 10"/>
                                                                                                                                                                                                                                                    <a:gd name="T8" fmla="*/ 30 w 37"/>
                                                                                                                                                                                                                                                    <a:gd name="T9" fmla="*/ 9 h 10"/>
                                                                                                                                                                                                                                                    <a:gd name="T10" fmla="*/ 15 w 37"/>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10">
                                                                                                                                                                                                                                                      <a:moveTo>
                                                                                                                                                                                                                                                        <a:pt x="37" y="0"/>
                                                                                                                                                                                                                                                      </a:moveTo>
                                                                                                                                                                                                                                                      <a:cubicBezTo>
                                                                                                                                                                                                                                                        <a:pt x="33" y="7"/>
                                                                                                                                                                                                                                                        <a:pt x="27" y="7"/>
                                                                                                                                                                                                                                                        <a:pt x="20" y="8"/>
                                                                                                                                                                                                                                                      </a:cubicBezTo>
                                                                                                                                                                                                                                                      <a:cubicBezTo>
                                                                                                                                                                                                                                                        <a:pt x="24" y="9"/>
                                                                                                                                                                                                                                                        <a:pt x="26" y="8"/>
                                                                                                                                                                                                                                                        <a:pt x="30" y="7"/>
                                                                                                                                                                                                                                                      </a:cubicBezTo>
                                                                                                                                                                                                                                                      <a:cubicBezTo>
                                                                                                                                                                                                                                                        <a:pt x="32" y="6"/>
                                                                                                                                                                                                                                                        <a:pt x="36" y="2"/>
                                                                                                                                                                                                                                                        <a:pt x="36" y="4"/>
                                                                                                                                                                                                                                                      </a:cubicBezTo>
                                                                                                                                                                                                                                                      <a:cubicBezTo>
                                                                                                                                                                                                                                                        <a:pt x="36" y="5"/>
                                                                                                                                                                                                                                                        <a:pt x="31" y="9"/>
                                                                                                                                                                                                                                                        <a:pt x="30" y="9"/>
                                                                                                                                                                                                                                                      </a:cubicBezTo>
                                                                                                                                                                                                                                                      <a:cubicBezTo>
                                                                                                                                                                                                                                                        <a:pt x="22" y="10"/>
                                                                                                                                                                                                                                                        <a:pt x="0" y="10"/>
                                                                                                                                                                                                                                                        <a:pt x="15"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352" name="Freeform 1316">
                                                                                                                                                                                                                                                  <a:extLst>
                                                                                                                                                                                                                                                    <a:ext uri="{FF2B5EF4-FFF2-40B4-BE49-F238E27FC236}">
                                                                                                                                                                                                                                                      <a16:creationId xmlns:a16="http://schemas.microsoft.com/office/drawing/2014/main" id="{63ADA5F9-10CB-4CD3-9778-DD15DAF9D567}"/>
                                                                                                                                                                                                                                                    </a:ext>
                                                                                                                                                                                                                                                  </a:extLst>
                                                                                                                                                                                                                                                </p:cNvPr>
                                                                                                                                                                                                                                                <p:cNvSpPr>
                                                                                                                                                                                                                                                  <a:spLocks/>
                                                                                                                                                                                                                                                </p:cNvSpPr>
                                                                                                                                                                                                                                                <p:nvPr/>
                                                                                                                                                                                                                                              </p:nvSpPr>
                                                                                                                                                                                                                                              <p:spPr bwMode="auto">
                                                                                                                                                                                                                                                <a:xfrm>
                                                                                                                                                                                                                                                  <a:off x="0" y="116"/>
                                                                                                                                                                                                                                                  <a:ext cx="118" cy="15"/>
                                                                                                                                                                                                                                                </a:xfrm>
                                                                                                                                                                                                                                                <a:custGeom>
                                                                                                                                                                                                                                                  <a:avLst/>
                                                                                                                                                                                                                                                  <a:gdLst>
                                                                                                                                                                                                                                                    <a:gd name="T0" fmla="*/ 118 w 118"/>
                                                                                                                                                                                                                                                    <a:gd name="T1" fmla="*/ 0 h 15"/>
                                                                                                                                                                                                                                                    <a:gd name="T2" fmla="*/ 97 w 118"/>
                                                                                                                                                                                                                                                    <a:gd name="T3" fmla="*/ 9 h 15"/>
                                                                                                                                                                                                                                                    <a:gd name="T4" fmla="*/ 67 w 118"/>
                                                                                                                                                                                                                                                    <a:gd name="T5" fmla="*/ 8 h 15"/>
                                                                                                                                                                                                                                                    <a:gd name="T6" fmla="*/ 55 w 118"/>
                                                                                                                                                                                                                                                    <a:gd name="T7" fmla="*/ 15 h 15"/>
                                                                                                                                                                                                                                                    <a:gd name="T8" fmla="*/ 29 w 118"/>
                                                                                                                                                                                                                                                    <a:gd name="T9" fmla="*/ 12 h 15"/>
                                                                                                                                                                                                                                                    <a:gd name="T10" fmla="*/ 17 w 118"/>
                                                                                                                                                                                                                                                    <a:gd name="T11" fmla="*/ 8 h 15"/>
                                                                                                                                                                                                                                                    <a:gd name="T12" fmla="*/ 14 w 118"/>
                                                                                                                                                                                                                                                    <a:gd name="T13" fmla="*/ 7 h 15"/>
                                                                                                                                                                                                                                                    <a:gd name="T14" fmla="*/ 2 w 118"/>
                                                                                                                                                                                                                                                    <a:gd name="T15" fmla="*/ 9 h 15"/>
                                                                                                                                                                                                                                                    <a:gd name="T16" fmla="*/ 7 w 118"/>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8" h="15">
                                                                                                                                                                                                                                                      <a:moveTo>
                                                                                                                                                                                                                                                        <a:pt x="118" y="0"/>
                                                                                                                                                                                                                                                      </a:moveTo>
                                                                                                                                                                                                                                                      <a:cubicBezTo>
                                                                                                                                                                                                                                                        <a:pt x="110" y="2"/>
                                                                                                                                                                                                                                                        <a:pt x="105" y="6"/>
                                                                                                                                                                                                                                                        <a:pt x="97" y="9"/>
                                                                                                                                                                                                                                                      </a:cubicBezTo>
                                                                                                                                                                                                                                                      <a:cubicBezTo>
                                                                                                                                                                                                                                                        <a:pt x="86" y="8"/>
                                                                                                                                                                                                                                                        <a:pt x="79" y="7"/>
                                                                                                                                                                                                                                                        <a:pt x="67" y="8"/>
                                                                                                                                                                                                                                                      </a:cubicBezTo>
                                                                                                                                                                                                                                                      <a:cubicBezTo>
                                                                                                                                                                                                                                                        <a:pt x="63" y="11"/>
                                                                                                                                                                                                                                                        <a:pt x="55" y="15"/>
                                                                                                                                                                                                                                                        <a:pt x="55" y="15"/>
                                                                                                                                                                                                                                                      </a:cubicBezTo>
                                                                                                                                                                                                                                                      <a:cubicBezTo>
                                                                                                                                                                                                                                                        <a:pt x="43" y="14"/>
                                                                                                                                                                                                                                                        <a:pt x="39" y="15"/>
                                                                                                                                                                                                                                                        <a:pt x="29" y="12"/>
                                                                                                                                                                                                                                                      </a:cubicBezTo>
                                                                                                                                                                                                                                                      <a:cubicBezTo>
                                                                                                                                                                                                                                                        <a:pt x="25" y="11"/>
                                                                                                                                                                                                                                                        <a:pt x="21" y="9"/>
                                                                                                                                                                                                                                                        <a:pt x="17" y="8"/>
                                                                                                                                                                                                                                                      </a:cubicBezTo>
                                                                                                                                                                                                                                                      <a:cubicBezTo>
                                                                                                                                                                                                                                                        <a:pt x="16" y="8"/>
                                                                                                                                                                                                                                                        <a:pt x="14" y="7"/>
                                                                                                                                                                                                                                                        <a:pt x="14" y="7"/>
                                                                                                                                                                                                                                                      </a:cubicBezTo>
                                                                                                                                                                                                                                                      <a:cubicBezTo>
                                                                                                                                                                                                                                                        <a:pt x="9" y="9"/>
                                                                                                                                                                                                                                                        <a:pt x="9" y="9"/>
                                                                                                                                                                                                                                                        <a:pt x="2" y="9"/>
                                                                                                                                                                                                                                                      </a:cubicBezTo>
                                                                                                                                                                                                                                                      <a:cubicBezTo>
                                                                                                                                                                                                                                                        <a:pt x="0" y="9"/>
                                                                                                                                                                                                                                                        <a:pt x="7" y="8"/>
                                                                                                                                                                                                                                                        <a:pt x="7"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345" name="Freeform 1309">
                                                                                                                                                                                                                                              <a:extLst>
                                                                                                                                                                                                                                                <a:ext uri="{FF2B5EF4-FFF2-40B4-BE49-F238E27FC236}">
                                                                                                                                                                                                                                                  <a16:creationId xmlns:a16="http://schemas.microsoft.com/office/drawing/2014/main" id="{42A2DB51-44B5-444E-8726-653A80C44D0B}"/>
                                                                                                                                                                                                                                                </a:ext>
                                                                                                                                                                                                                                              </a:extLst>
                                                                                                                                                                                                                                            </p:cNvPr>
                                                                                                                                                                                                                                            <p:cNvSpPr>
                                                                                                                                                                                                                                              <a:spLocks/>
                                                                                                                                                                                                                                            </p:cNvSpPr>
                                                                                                                                                                                                                                            <p:nvPr/>
                                                                                                                                                                                                                                          </p:nvSpPr>
                                                                                                                                                                                                                                          <p:spPr bwMode="auto">
                                                                                                                                                                                                                                            <a:xfrm>
                                                                                                                                                                                                                                              <a:off x="144" y="95"/>
                                                                                                                                                                                                                                              <a:ext cx="154" cy="36"/>
                                                                                                                                                                                                                                            </a:xfrm>
                                                                                                                                                                                                                                            <a:custGeom>
                                                                                                                                                                                                                                              <a:avLst/>
                                                                                                                                                                                                                                              <a:gdLst>
                                                                                                                                                                                                                                                <a:gd name="T0" fmla="*/ 154 w 154"/>
                                                                                                                                                                                                                                                <a:gd name="T1" fmla="*/ 0 h 36"/>
                                                                                                                                                                                                                                                <a:gd name="T2" fmla="*/ 111 w 154"/>
                                                                                                                                                                                                                                                <a:gd name="T3" fmla="*/ 22 h 36"/>
                                                                                                                                                                                                                                                <a:gd name="T4" fmla="*/ 56 w 154"/>
                                                                                                                                                                                                                                                <a:gd name="T5" fmla="*/ 30 h 36"/>
                                                                                                                                                                                                                                                <a:gd name="T6" fmla="*/ 42 w 154"/>
                                                                                                                                                                                                                                                <a:gd name="T7" fmla="*/ 34 h 36"/>
                                                                                                                                                                                                                                                <a:gd name="T8" fmla="*/ 39 w 154"/>
                                                                                                                                                                                                                                                <a:gd name="T9" fmla="*/ 35 h 36"/>
                                                                                                                                                                                                                                                <a:gd name="T10" fmla="*/ 22 w 154"/>
                                                                                                                                                                                                                                                <a:gd name="T11" fmla="*/ 30 h 36"/>
                                                                                                                                                                                                                                                <a:gd name="T12" fmla="*/ 2 w 154"/>
                                                                                                                                                                                                                                                <a:gd name="T13" fmla="*/ 31 h 36"/>
                                                                                                                                                                                                                                                <a:gd name="T14" fmla="*/ 8 w 154"/>
                                                                                                                                                                                                                                                <a:gd name="T15" fmla="*/ 30 h 36"/>
                                                                                                                                                                                                                                                <a:gd name="T16" fmla="*/ 26 w 154"/>
                                                                                                                                                                                                                                                <a:gd name="T17" fmla="*/ 31 h 36"/>
                                                                                                                                                                                                                                                <a:gd name="T18" fmla="*/ 39 w 154"/>
                                                                                                                                                                                                                                                <a:gd name="T19" fmla="*/ 36 h 36"/>
                                                                                                                                                                                                                                                <a:gd name="T20" fmla="*/ 76 w 154"/>
                                                                                                                                                                                                                                                <a:gd name="T21" fmla="*/ 30 h 36"/>
                                                                                                                                                                                                                                                <a:gd name="T22" fmla="*/ 91 w 154"/>
                                                                                                                                                                                                                                                <a:gd name="T23" fmla="*/ 2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4" h="36">
                                                                                                                                                                                                                                                  <a:moveTo>
                                                                                                                                                                                                                                                    <a:pt x="154" y="0"/>
                                                                                                                                                                                                                                                  </a:moveTo>
                                                                                                                                                                                                                                                  <a:cubicBezTo>
                                                                                                                                                                                                                                                    <a:pt x="142" y="18"/>
                                                                                                                                                                                                                                                    <a:pt x="133" y="20"/>
                                                                                                                                                                                                                                                    <a:pt x="111" y="22"/>
                                                                                                                                                                                                                                                  </a:cubicBezTo>
                                                                                                                                                                                                                                                  <a:cubicBezTo>
                                                                                                                                                                                                                                                    <a:pt x="91" y="29"/>
                                                                                                                                                                                                                                                    <a:pt x="78" y="29"/>
                                                                                                                                                                                                                                                    <a:pt x="56" y="30"/>
                                                                                                                                                                                                                                                  </a:cubicBezTo>
                                                                                                                                                                                                                                                  <a:cubicBezTo>
                                                                                                                                                                                                                                                    <a:pt x="46" y="33"/>
                                                                                                                                                                                                                                                    <a:pt x="51" y="31"/>
                                                                                                                                                                                                                                                    <a:pt x="42" y="34"/>
                                                                                                                                                                                                                                                  </a:cubicBezTo>
                                                                                                                                                                                                                                                  <a:cubicBezTo>
                                                                                                                                                                                                                                                    <a:pt x="41" y="34"/>
                                                                                                                                                                                                                                                    <a:pt x="39" y="35"/>
                                                                                                                                                                                                                                                    <a:pt x="39" y="35"/>
                                                                                                                                                                                                                                                  </a:cubicBezTo>
                                                                                                                                                                                                                                                  <a:cubicBezTo>
                                                                                                                                                                                                                                                    <a:pt x="33" y="33"/>
                                                                                                                                                                                                                                                    <a:pt x="22" y="30"/>
                                                                                                                                                                                                                                                    <a:pt x="22" y="30"/>
                                                                                                                                                                                                                                                  </a:cubicBezTo>
                                                                                                                                                                                                                                                  <a:cubicBezTo>
                                                                                                                                                                                                                                                    <a:pt x="15" y="30"/>
                                                                                                                                                                                                                                                    <a:pt x="9" y="31"/>
                                                                                                                                                                                                                                                    <a:pt x="2" y="31"/>
                                                                                                                                                                                                                                                  </a:cubicBezTo>
                                                                                                                                                                                                                                                  <a:cubicBezTo>
                                                                                                                                                                                                                                                    <a:pt x="0" y="31"/>
                                                                                                                                                                                                                                                    <a:pt x="6" y="30"/>
                                                                                                                                                                                                                                                    <a:pt x="8" y="30"/>
                                                                                                                                                                                                                                                  </a:cubicBezTo>
                                                                                                                                                                                                                                                  <a:cubicBezTo>
                                                                                                                                                                                                                                                    <a:pt x="14" y="30"/>
                                                                                                                                                                                                                                                    <a:pt x="20" y="31"/>
                                                                                                                                                                                                                                                    <a:pt x="26" y="31"/>
                                                                                                                                                                                                                                                  </a:cubicBezTo>
                                                                                                                                                                                                                                                  <a:cubicBezTo>
                                                                                                                                                                                                                                                    <a:pt x="30" y="33"/>
                                                                                                                                                                                                                                                    <a:pt x="39" y="36"/>
                                                                                                                                                                                                                                                    <a:pt x="39" y="36"/>
                                                                                                                                                                                                                                                  </a:cubicBezTo>
                                                                                                                                                                                                                                                  <a:cubicBezTo>
                                                                                                                                                                                                                                                    <a:pt x="54" y="34"/>
                                                                                                                                                                                                                                                    <a:pt x="57" y="31"/>
                                                                                                                                                                                                                                                    <a:pt x="76" y="30"/>
                                                                                                                                                                                                                                                  </a:cubicBezTo>
                                                                                                                                                                                                                                                  <a:cubicBezTo>
                                                                                                                                                                                                                                                    <a:pt x="77" y="30"/>
                                                                                                                                                                                                                                                    <a:pt x="96" y="28"/>
                                                                                                                                                                                                                                                    <a:pt x="91" y="2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346" name="Freeform 1310">
                                                                                                                                                                                                                                              <a:extLst>
                                                                                                                                                                                                                                                <a:ext uri="{FF2B5EF4-FFF2-40B4-BE49-F238E27FC236}">
                                                                                                                                                                                                                                                  <a16:creationId xmlns:a16="http://schemas.microsoft.com/office/drawing/2014/main" id="{A446A215-3EC8-494C-A0C5-45F4011CA634}"/>
                                                                                                                                                                                                                                                </a:ext>
                                                                                                                                                                                                                                              </a:extLst>
                                                                                                                                                                                                                                            </p:cNvPr>
                                                                                                                                                                                                                                            <p:cNvSpPr>
                                                                                                                                                                                                                                              <a:spLocks/>
                                                                                                                                                                                                                                            </p:cNvSpPr>
                                                                                                                                                                                                                                            <p:nvPr/>
                                                                                                                                                                                                                                          </p:nvSpPr>
                                                                                                                                                                                                                                          <p:spPr bwMode="auto">
                                                                                                                                                                                                                                            <a:xfrm>
                                                                                                                                                                                                                                              <a:off x="20" y="129"/>
                                                                                                                                                                                                                                              <a:ext cx="148" cy="11"/>
                                                                                                                                                                                                                                            </a:xfrm>
                                                                                                                                                                                                                                            <a:custGeom>
                                                                                                                                                                                                                                              <a:avLst/>
                                                                                                                                                                                                                                              <a:gdLst>
                                                                                                                                                                                                                                                <a:gd name="T0" fmla="*/ 148 w 148"/>
                                                                                                                                                                                                                                                <a:gd name="T1" fmla="*/ 0 h 11"/>
                                                                                                                                                                                                                                                <a:gd name="T2" fmla="*/ 112 w 148"/>
                                                                                                                                                                                                                                                <a:gd name="T3" fmla="*/ 6 h 11"/>
                                                                                                                                                                                                                                                <a:gd name="T4" fmla="*/ 82 w 148"/>
                                                                                                                                                                                                                                                <a:gd name="T5" fmla="*/ 3 h 11"/>
                                                                                                                                                                                                                                                <a:gd name="T6" fmla="*/ 60 w 148"/>
                                                                                                                                                                                                                                                <a:gd name="T7" fmla="*/ 8 h 11"/>
                                                                                                                                                                                                                                                <a:gd name="T8" fmla="*/ 51 w 148"/>
                                                                                                                                                                                                                                                <a:gd name="T9" fmla="*/ 11 h 11"/>
                                                                                                                                                                                                                                                <a:gd name="T10" fmla="*/ 33 w 148"/>
                                                                                                                                                                                                                                                <a:gd name="T11" fmla="*/ 8 h 11"/>
                                                                                                                                                                                                                                                <a:gd name="T12" fmla="*/ 0 w 148"/>
                                                                                                                                                                                                                                                <a:gd name="T13" fmla="*/ 11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11">
                                                                                                                                                                                                                                                  <a:moveTo>
                                                                                                                                                                                                                                                    <a:pt x="148" y="0"/>
                                                                                                                                                                                                                                                  </a:moveTo>
                                                                                                                                                                                                                                                  <a:cubicBezTo>
                                                                                                                                                                                                                                                    <a:pt x="131" y="6"/>
                                                                                                                                                                                                                                                    <a:pt x="141" y="5"/>
                                                                                                                                                                                                                                                    <a:pt x="112" y="6"/>
                                                                                                                                                                                                                                                  </a:cubicBezTo>
                                                                                                                                                                                                                                                  <a:cubicBezTo>
                                                                                                                                                                                                                                                    <a:pt x="102" y="8"/>
                                                                                                                                                                                                                                                    <a:pt x="92" y="6"/>
                                                                                                                                                                                                                                                    <a:pt x="82" y="3"/>
                                                                                                                                                                                                                                                  </a:cubicBezTo>
                                                                                                                                                                                                                                                  <a:cubicBezTo>
                                                                                                                                                                                                                                                    <a:pt x="74" y="4"/>
                                                                                                                                                                                                                                                    <a:pt x="68" y="5"/>
                                                                                                                                                                                                                                                    <a:pt x="60" y="8"/>
                                                                                                                                                                                                                                                  </a:cubicBezTo>
                                                                                                                                                                                                                                                  <a:cubicBezTo>
                                                                                                                                                                                                                                                    <a:pt x="57" y="9"/>
                                                                                                                                                                                                                                                    <a:pt x="51" y="11"/>
                                                                                                                                                                                                                                                    <a:pt x="51" y="11"/>
                                                                                                                                                                                                                                                  </a:cubicBezTo>
                                                                                                                                                                                                                                                  <a:cubicBezTo>
                                                                                                                                                                                                                                                    <a:pt x="44" y="10"/>
                                                                                                                                                                                                                                                    <a:pt x="39" y="10"/>
                                                                                                                                                                                                                                                    <a:pt x="33" y="8"/>
                                                                                                                                                                                                                                                  </a:cubicBezTo>
                                                                                                                                                                                                                                                  <a:cubicBezTo>
                                                                                                                                                                                                                                                    <a:pt x="22" y="9"/>
                                                                                                                                                                                                                                                    <a:pt x="11" y="11"/>
                                                                                                                                                                                                                                                    <a:pt x="0"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43" name="Freeform 1307">
                                                                                                                                                                                                                                            <a:extLst>
                                                                                                                                                                                                                                              <a:ext uri="{FF2B5EF4-FFF2-40B4-BE49-F238E27FC236}">
                                                                                                                                                                                                                                                <a16:creationId xmlns:a16="http://schemas.microsoft.com/office/drawing/2014/main" id="{4F0095F4-00A1-4EDC-8E54-E5E53A6FF2FA}"/>
                                                                                                                                                                                                                                              </a:ext>
                                                                                                                                                                                                                                            </a:extLst>
                                                                                                                                                                                                                                          </p:cNvPr>
                                                                                                                                                                                                                                          <p:cNvSpPr>
                                                                                                                                                                                                                                            <a:spLocks/>
                                                                                                                                                                                                                                          </p:cNvSpPr>
                                                                                                                                                                                                                                          <p:nvPr/>
                                                                                                                                                                                                                                        </p:nvSpPr>
                                                                                                                                                                                                                                        <p:spPr bwMode="auto">
                                                                                                                                                                                                                                          <a:xfrm>
                                                                                                                                                                                                                                            <a:off x="64" y="122"/>
                                                                                                                                                                                                                                            <a:ext cx="38" cy="4"/>
                                                                                                                                                                                                                                          </a:xfrm>
                                                                                                                                                                                                                                          <a:custGeom>
                                                                                                                                                                                                                                            <a:avLst/>
                                                                                                                                                                                                                                            <a:gdLst>
                                                                                                                                                                                                                                              <a:gd name="T0" fmla="*/ 38 w 38"/>
                                                                                                                                                                                                                                              <a:gd name="T1" fmla="*/ 3 h 4"/>
                                                                                                                                                                                                                                              <a:gd name="T2" fmla="*/ 21 w 38"/>
                                                                                                                                                                                                                                              <a:gd name="T3" fmla="*/ 0 h 4"/>
                                                                                                                                                                                                                                              <a:gd name="T4" fmla="*/ 0 w 38"/>
                                                                                                                                                                                                                                              <a:gd name="T5" fmla="*/ 4 h 4"/>
                                                                                                                                                                                                                                              <a:gd name="T6" fmla="*/ 0 60000 65536"/>
                                                                                                                                                                                                                                              <a:gd name="T7" fmla="*/ 0 60000 65536"/>
                                                                                                                                                                                                                                              <a:gd name="T8" fmla="*/ 0 60000 65536"/>
                                                                                                                                                                                                                                            </a:gdLst>
                                                                                                                                                                                                                                            <a:ahLst/>
                                                                                                                                                                                                                                            <a:cxnLst>
                                                                                                                                                                                                                                              <a:cxn ang="T6">
                                                                                                                                                                                                                                                <a:pos x="T0" y="T1"/>
                                                                                                                                                                                                                                              </a:cxn>
                                                                                                                                                                                                                                              <a:cxn ang="T7">
                                                                                                                                                                                                                                                <a:pos x="T2" y="T3"/>
                                                                                                                                                                                                                                              </a:cxn>
                                                                                                                                                                                                                                              <a:cxn ang="T8">
                                                                                                                                                                                                                                                <a:pos x="T4" y="T5"/>
                                                                                                                                                                                                                                              </a:cxn>
                                                                                                                                                                                                                                            </a:cxnLst>
                                                                                                                                                                                                                                            <a:rect l="0" t="0" r="r" b="b"/>
                                                                                                                                                                                                                                            <a:pathLst>
                                                                                                                                                                                                                                              <a:path w="38" h="4">
                                                                                                                                                                                                                                                <a:moveTo>
                                                                                                                                                                                                                                                  <a:pt x="38" y="3"/>
                                                                                                                                                                                                                                                </a:moveTo>
                                                                                                                                                                                                                                                <a:cubicBezTo>
                                                                                                                                                                                                                                                  <a:pt x="32" y="1"/>
                                                                                                                                                                                                                                                  <a:pt x="27" y="2"/>
                                                                                                                                                                                                                                                  <a:pt x="21" y="0"/>
                                                                                                                                                                                                                                                </a:cubicBezTo>
                                                                                                                                                                                                                                                <a:cubicBezTo>
                                                                                                                                                                                                                                                  <a:pt x="14" y="1"/>
                                                                                                                                                                                                                                                  <a:pt x="6" y="4"/>
                                                                                                                                                                                                                                                  <a:pt x="0"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41" name="Freeform 1305">
                                                                                                                                                                                                                                          <a:extLst>
                                                                                                                                                                                                                                            <a:ext uri="{FF2B5EF4-FFF2-40B4-BE49-F238E27FC236}">
                                                                                                                                                                                                                                              <a16:creationId xmlns:a16="http://schemas.microsoft.com/office/drawing/2014/main" id="{CB341063-3C6F-40D6-92BF-47A95D6890C4}"/>
                                                                                                                                                                                                                                            </a:ext>
                                                                                                                                                                                                                                          </a:extLst>
                                                                                                                                                                                                                                        </p:cNvPr>
                                                                                                                                                                                                                                        <p:cNvSpPr>
                                                                                                                                                                                                                                          <a:spLocks/>
                                                                                                                                                                                                                                        </p:cNvSpPr>
                                                                                                                                                                                                                                        <p:nvPr/>
                                                                                                                                                                                                                                      </p:nvSpPr>
                                                                                                                                                                                                                                      <p:spPr bwMode="auto">
                                                                                                                                                                                                                                        <a:xfrm>
                                                                                                                                                                                                                                          <a:off x="113" y="113"/>
                                                                                                                                                                                                                                          <a:ext cx="27" cy="6"/>
                                                                                                                                                                                                                                        </a:xfrm>
                                                                                                                                                                                                                                        <a:custGeom>
                                                                                                                                                                                                                                          <a:avLst/>
                                                                                                                                                                                                                                          <a:gdLst>
                                                                                                                                                                                                                                            <a:gd name="T0" fmla="*/ 19 w 27"/>
                                                                                                                                                                                                                                            <a:gd name="T1" fmla="*/ 0 h 6"/>
                                                                                                                                                                                                                                            <a:gd name="T2" fmla="*/ 14 w 27"/>
                                                                                                                                                                                                                                            <a:gd name="T3" fmla="*/ 1 h 6"/>
                                                                                                                                                                                                                                            <a:gd name="T4" fmla="*/ 2 w 27"/>
                                                                                                                                                                                                                                            <a:gd name="T5" fmla="*/ 5 h 6"/>
                                                                                                                                                                                                                                            <a:gd name="T6" fmla="*/ 8 w 27"/>
                                                                                                                                                                                                                                            <a:gd name="T7" fmla="*/ 4 h 6"/>
                                                                                                                                                                                                                                            <a:gd name="T8" fmla="*/ 27 w 27"/>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6">
                                                                                                                                                                                                                                              <a:moveTo>
                                                                                                                                                                                                                                                <a:pt x="19" y="0"/>
                                                                                                                                                                                                                                              </a:moveTo>
                                                                                                                                                                                                                                              <a:cubicBezTo>
                                                                                                                                                                                                                                                <a:pt x="17" y="0"/>
                                                                                                                                                                                                                                                <a:pt x="16" y="1"/>
                                                                                                                                                                                                                                                <a:pt x="14" y="1"/>
                                                                                                                                                                                                                                              </a:cubicBezTo>
                                                                                                                                                                                                                                              <a:cubicBezTo>
                                                                                                                                                                                                                                                <a:pt x="10" y="2"/>
                                                                                                                                                                                                                                                <a:pt x="6" y="4"/>
                                                                                                                                                                                                                                                <a:pt x="2" y="5"/>
                                                                                                                                                                                                                                              </a:cubicBezTo>
                                                                                                                                                                                                                                              <a:cubicBezTo>
                                                                                                                                                                                                                                                <a:pt x="0" y="6"/>
                                                                                                                                                                                                                                                <a:pt x="6" y="4"/>
                                                                                                                                                                                                                                                <a:pt x="8" y="4"/>
                                                                                                                                                                                                                                              </a:cubicBezTo>
                                                                                                                                                                                                                                              <a:cubicBezTo>
                                                                                                                                                                                                                                                <a:pt x="15" y="2"/>
                                                                                                                                                                                                                                                <a:pt x="18" y="1"/>
                                                                                                                                                                                                                                                <a:pt x="27" y="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39" name="Freeform 1303">
                                                                                                                                                                                                                                        <a:extLst>
                                                                                                                                                                                                                                          <a:ext uri="{FF2B5EF4-FFF2-40B4-BE49-F238E27FC236}">
                                                                                                                                                                                                                                            <a16:creationId xmlns:a16="http://schemas.microsoft.com/office/drawing/2014/main" id="{99E4785F-CC8C-4F98-9FF2-89A5116EC3BD}"/>
                                                                                                                                                                                                                                          </a:ext>
                                                                                                                                                                                                                                        </a:extLst>
                                                                                                                                                                                                                                      </p:cNvPr>
                                                                                                                                                                                                                                      <p:cNvSpPr>
                                                                                                                                                                                                                                        <a:spLocks/>
                                                                                                                                                                                                                                      </p:cNvSpPr>
                                                                                                                                                                                                                                      <p:nvPr/>
                                                                                                                                                                                                                                    </p:nvSpPr>
                                                                                                                                                                                                                                    <p:spPr bwMode="auto">
                                                                                                                                                                                                                                      <a:xfrm>
                                                                                                                                                                                                                                        <a:off x="213" y="90"/>
                                                                                                                                                                                                                                        <a:ext cx="97" cy="48"/>
                                                                                                                                                                                                                                      </a:xfrm>
                                                                                                                                                                                                                                      <a:custGeom>
                                                                                                                                                                                                                                        <a:avLst/>
                                                                                                                                                                                                                                        <a:gdLst>
                                                                                                                                                                                                                                          <a:gd name="T0" fmla="*/ 97 w 97"/>
                                                                                                                                                                                                                                          <a:gd name="T1" fmla="*/ 0 h 48"/>
                                                                                                                                                                                                                                          <a:gd name="T2" fmla="*/ 82 w 97"/>
                                                                                                                                                                                                                                          <a:gd name="T3" fmla="*/ 26 h 48"/>
                                                                                                                                                                                                                                          <a:gd name="T4" fmla="*/ 38 w 97"/>
                                                                                                                                                                                                                                          <a:gd name="T5" fmla="*/ 35 h 48"/>
                                                                                                                                                                                                                                          <a:gd name="T6" fmla="*/ 0 w 97"/>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48">
                                                                                                                                                                                                                                            <a:moveTo>
                                                                                                                                                                                                                                              <a:pt x="97" y="0"/>
                                                                                                                                                                                                                                            </a:moveTo>
                                                                                                                                                                                                                                            <a:cubicBezTo>
                                                                                                                                                                                                                                              <a:pt x="96" y="10"/>
                                                                                                                                                                                                                                              <a:pt x="91" y="20"/>
                                                                                                                                                                                                                                              <a:pt x="82" y="26"/>
                                                                                                                                                                                                                                            </a:cubicBezTo>
                                                                                                                                                                                                                                            <a:cubicBezTo>
                                                                                                                                                                                                                                              <a:pt x="74" y="37"/>
                                                                                                                                                                                                                                              <a:pt x="47" y="35"/>
                                                                                                                                                                                                                                              <a:pt x="38" y="35"/>
                                                                                                                                                                                                                                            </a:cubicBezTo>
                                                                                                                                                                                                                                            <a:cubicBezTo>
                                                                                                                                                                                                                                              <a:pt x="25" y="37"/>
                                                                                                                                                                                                                                              <a:pt x="13" y="48"/>
                                                                                                                                                                                                                                              <a:pt x="0"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335" name="Freeform 1299">
                                                                                                                                                                                                                                    <a:extLst>
                                                                                                                                                                                                                                      <a:ext uri="{FF2B5EF4-FFF2-40B4-BE49-F238E27FC236}">
                                                                                                                                                                                                                                        <a16:creationId xmlns:a16="http://schemas.microsoft.com/office/drawing/2014/main" id="{8C44919B-AE61-4D58-BE7E-EC87C82E47E1}"/>
                                                                                                                                                                                                                                      </a:ext>
                                                                                                                                                                                                                                    </a:extLst>
                                                                                                                                                                                                                                  </p:cNvPr>
                                                                                                                                                                                                                                  <p:cNvSpPr>
                                                                                                                                                                                                                                    <a:spLocks/>
                                                                                                                                                                                                                                  </p:cNvSpPr>
                                                                                                                                                                                                                                  <p:nvPr/>
                                                                                                                                                                                                                                </p:nvSpPr>
                                                                                                                                                                                                                                <p:spPr bwMode="auto">
                                                                                                                                                                                                                                  <a:xfrm>
                                                                                                                                                                                                                                    <a:off x="295" y="85"/>
                                                                                                                                                                                                                                    <a:ext cx="10" cy="11"/>
                                                                                                                                                                                                                                  </a:xfrm>
                                                                                                                                                                                                                                  <a:custGeom>
                                                                                                                                                                                                                                    <a:avLst/>
                                                                                                                                                                                                                                    <a:gdLst>
                                                                                                                                                                                                                                      <a:gd name="T0" fmla="*/ 3 w 10"/>
                                                                                                                                                                                                                                      <a:gd name="T1" fmla="*/ 11 h 11"/>
                                                                                                                                                                                                                                      <a:gd name="T2" fmla="*/ 3 w 10"/>
                                                                                                                                                                                                                                      <a:gd name="T3" fmla="*/ 11 h 11"/>
                                                                                                                                                                                                                                      <a:gd name="T4" fmla="*/ 0 60000 65536"/>
                                                                                                                                                                                                                                      <a:gd name="T5" fmla="*/ 0 60000 65536"/>
                                                                                                                                                                                                                                    </a:gdLst>
                                                                                                                                                                                                                                    <a:ahLst/>
                                                                                                                                                                                                                                    <a:cxnLst>
                                                                                                                                                                                                                                      <a:cxn ang="T4">
                                                                                                                                                                                                                                        <a:pos x="T0" y="T1"/>
                                                                                                                                                                                                                                      </a:cxn>
                                                                                                                                                                                                                                      <a:cxn ang="T5">
                                                                                                                                                                                                                                        <a:pos x="T2" y="T3"/>
                                                                                                                                                                                                                                      </a:cxn>
                                                                                                                                                                                                                                    </a:cxnLst>
                                                                                                                                                                                                                                    <a:rect l="0" t="0" r="r" b="b"/>
                                                                                                                                                                                                                                    <a:pathLst>
                                                                                                                                                                                                                                      <a:path w="10" h="11">
                                                                                                                                                                                                                                        <a:moveTo>
                                                                                                                                                                                                                                          <a:pt x="3" y="11"/>
                                                                                                                                                                                                                                        </a:moveTo>
                                                                                                                                                                                                                                        <a:cubicBezTo>
                                                                                                                                                                                                                                          <a:pt x="10" y="0"/>
                                                                                                                                                                                                                                          <a:pt x="0" y="10"/>
                                                                                                                                                                                                                                          <a:pt x="3" y="11"/>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333" name="Freeform 1297">
                                                                                                                                                                                                                                  <a:extLst>
                                                                                                                                                                                                                                    <a:ext uri="{FF2B5EF4-FFF2-40B4-BE49-F238E27FC236}">
                                                                                                                                                                                                                                      <a16:creationId xmlns:a16="http://schemas.microsoft.com/office/drawing/2014/main" id="{4947CE05-448E-4736-B036-F8A2F2C8E721}"/>
                                                                                                                                                                                                                                    </a:ext>
                                                                                                                                                                                                                                  </a:extLst>
                                                                                                                                                                                                                                </p:cNvPr>
                                                                                                                                                                                                                                <p:cNvSpPr>
                                                                                                                                                                                                                                  <a:spLocks/>
                                                                                                                                                                                                                                </p:cNvSpPr>
                                                                                                                                                                                                                                <p:nvPr/>
                                                                                                                                                                                                                              </p:nvSpPr>
                                                                                                                                                                                                                              <p:spPr bwMode="auto">
                                                                                                                                                                                                                                <a:xfrm>
                                                                                                                                                                                                                                  <a:off x="247" y="106"/>
                                                                                                                                                                                                                                  <a:ext cx="60" cy="36"/>
                                                                                                                                                                                                                                </a:xfrm>
                                                                                                                                                                                                                                <a:custGeom>
                                                                                                                                                                                                                                  <a:avLst/>
                                                                                                                                                                                                                                  <a:gdLst>
                                                                                                                                                                                                                                    <a:gd name="T0" fmla="*/ 60 w 60"/>
                                                                                                                                                                                                                                    <a:gd name="T1" fmla="*/ 1 h 36"/>
                                                                                                                                                                                                                                    <a:gd name="T2" fmla="*/ 44 w 60"/>
                                                                                                                                                                                                                                    <a:gd name="T3" fmla="*/ 6 h 36"/>
                                                                                                                                                                                                                                    <a:gd name="T4" fmla="*/ 38 w 60"/>
                                                                                                                                                                                                                                    <a:gd name="T5" fmla="*/ 8 h 36"/>
                                                                                                                                                                                                                                    <a:gd name="T6" fmla="*/ 41 w 60"/>
                                                                                                                                                                                                                                    <a:gd name="T7" fmla="*/ 6 h 36"/>
                                                                                                                                                                                                                                    <a:gd name="T8" fmla="*/ 50 w 60"/>
                                                                                                                                                                                                                                    <a:gd name="T9" fmla="*/ 2 h 36"/>
                                                                                                                                                                                                                                    <a:gd name="T10" fmla="*/ 47 w 60"/>
                                                                                                                                                                                                                                    <a:gd name="T11" fmla="*/ 3 h 36"/>
                                                                                                                                                                                                                                    <a:gd name="T12" fmla="*/ 35 w 60"/>
                                                                                                                                                                                                                                    <a:gd name="T13" fmla="*/ 12 h 36"/>
                                                                                                                                                                                                                                    <a:gd name="T14" fmla="*/ 15 w 60"/>
                                                                                                                                                                                                                                    <a:gd name="T15" fmla="*/ 26 h 36"/>
                                                                                                                                                                                                                                    <a:gd name="T16" fmla="*/ 0 w 60"/>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36">
                                                                                                                                                                                                                                      <a:moveTo>
                                                                                                                                                                                                                                        <a:pt x="60" y="1"/>
                                                                                                                                                                                                                                      </a:moveTo>
                                                                                                                                                                                                                                      <a:cubicBezTo>
                                                                                                                                                                                                                                        <a:pt x="48" y="2"/>
                                                                                                                                                                                                                                        <a:pt x="53" y="0"/>
                                                                                                                                                                                                                                        <a:pt x="44" y="6"/>
                                                                                                                                                                                                                                      </a:cubicBezTo>
                                                                                                                                                                                                                                      <a:cubicBezTo>
                                                                                                                                                                                                                                        <a:pt x="42" y="7"/>
                                                                                                                                                                                                                                        <a:pt x="38" y="8"/>
                                                                                                                                                                                                                                        <a:pt x="38" y="8"/>
                                                                                                                                                                                                                                      </a:cubicBezTo>
                                                                                                                                                                                                                                      <a:cubicBezTo>
                                                                                                                                                                                                                                        <a:pt x="32" y="16"/>
                                                                                                                                                                                                                                        <a:pt x="40" y="6"/>
                                                                                                                                                                                                                                        <a:pt x="41" y="6"/>
                                                                                                                                                                                                                                      </a:cubicBezTo>
                                                                                                                                                                                                                                      <a:cubicBezTo>
                                                                                                                                                                                                                                        <a:pt x="44" y="4"/>
                                                                                                                                                                                                                                        <a:pt x="50" y="5"/>
                                                                                                                                                                                                                                        <a:pt x="50" y="2"/>
                                                                                                                                                                                                                                      </a:cubicBezTo>
                                                                                                                                                                                                                                      <a:cubicBezTo>
                                                                                                                                                                                                                                        <a:pt x="50" y="1"/>
                                                                                                                                                                                                                                        <a:pt x="48" y="2"/>
                                                                                                                                                                                                                                        <a:pt x="47" y="3"/>
                                                                                                                                                                                                                                      </a:cubicBezTo>
                                                                                                                                                                                                                                      <a:cubicBezTo>
                                                                                                                                                                                                                                        <a:pt x="42" y="6"/>
                                                                                                                                                                                                                                        <a:pt x="39" y="9"/>
                                                                                                                                                                                                                                        <a:pt x="35" y="12"/>
                                                                                                                                                                                                                                      </a:cubicBezTo>
                                                                                                                                                                                                                                      <a:cubicBezTo>
                                                                                                                                                                                                                                        <a:pt x="32" y="20"/>
                                                                                                                                                                                                                                        <a:pt x="23" y="24"/>
                                                                                                                                                                                                                                        <a:pt x="15" y="26"/>
                                                                                                                                                                                                                                      </a:cubicBezTo>
                                                                                                                                                                                                                                      <a:cubicBezTo>
                                                                                                                                                                                                                                        <a:pt x="10" y="30"/>
                                                                                                                                                                                                                                        <a:pt x="5" y="33"/>
                                                                                                                                                                                                                                        <a:pt x="0" y="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31" name="Freeform 1295">
                                                                                                                                                                                                                                <a:extLst>
                                                                                                                                                                                                                                  <a:ext uri="{FF2B5EF4-FFF2-40B4-BE49-F238E27FC236}">
                                                                                                                                                                                                                                    <a16:creationId xmlns:a16="http://schemas.microsoft.com/office/drawing/2014/main" id="{A3EFB621-55F5-445B-A940-CC7B550E6F76}"/>
                                                                                                                                                                                                                                  </a:ext>
                                                                                                                                                                                                                                </a:extLst>
                                                                                                                                                                                                                              </p:cNvPr>
                                                                                                                                                                                                                              <p:cNvSpPr>
                                                                                                                                                                                                                                <a:spLocks/>
                                                                                                                                                                                                                              </p:cNvSpPr>
                                                                                                                                                                                                                              <p:nvPr/>
                                                                                                                                                                                                                            </p:nvSpPr>
                                                                                                                                                                                                                            <p:spPr bwMode="auto">
                                                                                                                                                                                                                              <a:xfrm>
                                                                                                                                                                                                                                <a:off x="283" y="89"/>
                                                                                                                                                                                                                                <a:ext cx="21" cy="87"/>
                                                                                                                                                                                                                              </a:xfrm>
                                                                                                                                                                                                                              <a:custGeom>
                                                                                                                                                                                                                                <a:avLst/>
                                                                                                                                                                                                                                <a:gdLst>
                                                                                                                                                                                                                                  <a:gd name="T0" fmla="*/ 21 w 21"/>
                                                                                                                                                                                                                                  <a:gd name="T1" fmla="*/ 0 h 87"/>
                                                                                                                                                                                                                                  <a:gd name="T2" fmla="*/ 16 w 21"/>
                                                                                                                                                                                                                                  <a:gd name="T3" fmla="*/ 12 h 87"/>
                                                                                                                                                                                                                                  <a:gd name="T4" fmla="*/ 9 w 21"/>
                                                                                                                                                                                                                                  <a:gd name="T5" fmla="*/ 34 h 87"/>
                                                                                                                                                                                                                                  <a:gd name="T6" fmla="*/ 2 w 21"/>
                                                                                                                                                                                                                                  <a:gd name="T7" fmla="*/ 46 h 87"/>
                                                                                                                                                                                                                                  <a:gd name="T8" fmla="*/ 2 w 21"/>
                                                                                                                                                                                                                                  <a:gd name="T9" fmla="*/ 65 h 87"/>
                                                                                                                                                                                                                                  <a:gd name="T10" fmla="*/ 5 w 21"/>
                                                                                                                                                                                                                                  <a:gd name="T11" fmla="*/ 74 h 87"/>
                                                                                                                                                                                                                                  <a:gd name="T12" fmla="*/ 4 w 21"/>
                                                                                                                                                                                                                                  <a:gd name="T13" fmla="*/ 87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87">
                                                                                                                                                                                                                                    <a:moveTo>
                                                                                                                                                                                                                                      <a:pt x="21" y="0"/>
                                                                                                                                                                                                                                    </a:moveTo>
                                                                                                                                                                                                                                    <a:cubicBezTo>
                                                                                                                                                                                                                                      <a:pt x="20" y="4"/>
                                                                                                                                                                                                                                      <a:pt x="17" y="8"/>
                                                                                                                                                                                                                                      <a:pt x="16" y="12"/>
                                                                                                                                                                                                                                    </a:cubicBezTo>
                                                                                                                                                                                                                                    <a:cubicBezTo>
                                                                                                                                                                                                                                      <a:pt x="15" y="19"/>
                                                                                                                                                                                                                                      <a:pt x="13" y="28"/>
                                                                                                                                                                                                                                      <a:pt x="9" y="34"/>
                                                                                                                                                                                                                                    </a:cubicBezTo>
                                                                                                                                                                                                                                    <a:cubicBezTo>
                                                                                                                                                                                                                                      <a:pt x="6" y="38"/>
                                                                                                                                                                                                                                      <a:pt x="2" y="46"/>
                                                                                                                                                                                                                                      <a:pt x="2" y="46"/>
                                                                                                                                                                                                                                    </a:cubicBezTo>
                                                                                                                                                                                                                                    <a:cubicBezTo>
                                                                                                                                                                                                                                      <a:pt x="0" y="54"/>
                                                                                                                                                                                                                                      <a:pt x="0" y="52"/>
                                                                                                                                                                                                                                      <a:pt x="2" y="65"/>
                                                                                                                                                                                                                                    </a:cubicBezTo>
                                                                                                                                                                                                                                    <a:cubicBezTo>
                                                                                                                                                                                                                                      <a:pt x="2" y="68"/>
                                                                                                                                                                                                                                      <a:pt x="5" y="74"/>
                                                                                                                                                                                                                                      <a:pt x="5" y="74"/>
                                                                                                                                                                                                                                    </a:cubicBezTo>
                                                                                                                                                                                                                                    <a:cubicBezTo>
                                                                                                                                                                                                                                      <a:pt x="5" y="78"/>
                                                                                                                                                                                                                                      <a:pt x="4" y="87"/>
                                                                                                                                                                                                                                      <a:pt x="4"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29" name="Freeform 1293">
                                                                                                                                                                                                                              <a:extLst>
                                                                                                                                                                                                                                <a:ext uri="{FF2B5EF4-FFF2-40B4-BE49-F238E27FC236}">
                                                                                                                                                                                                                                  <a16:creationId xmlns:a16="http://schemas.microsoft.com/office/drawing/2014/main" id="{68583537-0AAE-48D1-B3FE-6D87BCBCB001}"/>
                                                                                                                                                                                                                                </a:ext>
                                                                                                                                                                                                                              </a:extLst>
                                                                                                                                                                                                                            </p:cNvPr>
                                                                                                                                                                                                                            <p:cNvSpPr>
                                                                                                                                                                                                                              <a:spLocks/>
                                                                                                                                                                                                                            </p:cNvSpPr>
                                                                                                                                                                                                                            <p:nvPr/>
                                                                                                                                                                                                                          </p:nvSpPr>
                                                                                                                                                                                                                          <p:spPr bwMode="auto">
                                                                                                                                                                                                                            <a:xfrm>
                                                                                                                                                                                                                              <a:off x="225" y="92"/>
                                                                                                                                                                                                                              <a:ext cx="68" cy="87"/>
                                                                                                                                                                                                                            </a:xfrm>
                                                                                                                                                                                                                            <a:custGeom>
                                                                                                                                                                                                                              <a:avLst/>
                                                                                                                                                                                                                              <a:gdLst>
                                                                                                                                                                                                                                <a:gd name="T0" fmla="*/ 68 w 68"/>
                                                                                                                                                                                                                                <a:gd name="T1" fmla="*/ 0 h 87"/>
                                                                                                                                                                                                                                <a:gd name="T2" fmla="*/ 42 w 68"/>
                                                                                                                                                                                                                                <a:gd name="T3" fmla="*/ 26 h 87"/>
                                                                                                                                                                                                                                <a:gd name="T4" fmla="*/ 24 w 68"/>
                                                                                                                                                                                                                                <a:gd name="T5" fmla="*/ 34 h 87"/>
                                                                                                                                                                                                                                <a:gd name="T6" fmla="*/ 18 w 68"/>
                                                                                                                                                                                                                                <a:gd name="T7" fmla="*/ 38 h 87"/>
                                                                                                                                                                                                                                <a:gd name="T8" fmla="*/ 5 w 68"/>
                                                                                                                                                                                                                                <a:gd name="T9" fmla="*/ 65 h 87"/>
                                                                                                                                                                                                                                <a:gd name="T10" fmla="*/ 1 w 68"/>
                                                                                                                                                                                                                                <a:gd name="T11" fmla="*/ 71 h 87"/>
                                                                                                                                                                                                                                <a:gd name="T12" fmla="*/ 3 w 68"/>
                                                                                                                                                                                                                                <a:gd name="T13" fmla="*/ 68 h 87"/>
                                                                                                                                                                                                                                <a:gd name="T14" fmla="*/ 6 w 68"/>
                                                                                                                                                                                                                                <a:gd name="T15" fmla="*/ 65 h 87"/>
                                                                                                                                                                                                                                <a:gd name="T16" fmla="*/ 13 w 68"/>
                                                                                                                                                                                                                                <a:gd name="T17" fmla="*/ 53 h 87"/>
                                                                                                                                                                                                                                <a:gd name="T18" fmla="*/ 51 w 68"/>
                                                                                                                                                                                                                                <a:gd name="T19" fmla="*/ 23 h 87"/>
                                                                                                                                                                                                                                <a:gd name="T20" fmla="*/ 59 w 68"/>
                                                                                                                                                                                                                                <a:gd name="T21" fmla="*/ 11 h 87"/>
                                                                                                                                                                                                                                <a:gd name="T22" fmla="*/ 62 w 68"/>
                                                                                                                                                                                                                                <a:gd name="T23" fmla="*/ 5 h 87"/>
                                                                                                                                                                                                                                <a:gd name="T24" fmla="*/ 65 w 68"/>
                                                                                                                                                                                                                                <a:gd name="T25" fmla="*/ 2 h 87"/>
                                                                                                                                                                                                                                <a:gd name="T26" fmla="*/ 52 w 68"/>
                                                                                                                                                                                                                                <a:gd name="T27" fmla="*/ 27 h 87"/>
                                                                                                                                                                                                                                <a:gd name="T28" fmla="*/ 35 w 68"/>
                                                                                                                                                                                                                                <a:gd name="T29" fmla="*/ 69 h 87"/>
                                                                                                                                                                                                                                <a:gd name="T30" fmla="*/ 29 w 68"/>
                                                                                                                                                                                                                                <a:gd name="T31" fmla="*/ 87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 h="87">
                                                                                                                                                                                                                                  <a:moveTo>
                                                                                                                                                                                                                                    <a:pt x="68" y="0"/>
                                                                                                                                                                                                                                  </a:moveTo>
                                                                                                                                                                                                                                  <a:cubicBezTo>
                                                                                                                                                                                                                                    <a:pt x="65" y="1"/>
                                                                                                                                                                                                                                    <a:pt x="48" y="21"/>
                                                                                                                                                                                                                                    <a:pt x="42" y="26"/>
                                                                                                                                                                                                                                  </a:cubicBezTo>
                                                                                                                                                                                                                                  <a:cubicBezTo>
                                                                                                                                                                                                                                    <a:pt x="37" y="30"/>
                                                                                                                                                                                                                                    <a:pt x="29" y="30"/>
                                                                                                                                                                                                                                    <a:pt x="24" y="34"/>
                                                                                                                                                                                                                                  </a:cubicBezTo>
                                                                                                                                                                                                                                  <a:cubicBezTo>
                                                                                                                                                                                                                                    <a:pt x="22" y="35"/>
                                                                                                                                                                                                                                    <a:pt x="18" y="38"/>
                                                                                                                                                                                                                                    <a:pt x="18" y="38"/>
                                                                                                                                                                                                                                  </a:cubicBezTo>
                                                                                                                                                                                                                                  <a:cubicBezTo>
                                                                                                                                                                                                                                    <a:pt x="13" y="46"/>
                                                                                                                                                                                                                                    <a:pt x="12" y="60"/>
                                                                                                                                                                                                                                    <a:pt x="5" y="65"/>
                                                                                                                                                                                                                                  </a:cubicBezTo>
                                                                                                                                                                                                                                  <a:cubicBezTo>
                                                                                                                                                                                                                                    <a:pt x="4" y="67"/>
                                                                                                                                                                                                                                    <a:pt x="2" y="69"/>
                                                                                                                                                                                                                                    <a:pt x="1" y="71"/>
                                                                                                                                                                                                                                  </a:cubicBezTo>
                                                                                                                                                                                                                                  <a:cubicBezTo>
                                                                                                                                                                                                                                    <a:pt x="0" y="72"/>
                                                                                                                                                                                                                                    <a:pt x="2" y="69"/>
                                                                                                                                                                                                                                    <a:pt x="3" y="68"/>
                                                                                                                                                                                                                                  </a:cubicBezTo>
                                                                                                                                                                                                                                  <a:cubicBezTo>
                                                                                                                                                                                                                                    <a:pt x="4" y="67"/>
                                                                                                                                                                                                                                    <a:pt x="5" y="66"/>
                                                                                                                                                                                                                                    <a:pt x="6" y="65"/>
                                                                                                                                                                                                                                  </a:cubicBezTo>
                                                                                                                                                                                                                                  <a:cubicBezTo>
                                                                                                                                                                                                                                    <a:pt x="8" y="59"/>
                                                                                                                                                                                                                                    <a:pt x="10" y="58"/>
                                                                                                                                                                                                                                    <a:pt x="13" y="53"/>
                                                                                                                                                                                                                                  </a:cubicBezTo>
                                                                                                                                                                                                                                  <a:cubicBezTo>
                                                                                                                                                                                                                                    <a:pt x="17" y="36"/>
                                                                                                                                                                                                                                    <a:pt x="38" y="31"/>
                                                                                                                                                                                                                                    <a:pt x="51" y="23"/>
                                                                                                                                                                                                                                  </a:cubicBezTo>
                                                                                                                                                                                                                                  <a:cubicBezTo>
                                                                                                                                                                                                                                    <a:pt x="52" y="19"/>
                                                                                                                                                                                                                                    <a:pt x="56" y="14"/>
                                                                                                                                                                                                                                    <a:pt x="59" y="11"/>
                                                                                                                                                                                                                                  </a:cubicBezTo>
                                                                                                                                                                                                                                  <a:cubicBezTo>
                                                                                                                                                                                                                                    <a:pt x="60" y="8"/>
                                                                                                                                                                                                                                    <a:pt x="60" y="8"/>
                                                                                                                                                                                                                                    <a:pt x="62" y="5"/>
                                                                                                                                                                                                                                  </a:cubicBezTo>
                                                                                                                                                                                                                                  <a:cubicBezTo>
                                                                                                                                                                                                                                    <a:pt x="63" y="4"/>
                                                                                                                                                                                                                                    <a:pt x="65" y="1"/>
                                                                                                                                                                                                                                    <a:pt x="65" y="2"/>
                                                                                                                                                                                                                                  </a:cubicBezTo>
                                                                                                                                                                                                                                  <a:cubicBezTo>
                                                                                                                                                                                                                                    <a:pt x="65" y="5"/>
                                                                                                                                                                                                                                    <a:pt x="54" y="22"/>
                                                                                                                                                                                                                                    <a:pt x="52" y="27"/>
                                                                                                                                                                                                                                  </a:cubicBezTo>
                                                                                                                                                                                                                                  <a:cubicBezTo>
                                                                                                                                                                                                                                    <a:pt x="47" y="41"/>
                                                                                                                                                                                                                                    <a:pt x="40" y="55"/>
                                                                                                                                                                                                                                    <a:pt x="35" y="69"/>
                                                                                                                                                                                                                                  </a:cubicBezTo>
                                                                                                                                                                                                                                  <a:cubicBezTo>
                                                                                                                                                                                                                                    <a:pt x="33" y="75"/>
                                                                                                                                                                                                                                    <a:pt x="34" y="82"/>
                                                                                                                                                                                                                                    <a:pt x="29"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27" name="Freeform 1291">
                                                                                                                                                                                                                            <a:extLst>
                                                                                                                                                                                                                              <a:ext uri="{FF2B5EF4-FFF2-40B4-BE49-F238E27FC236}">
                                                                                                                                                                                                                                <a16:creationId xmlns:a16="http://schemas.microsoft.com/office/drawing/2014/main" id="{55F92740-BD9E-42EF-8105-6B0896F16EF4}"/>
                                                                                                                                                                                                                              </a:ext>
                                                                                                                                                                                                                            </a:extLst>
                                                                                                                                                                                                                          </p:cNvPr>
                                                                                                                                                                                                                          <p:cNvSpPr>
                                                                                                                                                                                                                            <a:spLocks/>
                                                                                                                                                                                                                          </p:cNvSpPr>
                                                                                                                                                                                                                          <p:nvPr/>
                                                                                                                                                                                                                        </p:nvSpPr>
                                                                                                                                                                                                                        <p:spPr bwMode="auto">
                                                                                                                                                                                                                          <a:xfrm>
                                                                                                                                                                                                                            <a:off x="210" y="142"/>
                                                                                                                                                                                                                            <a:ext cx="32" cy="52"/>
                                                                                                                                                                                                                          </a:xfrm>
                                                                                                                                                                                                                          <a:custGeom>
                                                                                                                                                                                                                            <a:avLst/>
                                                                                                                                                                                                                            <a:gdLst>
                                                                                                                                                                                                                              <a:gd name="T0" fmla="*/ 25 w 32"/>
                                                                                                                                                                                                                              <a:gd name="T1" fmla="*/ 8 h 52"/>
                                                                                                                                                                                                                              <a:gd name="T2" fmla="*/ 1 w 32"/>
                                                                                                                                                                                                                              <a:gd name="T3" fmla="*/ 12 h 52"/>
                                                                                                                                                                                                                              <a:gd name="T4" fmla="*/ 5 w 32"/>
                                                                                                                                                                                                                              <a:gd name="T5" fmla="*/ 11 h 52"/>
                                                                                                                                                                                                                              <a:gd name="T6" fmla="*/ 17 w 32"/>
                                                                                                                                                                                                                              <a:gd name="T7" fmla="*/ 7 h 52"/>
                                                                                                                                                                                                                              <a:gd name="T8" fmla="*/ 25 w 32"/>
                                                                                                                                                                                                                              <a:gd name="T9" fmla="*/ 8 h 52"/>
                                                                                                                                                                                                                              <a:gd name="T10" fmla="*/ 28 w 32"/>
                                                                                                                                                                                                                              <a:gd name="T11" fmla="*/ 23 h 52"/>
                                                                                                                                                                                                                              <a:gd name="T12" fmla="*/ 26 w 32"/>
                                                                                                                                                                                                                              <a:gd name="T13" fmla="*/ 31 h 52"/>
                                                                                                                                                                                                                              <a:gd name="T14" fmla="*/ 22 w 32"/>
                                                                                                                                                                                                                              <a:gd name="T15" fmla="*/ 37 h 52"/>
                                                                                                                                                                                                                              <a:gd name="T16" fmla="*/ 26 w 32"/>
                                                                                                                                                                                                                              <a:gd name="T17" fmla="*/ 28 h 52"/>
                                                                                                                                                                                                                              <a:gd name="T18" fmla="*/ 25 w 32"/>
                                                                                                                                                                                                                              <a:gd name="T19" fmla="*/ 20 h 52"/>
                                                                                                                                                                                                                              <a:gd name="T20" fmla="*/ 27 w 32"/>
                                                                                                                                                                                                                              <a:gd name="T21" fmla="*/ 23 h 52"/>
                                                                                                                                                                                                                              <a:gd name="T22" fmla="*/ 31 w 32"/>
                                                                                                                                                                                                                              <a:gd name="T23" fmla="*/ 35 h 52"/>
                                                                                                                                                                                                                              <a:gd name="T24" fmla="*/ 28 w 32"/>
                                                                                                                                                                                                                              <a:gd name="T25" fmla="*/ 52 h 52"/>
                                                                                                                                                                                                                              <a:gd name="T26" fmla="*/ 28 w 32"/>
                                                                                                                                                                                                                              <a:gd name="T27" fmla="*/ 33 h 52"/>
                                                                                                                                                                                                                              <a:gd name="T28" fmla="*/ 22 w 32"/>
                                                                                                                                                                                                                              <a:gd name="T29" fmla="*/ 29 h 52"/>
                                                                                                                                                                                                                              <a:gd name="T30" fmla="*/ 1 w 32"/>
                                                                                                                                                                                                                              <a:gd name="T31" fmla="*/ 41 h 52"/>
                                                                                                                                                                                                                              <a:gd name="T32" fmla="*/ 16 w 32"/>
                                                                                                                                                                                                                              <a:gd name="T33" fmla="*/ 33 h 52"/>
                                                                                                                                                                                                                              <a:gd name="T34" fmla="*/ 22 w 32"/>
                                                                                                                                                                                                                              <a:gd name="T35" fmla="*/ 3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52">
                                                                                                                                                                                                                                <a:moveTo>
                                                                                                                                                                                                                                  <a:pt x="25" y="8"/>
                                                                                                                                                                                                                                </a:moveTo>
                                                                                                                                                                                                                                <a:cubicBezTo>
                                                                                                                                                                                                                                  <a:pt x="22" y="0"/>
                                                                                                                                                                                                                                  <a:pt x="8" y="12"/>
                                                                                                                                                                                                                                  <a:pt x="1" y="12"/>
                                                                                                                                                                                                                                </a:cubicBezTo>
                                                                                                                                                                                                                                <a:cubicBezTo>
                                                                                                                                                                                                                                  <a:pt x="0" y="12"/>
                                                                                                                                                                                                                                  <a:pt x="4" y="11"/>
                                                                                                                                                                                                                                  <a:pt x="5" y="11"/>
                                                                                                                                                                                                                                </a:cubicBezTo>
                                                                                                                                                                                                                                <a:cubicBezTo>
                                                                                                                                                                                                                                  <a:pt x="9" y="8"/>
                                                                                                                                                                                                                                  <a:pt x="12" y="8"/>
                                                                                                                                                                                                                                  <a:pt x="17" y="7"/>
                                                                                                                                                                                                                                </a:cubicBezTo>
                                                                                                                                                                                                                                <a:cubicBezTo>
                                                                                                                                                                                                                                  <a:pt x="20" y="7"/>
                                                                                                                                                                                                                                  <a:pt x="23" y="6"/>
                                                                                                                                                                                                                                  <a:pt x="25" y="8"/>
                                                                                                                                                                                                                                </a:cubicBezTo>
                                                                                                                                                                                                                                <a:cubicBezTo>
                                                                                                                                                                                                                                  <a:pt x="28" y="12"/>
                                                                                                                                                                                                                                  <a:pt x="28" y="23"/>
                                                                                                                                                                                                                                  <a:pt x="28" y="23"/>
                                                                                                                                                                                                                                </a:cubicBezTo>
                                                                                                                                                                                                                                <a:cubicBezTo>
                                                                                                                                                                                                                                  <a:pt x="28" y="24"/>
                                                                                                                                                                                                                                  <a:pt x="27" y="29"/>
                                                                                                                                                                                                                                  <a:pt x="26" y="31"/>
                                                                                                                                                                                                                                </a:cubicBezTo>
                                                                                                                                                                                                                                <a:cubicBezTo>
                                                                                                                                                                                                                                  <a:pt x="25" y="33"/>
                                                                                                                                                                                                                                  <a:pt x="21" y="39"/>
                                                                                                                                                                                                                                  <a:pt x="22" y="37"/>
                                                                                                                                                                                                                                </a:cubicBezTo>
                                                                                                                                                                                                                                <a:cubicBezTo>
                                                                                                                                                                                                                                  <a:pt x="24" y="34"/>
                                                                                                                                                                                                                                  <a:pt x="26" y="28"/>
                                                                                                                                                                                                                                  <a:pt x="26" y="28"/>
                                                                                                                                                                                                                                </a:cubicBezTo>
                                                                                                                                                                                                                                <a:cubicBezTo>
                                                                                                                                                                                                                                  <a:pt x="26" y="25"/>
                                                                                                                                                                                                                                  <a:pt x="24" y="23"/>
                                                                                                                                                                                                                                  <a:pt x="25" y="20"/>
                                                                                                                                                                                                                                </a:cubicBezTo>
                                                                                                                                                                                                                                <a:cubicBezTo>
                                                                                                                                                                                                                                  <a:pt x="25" y="19"/>
                                                                                                                                                                                                                                  <a:pt x="27" y="22"/>
                                                                                                                                                                                                                                  <a:pt x="27" y="23"/>
                                                                                                                                                                                                                                </a:cubicBezTo>
                                                                                                                                                                                                                                <a:cubicBezTo>
                                                                                                                                                                                                                                  <a:pt x="29" y="27"/>
                                                                                                                                                                                                                                  <a:pt x="31" y="35"/>
                                                                                                                                                                                                                                  <a:pt x="31" y="35"/>
                                                                                                                                                                                                                                </a:cubicBezTo>
                                                                                                                                                                                                                                <a:cubicBezTo>
                                                                                                                                                                                                                                  <a:pt x="30" y="41"/>
                                                                                                                                                                                                                                  <a:pt x="30" y="47"/>
                                                                                                                                                                                                                                  <a:pt x="28" y="52"/>
                                                                                                                                                                                                                                </a:cubicBezTo>
                                                                                                                                                                                                                                <a:cubicBezTo>
                                                                                                                                                                                                                                  <a:pt x="28" y="46"/>
                                                                                                                                                                                                                                  <a:pt x="32" y="38"/>
                                                                                                                                                                                                                                  <a:pt x="28" y="33"/>
                                                                                                                                                                                                                                </a:cubicBezTo>
                                                                                                                                                                                                                                <a:cubicBezTo>
                                                                                                                                                                                                                                  <a:pt x="27" y="31"/>
                                                                                                                                                                                                                                  <a:pt x="22" y="29"/>
                                                                                                                                                                                                                                  <a:pt x="22" y="29"/>
                                                                                                                                                                                                                                </a:cubicBezTo>
                                                                                                                                                                                                                                <a:cubicBezTo>
                                                                                                                                                                                                                                  <a:pt x="13" y="31"/>
                                                                                                                                                                                                                                  <a:pt x="10" y="39"/>
                                                                                                                                                                                                                                  <a:pt x="1" y="41"/>
                                                                                                                                                                                                                                </a:cubicBezTo>
                                                                                                                                                                                                                                <a:cubicBezTo>
                                                                                                                                                                                                                                  <a:pt x="6" y="38"/>
                                                                                                                                                                                                                                  <a:pt x="11" y="35"/>
                                                                                                                                                                                                                                  <a:pt x="16" y="33"/>
                                                                                                                                                                                                                                </a:cubicBezTo>
                                                                                                                                                                                                                                <a:cubicBezTo>
                                                                                                                                                                                                                                  <a:pt x="18" y="32"/>
                                                                                                                                                                                                                                  <a:pt x="22" y="31"/>
                                                                                                                                                                                                                                  <a:pt x="22" y="3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25" name="Freeform 1289">
                                                                                                                                                                                                                          <a:extLst>
                                                                                                                                                                                                                            <a:ext uri="{FF2B5EF4-FFF2-40B4-BE49-F238E27FC236}">
                                                                                                                                                                                                                              <a16:creationId xmlns:a16="http://schemas.microsoft.com/office/drawing/2014/main" id="{D22BC209-6029-491B-A263-51946F202EA8}"/>
                                                                                                                                                                                                                            </a:ext>
                                                                                                                                                                                                                          </a:extLst>
                                                                                                                                                                                                                        </p:cNvPr>
                                                                                                                                                                                                                        <p:cNvSpPr>
                                                                                                                                                                                                                          <a:spLocks/>
                                                                                                                                                                                                                        </p:cNvSpPr>
                                                                                                                                                                                                                        <p:nvPr/>
                                                                                                                                                                                                                      </p:nvSpPr>
                                                                                                                                                                                                                      <p:spPr bwMode="auto">
                                                                                                                                                                                                                        <a:xfrm>
                                                                                                                                                                                                                          <a:off x="172" y="136"/>
                                                                                                                                                                                                                          <a:ext cx="28" cy="27"/>
                                                                                                                                                                                                                        </a:xfrm>
                                                                                                                                                                                                                        <a:custGeom>
                                                                                                                                                                                                                          <a:avLst/>
                                                                                                                                                                                                                          <a:gdLst>
                                                                                                                                                                                                                            <a:gd name="T0" fmla="*/ 28 w 28"/>
                                                                                                                                                                                                                            <a:gd name="T1" fmla="*/ 2 h 27"/>
                                                                                                                                                                                                                            <a:gd name="T2" fmla="*/ 17 w 28"/>
                                                                                                                                                                                                                            <a:gd name="T3" fmla="*/ 9 h 27"/>
                                                                                                                                                                                                                            <a:gd name="T4" fmla="*/ 15 w 28"/>
                                                                                                                                                                                                                            <a:gd name="T5" fmla="*/ 15 h 27"/>
                                                                                                                                                                                                                            <a:gd name="T6" fmla="*/ 9 w 28"/>
                                                                                                                                                                                                                            <a:gd name="T7" fmla="*/ 19 h 27"/>
                                                                                                                                                                                                                            <a:gd name="T8" fmla="*/ 12 w 28"/>
                                                                                                                                                                                                                            <a:gd name="T9" fmla="*/ 17 h 27"/>
                                                                                                                                                                                                                            <a:gd name="T10" fmla="*/ 16 w 28"/>
                                                                                                                                                                                                                            <a:gd name="T11" fmla="*/ 14 h 27"/>
                                                                                                                                                                                                                            <a:gd name="T12" fmla="*/ 28 w 28"/>
                                                                                                                                                                                                                            <a:gd name="T13" fmla="*/ 2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27">
                                                                                                                                                                                                                              <a:moveTo>
                                                                                                                                                                                                                                <a:pt x="28" y="2"/>
                                                                                                                                                                                                                              </a:moveTo>
                                                                                                                                                                                                                              <a:cubicBezTo>
                                                                                                                                                                                                                                <a:pt x="23" y="0"/>
                                                                                                                                                                                                                                <a:pt x="21" y="6"/>
                                                                                                                                                                                                                                <a:pt x="17" y="9"/>
                                                                                                                                                                                                                              </a:cubicBezTo>
                                                                                                                                                                                                                              <a:cubicBezTo>
                                                                                                                                                                                                                                <a:pt x="16" y="11"/>
                                                                                                                                                                                                                                <a:pt x="16" y="13"/>
                                                                                                                                                                                                                                <a:pt x="15" y="15"/>
                                                                                                                                                                                                                              </a:cubicBezTo>
                                                                                                                                                                                                                              <a:cubicBezTo>
                                                                                                                                                                                                                                <a:pt x="14" y="18"/>
                                                                                                                                                                                                                                <a:pt x="0" y="27"/>
                                                                                                                                                                                                                                <a:pt x="9" y="19"/>
                                                                                                                                                                                                                              </a:cubicBezTo>
                                                                                                                                                                                                                              <a:cubicBezTo>
                                                                                                                                                                                                                                <a:pt x="10" y="18"/>
                                                                                                                                                                                                                                <a:pt x="11" y="18"/>
                                                                                                                                                                                                                                <a:pt x="12" y="17"/>
                                                                                                                                                                                                                              </a:cubicBezTo>
                                                                                                                                                                                                                              <a:cubicBezTo>
                                                                                                                                                                                                                                <a:pt x="13" y="16"/>
                                                                                                                                                                                                                                <a:pt x="15" y="15"/>
                                                                                                                                                                                                                                <a:pt x="16" y="14"/>
                                                                                                                                                                                                                              </a:cubicBezTo>
                                                                                                                                                                                                                              <a:cubicBezTo>
                                                                                                                                                                                                                                <a:pt x="18" y="9"/>
                                                                                                                                                                                                                                <a:pt x="23" y="5"/>
                                                                                                                                                                                                                                <a:pt x="28"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323" name="Freeform 1287">
                                                                                                                                                                                                                        <a:extLst>
                                                                                                                                                                                                                          <a:ext uri="{FF2B5EF4-FFF2-40B4-BE49-F238E27FC236}">
                                                                                                                                                                                                                            <a16:creationId xmlns:a16="http://schemas.microsoft.com/office/drawing/2014/main" id="{1A9A6140-24BC-4475-8A74-C28F0C0617E0}"/>
                                                                                                                                                                                                                          </a:ext>
                                                                                                                                                                                                                        </a:extLst>
                                                                                                                                                                                                                      </p:cNvPr>
                                                                                                                                                                                                                      <p:cNvSpPr>
                                                                                                                                                                                                                        <a:spLocks/>
                                                                                                                                                                                                                      </p:cNvSpPr>
                                                                                                                                                                                                                      <p:nvPr/>
                                                                                                                                                                                                                    </p:nvSpPr>
                                                                                                                                                                                                                    <p:spPr bwMode="auto">
                                                                                                                                                                                                                      <a:xfrm>
                                                                                                                                                                                                                        <a:off x="110" y="120"/>
                                                                                                                                                                                                                        <a:ext cx="43" cy="14"/>
                                                                                                                                                                                                                      </a:xfrm>
                                                                                                                                                                                                                      <a:custGeom>
                                                                                                                                                                                                                        <a:avLst/>
                                                                                                                                                                                                                        <a:gdLst>
                                                                                                                                                                                                                          <a:gd name="T0" fmla="*/ 43 w 43"/>
                                                                                                                                                                                                                          <a:gd name="T1" fmla="*/ 6 h 14"/>
                                                                                                                                                                                                                          <a:gd name="T2" fmla="*/ 35 w 43"/>
                                                                                                                                                                                                                          <a:gd name="T3" fmla="*/ 0 h 14"/>
                                                                                                                                                                                                                          <a:gd name="T4" fmla="*/ 21 w 43"/>
                                                                                                                                                                                                                          <a:gd name="T5" fmla="*/ 5 h 14"/>
                                                                                                                                                                                                                          <a:gd name="T6" fmla="*/ 12 w 43"/>
                                                                                                                                                                                                                          <a:gd name="T7" fmla="*/ 11 h 14"/>
                                                                                                                                                                                                                          <a:gd name="T8" fmla="*/ 3 w 4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4">
                                                                                                                                                                                                                            <a:moveTo>
                                                                                                                                                                                                                              <a:pt x="43" y="6"/>
                                                                                                                                                                                                                            </a:moveTo>
                                                                                                                                                                                                                            <a:cubicBezTo>
                                                                                                                                                                                                                              <a:pt x="41" y="3"/>
                                                                                                                                                                                                                              <a:pt x="39" y="1"/>
                                                                                                                                                                                                                              <a:pt x="35" y="0"/>
                                                                                                                                                                                                                            </a:cubicBezTo>
                                                                                                                                                                                                                            <a:cubicBezTo>
                                                                                                                                                                                                                              <a:pt x="30" y="1"/>
                                                                                                                                                                                                                              <a:pt x="26" y="3"/>
                                                                                                                                                                                                                              <a:pt x="21" y="5"/>
                                                                                                                                                                                                                            </a:cubicBezTo>
                                                                                                                                                                                                                            <a:cubicBezTo>
                                                                                                                                                                                                                              <a:pt x="18" y="9"/>
                                                                                                                                                                                                                              <a:pt x="17" y="10"/>
                                                                                                                                                                                                                              <a:pt x="12" y="11"/>
                                                                                                                                                                                                                            </a:cubicBezTo>
                                                                                                                                                                                                                            <a:cubicBezTo>
                                                                                                                                                                                                                              <a:pt x="11" y="11"/>
                                                                                                                                                                                                                              <a:pt x="0" y="11"/>
                                                                                                                                                                                                                              <a:pt x="3"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21" name="Freeform 1285">
                                                                                                                                                                                                                      <a:extLst>
                                                                                                                                                                                                                        <a:ext uri="{FF2B5EF4-FFF2-40B4-BE49-F238E27FC236}">
                                                                                                                                                                                                                          <a16:creationId xmlns:a16="http://schemas.microsoft.com/office/drawing/2014/main" id="{373B2AD6-9024-4EEA-A549-B1F5B16413AE}"/>
                                                                                                                                                                                                                        </a:ext>
                                                                                                                                                                                                                      </a:extLst>
                                                                                                                                                                                                                    </p:cNvPr>
                                                                                                                                                                                                                    <p:cNvSpPr>
                                                                                                                                                                                                                      <a:spLocks/>
                                                                                                                                                                                                                    </p:cNvSpPr>
                                                                                                                                                                                                                    <p:nvPr/>
                                                                                                                                                                                                                  </p:nvSpPr>
                                                                                                                                                                                                                  <p:spPr bwMode="auto">
                                                                                                                                                                                                                    <a:xfrm>
                                                                                                                                                                                                                      <a:off x="181" y="78"/>
                                                                                                                                                                                                                      <a:ext cx="103" cy="45"/>
                                                                                                                                                                                                                    </a:xfrm>
                                                                                                                                                                                                                    <a:custGeom>
                                                                                                                                                                                                                      <a:avLst/>
                                                                                                                                                                                                                      <a:gdLst>
                                                                                                                                                                                                                        <a:gd name="T0" fmla="*/ 92 w 103"/>
                                                                                                                                                                                                                        <a:gd name="T1" fmla="*/ 0 h 45"/>
                                                                                                                                                                                                                        <a:gd name="T2" fmla="*/ 38 w 103"/>
                                                                                                                                                                                                                        <a:gd name="T3" fmla="*/ 19 h 45"/>
                                                                                                                                                                                                                        <a:gd name="T4" fmla="*/ 35 w 103"/>
                                                                                                                                                                                                                        <a:gd name="T5" fmla="*/ 20 h 45"/>
                                                                                                                                                                                                                        <a:gd name="T6" fmla="*/ 38 w 103"/>
                                                                                                                                                                                                                        <a:gd name="T7" fmla="*/ 21 h 45"/>
                                                                                                                                                                                                                        <a:gd name="T8" fmla="*/ 38 w 103"/>
                                                                                                                                                                                                                        <a:gd name="T9" fmla="*/ 16 h 45"/>
                                                                                                                                                                                                                        <a:gd name="T10" fmla="*/ 20 w 103"/>
                                                                                                                                                                                                                        <a:gd name="T11" fmla="*/ 21 h 45"/>
                                                                                                                                                                                                                        <a:gd name="T12" fmla="*/ 14 w 103"/>
                                                                                                                                                                                                                        <a:gd name="T13" fmla="*/ 25 h 45"/>
                                                                                                                                                                                                                        <a:gd name="T14" fmla="*/ 2 w 103"/>
                                                                                                                                                                                                                        <a:gd name="T15" fmla="*/ 33 h 45"/>
                                                                                                                                                                                                                        <a:gd name="T16" fmla="*/ 8 w 103"/>
                                                                                                                                                                                                                        <a:gd name="T17" fmla="*/ 30 h 45"/>
                                                                                                                                                                                                                        <a:gd name="T18" fmla="*/ 29 w 103"/>
                                                                                                                                                                                                                        <a:gd name="T19" fmla="*/ 19 h 45"/>
                                                                                                                                                                                                                        <a:gd name="T20" fmla="*/ 72 w 103"/>
                                                                                                                                                                                                                        <a:gd name="T21" fmla="*/ 19 h 45"/>
                                                                                                                                                                                                                        <a:gd name="T22" fmla="*/ 44 w 103"/>
                                                                                                                                                                                                                        <a:gd name="T23" fmla="*/ 35 h 45"/>
                                                                                                                                                                                                                        <a:gd name="T24" fmla="*/ 32 w 103"/>
                                                                                                                                                                                                                        <a:gd name="T25" fmla="*/ 41 h 45"/>
                                                                                                                                                                                                                        <a:gd name="T26" fmla="*/ 26 w 103"/>
                                                                                                                                                                                                                        <a:gd name="T27" fmla="*/ 43 h 45"/>
                                                                                                                                                                                                                        <a:gd name="T28" fmla="*/ 37 w 103"/>
                                                                                                                                                                                                                        <a:gd name="T29" fmla="*/ 35 h 45"/>
                                                                                                                                                                                                                        <a:gd name="T30" fmla="*/ 58 w 103"/>
                                                                                                                                                                                                                        <a:gd name="T31" fmla="*/ 30 h 45"/>
                                                                                                                                                                                                                        <a:gd name="T32" fmla="*/ 86 w 103"/>
                                                                                                                                                                                                                        <a:gd name="T33" fmla="*/ 20 h 45"/>
                                                                                                                                                                                                                        <a:gd name="T34" fmla="*/ 103 w 103"/>
                                                                                                                                                                                                                        <a:gd name="T35" fmla="*/ 11 h 45"/>
                                                                                                                                                                                                                        <a:gd name="T36" fmla="*/ 88 w 103"/>
                                                                                                                                                                                                                        <a:gd name="T37" fmla="*/ 23 h 45"/>
                                                                                                                                                                                                                        <a:gd name="T38" fmla="*/ 78 w 103"/>
                                                                                                                                                                                                                        <a:gd name="T39" fmla="*/ 37 h 45"/>
                                                                                                                                                                                                                        <a:gd name="T40" fmla="*/ 75 w 103"/>
                                                                                                                                                                                                                        <a:gd name="T41" fmla="*/ 40 h 45"/>
                                                                                                                                                                                                                        <a:gd name="T42" fmla="*/ 89 w 103"/>
                                                                                                                                                                                                                        <a:gd name="T43" fmla="*/ 22 h 45"/>
                                                                                                                                                                                                                        <a:gd name="T44" fmla="*/ 93 w 103"/>
                                                                                                                                                                                                                        <a:gd name="T45" fmla="*/ 16 h 45"/>
                                                                                                                                                                                                                        <a:gd name="T46" fmla="*/ 78 w 103"/>
                                                                                                                                                                                                                        <a:gd name="T47" fmla="*/ 22 h 45"/>
                                                                                                                                                                                                                        <a:gd name="T48" fmla="*/ 64 w 103"/>
                                                                                                                                                                                                                        <a:gd name="T49" fmla="*/ 33 h 45"/>
                                                                                                                                                                                                                        <a:gd name="T50" fmla="*/ 45 w 103"/>
                                                                                                                                                                                                                        <a:gd name="T51" fmla="*/ 45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45">
                                                                                                                                                                                                                          <a:moveTo>
                                                                                                                                                                                                                            <a:pt x="92" y="0"/>
                                                                                                                                                                                                                          </a:moveTo>
                                                                                                                                                                                                                          <a:cubicBezTo>
                                                                                                                                                                                                                            <a:pt x="72" y="2"/>
                                                                                                                                                                                                                            <a:pt x="58" y="16"/>
                                                                                                                                                                                                                            <a:pt x="38" y="19"/>
                                                                                                                                                                                                                          </a:cubicBezTo>
                                                                                                                                                                                                                          <a:cubicBezTo>
                                                                                                                                                                                                                            <a:pt x="37" y="19"/>
                                                                                                                                                                                                                            <a:pt x="35" y="19"/>
                                                                                                                                                                                                                            <a:pt x="35" y="20"/>
                                                                                                                                                                                                                          </a:cubicBezTo>
                                                                                                                                                                                                                          <a:cubicBezTo>
                                                                                                                                                                                                                            <a:pt x="35" y="21"/>
                                                                                                                                                                                                                            <a:pt x="37" y="21"/>
                                                                                                                                                                                                                            <a:pt x="38" y="21"/>
                                                                                                                                                                                                                          </a:cubicBezTo>
                                                                                                                                                                                                                          <a:cubicBezTo>
                                                                                                                                                                                                                            <a:pt x="39" y="20"/>
                                                                                                                                                                                                                            <a:pt x="45" y="14"/>
                                                                                                                                                                                                                            <a:pt x="38" y="16"/>
                                                                                                                                                                                                                          </a:cubicBezTo>
                                                                                                                                                                                                                          <a:cubicBezTo>
                                                                                                                                                                                                                            <a:pt x="34" y="22"/>
                                                                                                                                                                                                                            <a:pt x="28" y="20"/>
                                                                                                                                                                                                                            <a:pt x="20" y="21"/>
                                                                                                                                                                                                                          </a:cubicBezTo>
                                                                                                                                                                                                                          <a:cubicBezTo>
                                                                                                                                                                                                                            <a:pt x="18" y="22"/>
                                                                                                                                                                                                                            <a:pt x="16" y="24"/>
                                                                                                                                                                                                                            <a:pt x="14" y="25"/>
                                                                                                                                                                                                                          </a:cubicBezTo>
                                                                                                                                                                                                                          <a:cubicBezTo>
                                                                                                                                                                                                                            <a:pt x="10" y="28"/>
                                                                                                                                                                                                                            <a:pt x="6" y="30"/>
                                                                                                                                                                                                                            <a:pt x="2" y="33"/>
                                                                                                                                                                                                                          </a:cubicBezTo>
                                                                                                                                                                                                                          <a:cubicBezTo>
                                                                                                                                                                                                                            <a:pt x="0" y="34"/>
                                                                                                                                                                                                                            <a:pt x="6" y="31"/>
                                                                                                                                                                                                                            <a:pt x="8" y="30"/>
                                                                                                                                                                                                                          </a:cubicBezTo>
                                                                                                                                                                                                                          <a:cubicBezTo>
                                                                                                                                                                                                                            <a:pt x="16" y="23"/>
                                                                                                                                                                                                                            <a:pt x="19" y="21"/>
                                                                                                                                                                                                                            <a:pt x="29" y="19"/>
                                                                                                                                                                                                                          </a:cubicBezTo>
                                                                                                                                                                                                                          <a:cubicBezTo>
                                                                                                                                                                                                                            <a:pt x="45" y="22"/>
                                                                                                                                                                                                                            <a:pt x="53" y="20"/>
                                                                                                                                                                                                                            <a:pt x="72" y="19"/>
                                                                                                                                                                                                                          </a:cubicBezTo>
                                                                                                                                                                                                                          <a:cubicBezTo>
                                                                                                                                                                                                                            <a:pt x="65" y="29"/>
                                                                                                                                                                                                                            <a:pt x="55" y="29"/>
                                                                                                                                                                                                                            <a:pt x="44" y="35"/>
                                                                                                                                                                                                                          </a:cubicBezTo>
                                                                                                                                                                                                                          <a:cubicBezTo>
                                                                                                                                                                                                                            <a:pt x="32" y="41"/>
                                                                                                                                                                                                                            <a:pt x="44" y="37"/>
                                                                                                                                                                                                                            <a:pt x="32" y="41"/>
                                                                                                                                                                                                                          </a:cubicBezTo>
                                                                                                                                                                                                                          <a:cubicBezTo>
                                                                                                                                                                                                                            <a:pt x="30" y="42"/>
                                                                                                                                                                                                                            <a:pt x="26" y="43"/>
                                                                                                                                                                                                                            <a:pt x="26" y="43"/>
                                                                                                                                                                                                                          </a:cubicBezTo>
                                                                                                                                                                                                                          <a:cubicBezTo>
                                                                                                                                                                                                                            <a:pt x="32" y="45"/>
                                                                                                                                                                                                                            <a:pt x="32" y="37"/>
                                                                                                                                                                                                                            <a:pt x="37" y="35"/>
                                                                                                                                                                                                                          </a:cubicBezTo>
                                                                                                                                                                                                                          <a:cubicBezTo>
                                                                                                                                                                                                                            <a:pt x="43" y="32"/>
                                                                                                                                                                                                                            <a:pt x="51" y="31"/>
                                                                                                                                                                                                                            <a:pt x="58" y="30"/>
                                                                                                                                                                                                                          </a:cubicBezTo>
                                                                                                                                                                                                                          <a:cubicBezTo>
                                                                                                                                                                                                                            <a:pt x="69" y="23"/>
                                                                                                                                                                                                                            <a:pt x="71" y="21"/>
                                                                                                                                                                                                                            <a:pt x="86" y="20"/>
                                                                                                                                                                                                                          </a:cubicBezTo>
                                                                                                                                                                                                                          <a:cubicBezTo>
                                                                                                                                                                                                                            <a:pt x="92" y="18"/>
                                                                                                                                                                                                                            <a:pt x="96" y="13"/>
                                                                                                                                                                                                                            <a:pt x="103" y="11"/>
                                                                                                                                                                                                                          </a:cubicBezTo>
                                                                                                                                                                                                                          <a:cubicBezTo>
                                                                                                                                                                                                                            <a:pt x="99" y="15"/>
                                                                                                                                                                                                                            <a:pt x="94" y="21"/>
                                                                                                                                                                                                                            <a:pt x="88" y="23"/>
                                                                                                                                                                                                                          </a:cubicBezTo>
                                                                                                                                                                                                                          <a:cubicBezTo>
                                                                                                                                                                                                                            <a:pt x="85" y="28"/>
                                                                                                                                                                                                                            <a:pt x="82" y="32"/>
                                                                                                                                                                                                                            <a:pt x="78" y="37"/>
                                                                                                                                                                                                                          </a:cubicBezTo>
                                                                                                                                                                                                                          <a:cubicBezTo>
                                                                                                                                                                                                                            <a:pt x="77" y="38"/>
                                                                                                                                                                                                                            <a:pt x="75" y="41"/>
                                                                                                                                                                                                                            <a:pt x="75" y="40"/>
                                                                                                                                                                                                                          </a:cubicBezTo>
                                                                                                                                                                                                                          <a:cubicBezTo>
                                                                                                                                                                                                                            <a:pt x="78" y="32"/>
                                                                                                                                                                                                                            <a:pt x="85" y="28"/>
                                                                                                                                                                                                                            <a:pt x="89" y="22"/>
                                                                                                                                                                                                                          </a:cubicBezTo>
                                                                                                                                                                                                                          <a:cubicBezTo>
                                                                                                                                                                                                                            <a:pt x="90" y="20"/>
                                                                                                                                                                                                                            <a:pt x="95" y="15"/>
                                                                                                                                                                                                                            <a:pt x="93" y="16"/>
                                                                                                                                                                                                                          </a:cubicBezTo>
                                                                                                                                                                                                                          <a:cubicBezTo>
                                                                                                                                                                                                                            <a:pt x="88" y="18"/>
                                                                                                                                                                                                                            <a:pt x="83" y="20"/>
                                                                                                                                                                                                                            <a:pt x="78" y="22"/>
                                                                                                                                                                                                                          </a:cubicBezTo>
                                                                                                                                                                                                                          <a:cubicBezTo>
                                                                                                                                                                                                                            <a:pt x="75" y="27"/>
                                                                                                                                                                                                                            <a:pt x="69" y="31"/>
                                                                                                                                                                                                                            <a:pt x="64" y="33"/>
                                                                                                                                                                                                                          </a:cubicBezTo>
                                                                                                                                                                                                                          <a:cubicBezTo>
                                                                                                                                                                                                                            <a:pt x="58" y="39"/>
                                                                                                                                                                                                                            <a:pt x="52" y="41"/>
                                                                                                                                                                                                                            <a:pt x="45" y="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19" name="Freeform 1283">
                                                                                                                                                                                                                    <a:extLst>
                                                                                                                                                                                                                      <a:ext uri="{FF2B5EF4-FFF2-40B4-BE49-F238E27FC236}">
                                                                                                                                                                                                                        <a16:creationId xmlns:a16="http://schemas.microsoft.com/office/drawing/2014/main" id="{7B7CC419-C070-4362-BC2F-6350E4033364}"/>
                                                                                                                                                                                                                      </a:ext>
                                                                                                                                                                                                                    </a:extLst>
                                                                                                                                                                                                                  </p:cNvPr>
                                                                                                                                                                                                                  <p:cNvSpPr>
                                                                                                                                                                                                                    <a:spLocks/>
                                                                                                                                                                                                                  </p:cNvSpPr>
                                                                                                                                                                                                                  <p:nvPr/>
                                                                                                                                                                                                                </p:nvSpPr>
                                                                                                                                                                                                                <p:spPr bwMode="auto">
                                                                                                                                                                                                                  <a:xfrm>
                                                                                                                                                                                                                    <a:off x="103" y="136"/>
                                                                                                                                                                                                                    <a:ext cx="32" cy="7"/>
                                                                                                                                                                                                                  </a:xfrm>
                                                                                                                                                                                                                  <a:custGeom>
                                                                                                                                                                                                                    <a:avLst/>
                                                                                                                                                                                                                    <a:gdLst>
                                                                                                                                                                                                                      <a:gd name="T0" fmla="*/ 32 w 32"/>
                                                                                                                                                                                                                      <a:gd name="T1" fmla="*/ 2 h 7"/>
                                                                                                                                                                                                                      <a:gd name="T2" fmla="*/ 0 w 32"/>
                                                                                                                                                                                                                      <a:gd name="T3" fmla="*/ 7 h 7"/>
                                                                                                                                                                                                                      <a:gd name="T4" fmla="*/ 21 w 32"/>
                                                                                                                                                                                                                      <a:gd name="T5" fmla="*/ 3 h 7"/>
                                                                                                                                                                                                                      <a:gd name="T6" fmla="*/ 32 w 32"/>
                                                                                                                                                                                                                      <a:gd name="T7" fmla="*/ 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7">
                                                                                                                                                                                                                        <a:moveTo>
                                                                                                                                                                                                                          <a:pt x="32" y="2"/>
                                                                                                                                                                                                                        </a:moveTo>
                                                                                                                                                                                                                        <a:cubicBezTo>
                                                                                                                                                                                                                          <a:pt x="25" y="0"/>
                                                                                                                                                                                                                          <a:pt x="7" y="6"/>
                                                                                                                                                                                                                          <a:pt x="0" y="7"/>
                                                                                                                                                                                                                        </a:cubicBezTo>
                                                                                                                                                                                                                        <a:cubicBezTo>
                                                                                                                                                                                                                          <a:pt x="8" y="5"/>
                                                                                                                                                                                                                          <a:pt x="13" y="4"/>
                                                                                                                                                                                                                          <a:pt x="21" y="3"/>
                                                                                                                                                                                                                        </a:cubicBezTo>
                                                                                                                                                                                                                        <a:cubicBezTo>
                                                                                                                                                                                                                          <a:pt x="29" y="0"/>
                                                                                                                                                                                                                          <a:pt x="25" y="1"/>
                                                                                                                                                                                                                          <a:pt x="32"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grpSp>
                                                                                                                                                                                                              <p:nvGrpSpPr>
                                                                                                                                                                                                                <p:cNvPr id="259" name="Group 258">
                                                                                                                                                                                                                  <a:extLst>
                                                                                                                                                                                                                    <a:ext uri="{FF2B5EF4-FFF2-40B4-BE49-F238E27FC236}">
                                                                                                                                                                                                                      <a16:creationId xmlns:a16="http://schemas.microsoft.com/office/drawing/2014/main" id="{BB782653-DCC1-462E-8461-C298EA7A011A}"/>
                                                                                                                                                                                                                    </a:ext>
                                                                                                                                                                                                                  </a:extLst>
                                                                                                                                                                                                                </p:cNvPr>
                                                                                                                                                                                                                <p:cNvGrpSpPr>
                                                                                                                                                                                                                  <a:grpSpLocks/>
                                                                                                                                                                                                                </p:cNvGrpSpPr>
                                                                                                                                                                                                                <p:nvPr/>
                                                                                                                                                                                                              </p:nvGrpSpPr>
                                                                                                                                                                                                              <p:grpSpPr bwMode="auto">
                                                                                                                                                                                                                <a:xfrm flipH="1">
                                                                                                                                                                                                                  <a:off x="306" y="77"/>
                                                                                                                                                                                                                  <a:ext cx="310" cy="127"/>
                                                                                                                                                                                                                  <a:chOff x="306" y="77"/>
                                                                                                                                                                                                                  <a:chExt cx="310" cy="127"/>
                                                                                                                                                                                                                </a:xfrm>
                                                                                                                                                                                                              </p:grpSpPr>
                                                                                                                                                                                                              <p:grpSp>
                                                                                                                                                                                                                <p:nvGrpSpPr>
                                                                                                                                                                                                                  <p:cNvPr id="260" name="Group 259">
                                                                                                                                                                                                                    <a:extLst>
                                                                                                                                                                                                                      <a:ext uri="{FF2B5EF4-FFF2-40B4-BE49-F238E27FC236}">
                                                                                                                                                                                                                        <a16:creationId xmlns:a16="http://schemas.microsoft.com/office/drawing/2014/main" id="{931E41E7-BE1B-4AE8-8C44-7283C83F61F8}"/>
                                                                                                                                                                                                                      </a:ext>
                                                                                                                                                                                                                    </a:extLst>
                                                                                                                                                                                                                  </p:cNvPr>
                                                                                                                                                                                                                  <p:cNvGrpSpPr>
                                                                                                                                                                                                                    <a:grpSpLocks/>
                                                                                                                                                                                                                  </p:cNvGrpSpPr>
                                                                                                                                                                                                                  <p:nvPr/>
                                                                                                                                                                                                                </p:nvGrpSpPr>
                                                                                                                                                                                                                <p:grpSpPr bwMode="auto">
                                                                                                                                                                                                                  <a:xfrm>
                                                                                                                                                                                                                    <a:off x="306" y="77"/>
                                                                                                                                                                                                                    <a:ext cx="310" cy="127"/>
                                                                                                                                                                                                                    <a:chOff x="306" y="77"/>
                                                                                                                                                                                                                    <a:chExt cx="310" cy="127"/>
                                                                                                                                                                                                                  </a:xfrm>
                                                                                                                                                                                                                </p:grpSpPr>
                                                                                                                                                                                                                <p:grpSp>
                                                                                                                                                                                                                  <p:nvGrpSpPr>
                                                                                                                                                                                                                    <p:cNvPr id="262" name="Group 261">
                                                                                                                                                                                                                      <a:extLst>
                                                                                                                                                                                                                        <a:ext uri="{FF2B5EF4-FFF2-40B4-BE49-F238E27FC236}">
                                                                                                                                                                                                                          <a16:creationId xmlns:a16="http://schemas.microsoft.com/office/drawing/2014/main" id="{B9897F5A-3BAB-457A-9BB2-5D47CB955857}"/>
                                                                                                                                                                                                                        </a:ext>
                                                                                                                                                                                                                      </a:extLst>
                                                                                                                                                                                                                    </p:cNvPr>
                                                                                                                                                                                                                    <p:cNvGrpSpPr>
                                                                                                                                                                                                                      <a:grpSpLocks/>
                                                                                                                                                                                                                    </p:cNvGrpSpPr>
                                                                                                                                                                                                                    <p:nvPr/>
                                                                                                                                                                                                                  </p:nvGrpSpPr>
                                                                                                                                                                                                                  <p:grpSpPr bwMode="auto">
                                                                                                                                                                                                                    <a:xfrm>
                                                                                                                                                                                                                      <a:off x="306" y="77"/>
                                                                                                                                                                                                                      <a:ext cx="310" cy="127"/>
                                                                                                                                                                                                                      <a:chOff x="306" y="77"/>
                                                                                                                                                                                                                      <a:chExt cx="310" cy="127"/>
                                                                                                                                                                                                                    </a:xfrm>
                                                                                                                                                                                                                  </p:grpSpPr>
                                                                                                                                                                                                                  <p:grpSp>
                                                                                                                                                                                                                    <p:nvGrpSpPr>
                                                                                                                                                                                                                      <p:cNvPr id="264" name="Group 263">
                                                                                                                                                                                                                        <a:extLst>
                                                                                                                                                                                                                          <a:ext uri="{FF2B5EF4-FFF2-40B4-BE49-F238E27FC236}">
                                                                                                                                                                                                                            <a16:creationId xmlns:a16="http://schemas.microsoft.com/office/drawing/2014/main" id="{894D9234-B0DB-4B33-8172-F91082904985}"/>
                                                                                                                                                                                                                          </a:ext>
                                                                                                                                                                                                                        </a:extLst>
                                                                                                                                                                                                                      </p:cNvPr>
                                                                                                                                                                                                                      <p:cNvGrpSpPr>
                                                                                                                                                                                                                        <a:grpSpLocks/>
                                                                                                                                                                                                                      </p:cNvGrpSpPr>
                                                                                                                                                                                                                      <p:nvPr/>
                                                                                                                                                                                                                    </p:nvGrpSpPr>
                                                                                                                                                                                                                    <p:grpSpPr bwMode="auto">
                                                                                                                                                                                                                      <a:xfrm>
                                                                                                                                                                                                                        <a:off x="306" y="77"/>
                                                                                                                                                                                                                        <a:ext cx="310" cy="127"/>
                                                                                                                                                                                                                        <a:chOff x="306" y="77"/>
                                                                                                                                                                                                                        <a:chExt cx="310" cy="127"/>
                                                                                                                                                                                                                      </a:xfrm>
                                                                                                                                                                                                                    </p:grpSpPr>
                                                                                                                                                                                                                    <p:grpSp>
                                                                                                                                                                                                                      <p:nvGrpSpPr>
                                                                                                                                                                                                                        <p:cNvPr id="266" name="Group 265">
                                                                                                                                                                                                                          <a:extLst>
                                                                                                                                                                                                                            <a:ext uri="{FF2B5EF4-FFF2-40B4-BE49-F238E27FC236}">
                                                                                                                                                                                                                              <a16:creationId xmlns:a16="http://schemas.microsoft.com/office/drawing/2014/main" id="{F35294B2-0135-467A-B77F-40D8E87D76EF}"/>
                                                                                                                                                                                                                            </a:ext>
                                                                                                                                                                                                                          </a:extLst>
                                                                                                                                                                                                                        </p:cNvPr>
                                                                                                                                                                                                                        <p:cNvGrpSpPr>
                                                                                                                                                                                                                          <a:grpSpLocks/>
                                                                                                                                                                                                                        </p:cNvGrpSpPr>
                                                                                                                                                                                                                        <p:nvPr/>
                                                                                                                                                                                                                      </p:nvGrpSpPr>
                                                                                                                                                                                                                      <p:grpSpPr bwMode="auto">
                                                                                                                                                                                                                        <a:xfrm>
                                                                                                                                                                                                                          <a:off x="306" y="77"/>
                                                                                                                                                                                                                          <a:ext cx="310" cy="127"/>
                                                                                                                                                                                                                          <a:chOff x="306" y="77"/>
                                                                                                                                                                                                                          <a:chExt cx="310" cy="127"/>
                                                                                                                                                                                                                        </a:xfrm>
                                                                                                                                                                                                                      </p:grpSpPr>
                                                                                                                                                                                                                      <p:grpSp>
                                                                                                                                                                                                                        <p:nvGrpSpPr>
                                                                                                                                                                                                                          <p:cNvPr id="268" name="Group 267">
                                                                                                                                                                                                                            <a:extLst>
                                                                                                                                                                                                                              <a:ext uri="{FF2B5EF4-FFF2-40B4-BE49-F238E27FC236}">
                                                                                                                                                                                                                                <a16:creationId xmlns:a16="http://schemas.microsoft.com/office/drawing/2014/main" id="{882E0824-8B57-4365-B977-1DDE86166262}"/>
                                                                                                                                                                                                                              </a:ext>
                                                                                                                                                                                                                            </a:extLst>
                                                                                                                                                                                                                          </p:cNvPr>
                                                                                                                                                                                                                          <p:cNvGrpSpPr>
                                                                                                                                                                                                                            <a:grpSpLocks/>
                                                                                                                                                                                                                          </p:cNvGrpSpPr>
                                                                                                                                                                                                                          <p:nvPr/>
                                                                                                                                                                                                                        </p:nvGrpSpPr>
                                                                                                                                                                                                                        <p:grpSpPr bwMode="auto">
                                                                                                                                                                                                                          <a:xfrm>
                                                                                                                                                                                                                            <a:off x="306" y="77"/>
                                                                                                                                                                                                                            <a:ext cx="310" cy="112"/>
                                                                                                                                                                                                                            <a:chOff x="306" y="77"/>
                                                                                                                                                                                                                            <a:chExt cx="310" cy="112"/>
                                                                                                                                                                                                                          </a:xfrm>
                                                                                                                                                                                                                        </p:grpSpPr>
                                                                                                                                                                                                                        <p:grpSp>
                                                                                                                                                                                                                          <p:nvGrpSpPr>
                                                                                                                                                                                                                            <p:cNvPr id="270" name="Group 269">
                                                                                                                                                                                                                              <a:extLst>
                                                                                                                                                                                                                                <a:ext uri="{FF2B5EF4-FFF2-40B4-BE49-F238E27FC236}">
                                                                                                                                                                                                                                  <a16:creationId xmlns:a16="http://schemas.microsoft.com/office/drawing/2014/main" id="{D422FCE0-ECDF-4106-BE04-7B63D18B31D8}"/>
                                                                                                                                                                                                                                </a:ext>
                                                                                                                                                                                                                              </a:extLst>
                                                                                                                                                                                                                            </p:cNvPr>
                                                                                                                                                                                                                            <p:cNvGrpSpPr>
                                                                                                                                                                                                                              <a:grpSpLocks/>
                                                                                                                                                                                                                            </p:cNvGrpSpPr>
                                                                                                                                                                                                                            <p:nvPr/>
                                                                                                                                                                                                                          </p:nvGrpSpPr>
                                                                                                                                                                                                                          <p:grpSpPr bwMode="auto">
                                                                                                                                                                                                                            <a:xfrm>
                                                                                                                                                                                                                              <a:off x="306" y="77"/>
                                                                                                                                                                                                                              <a:ext cx="310" cy="109"/>
                                                                                                                                                                                                                              <a:chOff x="306" y="77"/>
                                                                                                                                                                                                                              <a:chExt cx="310" cy="109"/>
                                                                                                                                                                                                                            </a:xfrm>
                                                                                                                                                                                                                          </p:grpSpPr>
                                                                                                                                                                                                                          <p:grpSp>
                                                                                                                                                                                                                            <p:nvGrpSpPr>
                                                                                                                                                                                                                              <p:cNvPr id="272" name="Group 271">
                                                                                                                                                                                                                                <a:extLst>
                                                                                                                                                                                                                                  <a:ext uri="{FF2B5EF4-FFF2-40B4-BE49-F238E27FC236}">
                                                                                                                                                                                                                                    <a16:creationId xmlns:a16="http://schemas.microsoft.com/office/drawing/2014/main" id="{BC218AC8-D428-4ED2-9A9E-E6780072EE19}"/>
                                                                                                                                                                                                                                  </a:ext>
                                                                                                                                                                                                                                </a:extLst>
                                                                                                                                                                                                                              </p:cNvPr>
                                                                                                                                                                                                                              <p:cNvGrpSpPr>
                                                                                                                                                                                                                                <a:grpSpLocks/>
                                                                                                                                                                                                                              </p:cNvGrpSpPr>
                                                                                                                                                                                                                              <p:nvPr/>
                                                                                                                                                                                                                            </p:nvGrpSpPr>
                                                                                                                                                                                                                            <p:grpSpPr bwMode="auto">
                                                                                                                                                                                                                              <a:xfrm>
                                                                                                                                                                                                                                <a:off x="306" y="77"/>
                                                                                                                                                                                                                                <a:ext cx="310" cy="94"/>
                                                                                                                                                                                                                                <a:chOff x="306" y="77"/>
                                                                                                                                                                                                                                <a:chExt cx="310" cy="94"/>
                                                                                                                                                                                                                              </a:xfrm>
                                                                                                                                                                                                                            </p:grpSpPr>
                                                                                                                                                                                                                            <p:grpSp>
                                                                                                                                                                                                                              <p:nvGrpSpPr>
                                                                                                                                                                                                                                <p:cNvPr id="274" name="Group 273">
                                                                                                                                                                                                                                  <a:extLst>
                                                                                                                                                                                                                                    <a:ext uri="{FF2B5EF4-FFF2-40B4-BE49-F238E27FC236}">
                                                                                                                                                                                                                                      <a16:creationId xmlns:a16="http://schemas.microsoft.com/office/drawing/2014/main" id="{99AAD840-149A-4931-8DE6-5E90F1E828F1}"/>
                                                                                                                                                                                                                                    </a:ext>
                                                                                                                                                                                                                                  </a:extLst>
                                                                                                                                                                                                                                </p:cNvPr>
                                                                                                                                                                                                                                <p:cNvGrpSpPr>
                                                                                                                                                                                                                                  <a:grpSpLocks/>
                                                                                                                                                                                                                                </p:cNvGrpSpPr>
                                                                                                                                                                                                                                <p:nvPr/>
                                                                                                                                                                                                                              </p:nvGrpSpPr>
                                                                                                                                                                                                                              <p:grpSpPr bwMode="auto">
                                                                                                                                                                                                                                <a:xfrm>
                                                                                                                                                                                                                                  <a:off x="306" y="77"/>
                                                                                                                                                                                                                                  <a:ext cx="310" cy="94"/>
                                                                                                                                                                                                                                  <a:chOff x="306" y="77"/>
                                                                                                                                                                                                                                  <a:chExt cx="310" cy="94"/>
                                                                                                                                                                                                                                </a:xfrm>
                                                                                                                                                                                                                              </p:grpSpPr>
                                                                                                                                                                                                                              <p:grpSp>
                                                                                                                                                                                                                                <p:nvGrpSpPr>
                                                                                                                                                                                                                                  <p:cNvPr id="276" name="Group 275">
                                                                                                                                                                                                                                    <a:extLst>
                                                                                                                                                                                                                                      <a:ext uri="{FF2B5EF4-FFF2-40B4-BE49-F238E27FC236}">
                                                                                                                                                                                                                                        <a16:creationId xmlns:a16="http://schemas.microsoft.com/office/drawing/2014/main" id="{CC145281-2236-400E-A8AE-9FB158754FBE}"/>
                                                                                                                                                                                                                                      </a:ext>
                                                                                                                                                                                                                                    </a:extLst>
                                                                                                                                                                                                                                  </p:cNvPr>
                                                                                                                                                                                                                                  <p:cNvGrpSpPr>
                                                                                                                                                                                                                                    <a:grpSpLocks/>
                                                                                                                                                                                                                                  </p:cNvGrpSpPr>
                                                                                                                                                                                                                                  <p:nvPr/>
                                                                                                                                                                                                                                </p:nvGrpSpPr>
                                                                                                                                                                                                                                <p:grpSpPr bwMode="auto">
                                                                                                                                                                                                                                  <a:xfrm>
                                                                                                                                                                                                                                    <a:off x="306" y="77"/>
                                                                                                                                                                                                                                    <a:ext cx="310" cy="94"/>
                                                                                                                                                                                                                                    <a:chOff x="306" y="77"/>
                                                                                                                                                                                                                                    <a:chExt cx="310" cy="94"/>
                                                                                                                                                                                                                                  </a:xfrm>
                                                                                                                                                                                                                                </p:grpSpPr>
                                                                                                                                                                                                                                <p:sp>
                                                                                                                                                                                                                                  <p:nvSpPr>
                                                                                                                                                                                                                                    <p:cNvPr id="278" name="Freeform 1242">
                                                                                                                                                                                                                                      <a:extLst>
                                                                                                                                                                                                                                        <a:ext uri="{FF2B5EF4-FFF2-40B4-BE49-F238E27FC236}">
                                                                                                                                                                                                                                          <a16:creationId xmlns:a16="http://schemas.microsoft.com/office/drawing/2014/main" id="{047B59D5-A330-4236-89DD-7254A815D5DF}"/>
                                                                                                                                                                                                                                        </a:ext>
                                                                                                                                                                                                                                      </a:extLst>
                                                                                                                                                                                                                                    </p:cNvPr>
                                                                                                                                                                                                                                    <p:cNvSpPr>
                                                                                                                                                                                                                                      <a:spLocks/>
                                                                                                                                                                                                                                    </p:cNvSpPr>
                                                                                                                                                                                                                                    <p:nvPr/>
                                                                                                                                                                                                                                  </p:nvSpPr>
                                                                                                                                                                                                                                  <p:spPr bwMode="auto">
                                                                                                                                                                                                                                    <a:xfrm>
                                                                                                                                                                                                                                      <a:off x="447" y="131"/>
                                                                                                                                                                                                                                      <a:ext cx="108" cy="40"/>
                                                                                                                                                                                                                                    </a:xfrm>
                                                                                                                                                                                                                                    <a:custGeom>
                                                                                                                                                                                                                                      <a:avLst/>
                                                                                                                                                                                                                                      <a:gdLst>
                                                                                                                                                                                                                                        <a:gd name="T0" fmla="*/ 108 w 108"/>
                                                                                                                                                                                                                                        <a:gd name="T1" fmla="*/ 0 h 40"/>
                                                                                                                                                                                                                                        <a:gd name="T2" fmla="*/ 46 w 108"/>
                                                                                                                                                                                                                                        <a:gd name="T3" fmla="*/ 18 h 40"/>
                                                                                                                                                                                                                                        <a:gd name="T4" fmla="*/ 30 w 108"/>
                                                                                                                                                                                                                                        <a:gd name="T5" fmla="*/ 21 h 40"/>
                                                                                                                                                                                                                                        <a:gd name="T6" fmla="*/ 9 w 108"/>
                                                                                                                                                                                                                                        <a:gd name="T7" fmla="*/ 33 h 40"/>
                                                                                                                                                                                                                                        <a:gd name="T8" fmla="*/ 0 w 108"/>
                                                                                                                                                                                                                                        <a:gd name="T9" fmla="*/ 39 h 40"/>
                                                                                                                                                                                                                                        <a:gd name="T10" fmla="*/ 3 w 108"/>
                                                                                                                                                                                                                                        <a:gd name="T11" fmla="*/ 38 h 40"/>
                                                                                                                                                                                                                                        <a:gd name="T12" fmla="*/ 23 w 108"/>
                                                                                                                                                                                                                                        <a:gd name="T13" fmla="*/ 25 h 40"/>
                                                                                                                                                                                                                                        <a:gd name="T14" fmla="*/ 32 w 108"/>
                                                                                                                                                                                                                                        <a:gd name="T15" fmla="*/ 20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 h="40">
                                                                                                                                                                                                                                          <a:moveTo>
                                                                                                                                                                                                                                            <a:pt x="108" y="0"/>
                                                                                                                                                                                                                                          </a:moveTo>
                                                                                                                                                                                                                                          <a:cubicBezTo>
                                                                                                                                                                                                                                            <a:pt x="87" y="5"/>
                                                                                                                                                                                                                                            <a:pt x="68" y="17"/>
                                                                                                                                                                                                                                            <a:pt x="46" y="18"/>
                                                                                                                                                                                                                                          </a:cubicBezTo>
                                                                                                                                                                                                                                          <a:cubicBezTo>
                                                                                                                                                                                                                                            <a:pt x="41" y="19"/>
                                                                                                                                                                                                                                            <a:pt x="35" y="20"/>
                                                                                                                                                                                                                                            <a:pt x="30" y="21"/>
                                                                                                                                                                                                                                          </a:cubicBezTo>
                                                                                                                                                                                                                                          <a:cubicBezTo>
                                                                                                                                                                                                                                            <a:pt x="22" y="24"/>
                                                                                                                                                                                                                                            <a:pt x="16" y="29"/>
                                                                                                                                                                                                                                            <a:pt x="9" y="33"/>
                                                                                                                                                                                                                                          </a:cubicBezTo>
                                                                                                                                                                                                                                          <a:cubicBezTo>
                                                                                                                                                                                                                                            <a:pt x="7" y="34"/>
                                                                                                                                                                                                                                            <a:pt x="0" y="36"/>
                                                                                                                                                                                                                                            <a:pt x="0" y="39"/>
                                                                                                                                                                                                                                          </a:cubicBezTo>
                                                                                                                                                                                                                                          <a:cubicBezTo>
                                                                                                                                                                                                                                            <a:pt x="0" y="40"/>
                                                                                                                                                                                                                                            <a:pt x="2" y="38"/>
                                                                                                                                                                                                                                            <a:pt x="3" y="38"/>
                                                                                                                                                                                                                                          </a:cubicBezTo>
                                                                                                                                                                                                                                          <a:cubicBezTo>
                                                                                                                                                                                                                                            <a:pt x="7" y="31"/>
                                                                                                                                                                                                                                            <a:pt x="16" y="27"/>
                                                                                                                                                                                                                                            <a:pt x="23" y="25"/>
                                                                                                                                                                                                                                          </a:cubicBezTo>
                                                                                                                                                                                                                                          <a:cubicBezTo>
                                                                                                                                                                                                                                            <a:pt x="25" y="24"/>
                                                                                                                                                                                                                                            <a:pt x="32" y="22"/>
                                                                                                                                                                                                                                            <a:pt x="32"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279" name="Group 278">
                                                                                                                                                                                                                                      <a:extLst>
                                                                                                                                                                                                                                        <a:ext uri="{FF2B5EF4-FFF2-40B4-BE49-F238E27FC236}">
                                                                                                                                                                                                                                          <a16:creationId xmlns:a16="http://schemas.microsoft.com/office/drawing/2014/main" id="{E20077AE-F520-4F38-A7A5-D0899BEF6F0A}"/>
                                                                                                                                                                                                                                        </a:ext>
                                                                                                                                                                                                                                      </a:extLst>
                                                                                                                                                                                                                                    </p:cNvPr>
                                                                                                                                                                                                                                    <p:cNvGrpSpPr>
                                                                                                                                                                                                                                      <a:grpSpLocks/>
                                                                                                                                                                                                                                    </p:cNvGrpSpPr>
                                                                                                                                                                                                                                    <p:nvPr/>
                                                                                                                                                                                                                                  </p:nvGrpSpPr>
                                                                                                                                                                                                                                  <p:grpSpPr bwMode="auto">
                                                                                                                                                                                                                                    <a:xfrm>
                                                                                                                                                                                                                                      <a:off x="306" y="77"/>
                                                                                                                                                                                                                                      <a:ext cx="310" cy="73"/>
                                                                                                                                                                                                                                      <a:chOff x="306" y="77"/>
                                                                                                                                                                                                                                      <a:chExt cx="310" cy="73"/>
                                                                                                                                                                                                                                    </a:xfrm>
                                                                                                                                                                                                                                  </p:grpSpPr>
                                                                                                                                                                                                                                  <p:grpSp>
                                                                                                                                                                                                                                    <p:nvGrpSpPr>
                                                                                                                                                                                                                                      <p:cNvPr id="280" name="Group 279">
                                                                                                                                                                                                                                        <a:extLst>
                                                                                                                                                                                                                                          <a:ext uri="{FF2B5EF4-FFF2-40B4-BE49-F238E27FC236}">
                                                                                                                                                                                                                                            <a16:creationId xmlns:a16="http://schemas.microsoft.com/office/drawing/2014/main" id="{13842754-996B-4DC1-8564-D3D126738741}"/>
                                                                                                                                                                                                                                          </a:ext>
                                                                                                                                                                                                                                        </a:extLst>
                                                                                                                                                                                                                                      </p:cNvPr>
                                                                                                                                                                                                                                      <p:cNvGrpSpPr>
                                                                                                                                                                                                                                        <a:grpSpLocks/>
                                                                                                                                                                                                                                      </p:cNvGrpSpPr>
                                                                                                                                                                                                                                      <p:nvPr/>
                                                                                                                                                                                                                                    </p:nvGrpSpPr>
                                                                                                                                                                                                                                    <p:grpSpPr bwMode="auto">
                                                                                                                                                                                                                                      <a:xfrm>
                                                                                                                                                                                                                                        <a:off x="306" y="77"/>
                                                                                                                                                                                                                                        <a:ext cx="310" cy="73"/>
                                                                                                                                                                                                                                        <a:chOff x="306" y="77"/>
                                                                                                                                                                                                                                        <a:chExt cx="310" cy="73"/>
                                                                                                                                                                                                                                      </a:xfrm>
                                                                                                                                                                                                                                    </p:grpSpPr>
                                                                                                                                                                                                                                    <p:grpSp>
                                                                                                                                                                                                                                      <p:nvGrpSpPr>
                                                                                                                                                                                                                                        <p:cNvPr id="282" name="Group 281">
                                                                                                                                                                                                                                          <a:extLst>
                                                                                                                                                                                                                                            <a:ext uri="{FF2B5EF4-FFF2-40B4-BE49-F238E27FC236}">
                                                                                                                                                                                                                                              <a16:creationId xmlns:a16="http://schemas.microsoft.com/office/drawing/2014/main" id="{52FED726-C41E-47D7-8BF8-3BC0D2E88634}"/>
                                                                                                                                                                                                                                            </a:ext>
                                                                                                                                                                                                                                          </a:extLst>
                                                                                                                                                                                                                                        </p:cNvPr>
                                                                                                                                                                                                                                        <p:cNvGrpSpPr>
                                                                                                                                                                                                                                          <a:grpSpLocks/>
                                                                                                                                                                                                                                        </p:cNvGrpSpPr>
                                                                                                                                                                                                                                        <p:nvPr/>
                                                                                                                                                                                                                                      </p:nvGrpSpPr>
                                                                                                                                                                                                                                      <p:grpSpPr bwMode="auto">
                                                                                                                                                                                                                                        <a:xfrm>
                                                                                                                                                                                                                                          <a:off x="306" y="77"/>
                                                                                                                                                                                                                                          <a:ext cx="310" cy="73"/>
                                                                                                                                                                                                                                          <a:chOff x="306" y="77"/>
                                                                                                                                                                                                                                          <a:chExt cx="310" cy="73"/>
                                                                                                                                                                                                                                        </a:xfrm>
                                                                                                                                                                                                                                      </p:grpSpPr>
                                                                                                                                                                                                                                      <p:grpSp>
                                                                                                                                                                                                                                        <p:nvGrpSpPr>
                                                                                                                                                                                                                                          <p:cNvPr id="284" name="Group 283">
                                                                                                                                                                                                                                            <a:extLst>
                                                                                                                                                                                                                                              <a:ext uri="{FF2B5EF4-FFF2-40B4-BE49-F238E27FC236}">
                                                                                                                                                                                                                                                <a16:creationId xmlns:a16="http://schemas.microsoft.com/office/drawing/2014/main" id="{177D26C8-2BB2-48F4-86EF-ABBE034C9605}"/>
                                                                                                                                                                                                                                              </a:ext>
                                                                                                                                                                                                                                            </a:extLst>
                                                                                                                                                                                                                                          </p:cNvPr>
                                                                                                                                                                                                                                          <p:cNvGrpSpPr>
                                                                                                                                                                                                                                            <a:grpSpLocks/>
                                                                                                                                                                                                                                          </p:cNvGrpSpPr>
                                                                                                                                                                                                                                          <p:nvPr/>
                                                                                                                                                                                                                                        </p:nvGrpSpPr>
                                                                                                                                                                                                                                        <p:grpSpPr bwMode="auto">
                                                                                                                                                                                                                                          <a:xfrm>
                                                                                                                                                                                                                                            <a:off x="306" y="77"/>
                                                                                                                                                                                                                                            <a:ext cx="310" cy="73"/>
                                                                                                                                                                                                                                            <a:chOff x="306" y="77"/>
                                                                                                                                                                                                                                            <a:chExt cx="310" cy="73"/>
                                                                                                                                                                                                                                          </a:xfrm>
                                                                                                                                                                                                                                        </p:grpSpPr>
                                                                                                                                                                                                                                        <p:grpSp>
                                                                                                                                                                                                                                          <p:nvGrpSpPr>
                                                                                                                                                                                                                                            <p:cNvPr id="286" name="Group 285">
                                                                                                                                                                                                                                              <a:extLst>
                                                                                                                                                                                                                                                <a:ext uri="{FF2B5EF4-FFF2-40B4-BE49-F238E27FC236}">
                                                                                                                                                                                                                                                  <a16:creationId xmlns:a16="http://schemas.microsoft.com/office/drawing/2014/main" id="{F0A22A68-2D79-4D33-9207-913B512DA59D}"/>
                                                                                                                                                                                                                                                </a:ext>
                                                                                                                                                                                                                                              </a:extLst>
                                                                                                                                                                                                                                            </p:cNvPr>
                                                                                                                                                                                                                                            <p:cNvGrpSpPr>
                                                                                                                                                                                                                                              <a:grpSpLocks/>
                                                                                                                                                                                                                                            </p:cNvGrpSpPr>
                                                                                                                                                                                                                                            <p:nvPr/>
                                                                                                                                                                                                                                          </p:nvGrpSpPr>
                                                                                                                                                                                                                                          <p:grpSpPr bwMode="auto">
                                                                                                                                                                                                                                            <a:xfrm>
                                                                                                                                                                                                                                              <a:off x="306" y="77"/>
                                                                                                                                                                                                                                              <a:ext cx="310" cy="64"/>
                                                                                                                                                                                                                                              <a:chOff x="306" y="77"/>
                                                                                                                                                                                                                                              <a:chExt cx="310" cy="64"/>
                                                                                                                                                                                                                                            </a:xfrm>
                                                                                                                                                                                                                                          </p:grpSpPr>
                                                                                                                                                                                                                                          <p:sp>
                                                                                                                                                                                                                                            <p:nvSpPr>
                                                                                                                                                                                                                                              <p:cNvPr id="289" name="Freeform 1253">
                                                                                                                                                                                                                                                <a:extLst>
                                                                                                                                                                                                                                                  <a:ext uri="{FF2B5EF4-FFF2-40B4-BE49-F238E27FC236}">
                                                                                                                                                                                                                                                    <a16:creationId xmlns:a16="http://schemas.microsoft.com/office/drawing/2014/main" id="{D05E6B06-BDD8-473E-9BAC-36065F431090}"/>
                                                                                                                                                                                                                                                  </a:ext>
                                                                                                                                                                                                                                                </a:extLst>
                                                                                                                                                                                                                                              </p:cNvPr>
                                                                                                                                                                                                                                              <p:cNvSpPr>
                                                                                                                                                                                                                                                <a:spLocks/>
                                                                                                                                                                                                                                              </p:cNvSpPr>
                                                                                                                                                                                                                                              <p:nvPr/>
                                                                                                                                                                                                                                            </p:nvSpPr>
                                                                                                                                                                                                                                            <p:spPr bwMode="auto">
                                                                                                                                                                                                                                              <a:xfrm>
                                                                                                                                                                                                                                                <a:off x="323" y="115"/>
                                                                                                                                                                                                                                                <a:ext cx="195" cy="14"/>
                                                                                                                                                                                                                                              </a:xfrm>
                                                                                                                                                                                                                                              <a:custGeom>
                                                                                                                                                                                                                                                <a:avLst/>
                                                                                                                                                                                                                                                <a:gdLst>
                                                                                                                                                                                                                                                  <a:gd name="T0" fmla="*/ 195 w 195"/>
                                                                                                                                                                                                                                                  <a:gd name="T1" fmla="*/ 0 h 14"/>
                                                                                                                                                                                                                                                  <a:gd name="T2" fmla="*/ 167 w 195"/>
                                                                                                                                                                                                                                                  <a:gd name="T3" fmla="*/ 7 h 14"/>
                                                                                                                                                                                                                                                  <a:gd name="T4" fmla="*/ 153 w 195"/>
                                                                                                                                                                                                                                                  <a:gd name="T5" fmla="*/ 11 h 14"/>
                                                                                                                                                                                                                                                  <a:gd name="T6" fmla="*/ 147 w 195"/>
                                                                                                                                                                                                                                                  <a:gd name="T7" fmla="*/ 13 h 14"/>
                                                                                                                                                                                                                                                  <a:gd name="T8" fmla="*/ 112 w 195"/>
                                                                                                                                                                                                                                                  <a:gd name="T9" fmla="*/ 7 h 14"/>
                                                                                                                                                                                                                                                  <a:gd name="T10" fmla="*/ 82 w 195"/>
                                                                                                                                                                                                                                                  <a:gd name="T11" fmla="*/ 10 h 14"/>
                                                                                                                                                                                                                                                  <a:gd name="T12" fmla="*/ 45 w 195"/>
                                                                                                                                                                                                                                                  <a:gd name="T13" fmla="*/ 9 h 14"/>
                                                                                                                                                                                                                                                  <a:gd name="T14" fmla="*/ 11 w 195"/>
                                                                                                                                                                                                                                                  <a:gd name="T15" fmla="*/ 13 h 14"/>
                                                                                                                                                                                                                                                  <a:gd name="T16" fmla="*/ 0 w 195"/>
                                                                                                                                                                                                                                                  <a:gd name="T17" fmla="*/ 8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5" h="14">
                                                                                                                                                                                                                                                    <a:moveTo>
                                                                                                                                                                                                                                                      <a:pt x="195" y="0"/>
                                                                                                                                                                                                                                                    </a:moveTo>
                                                                                                                                                                                                                                                    <a:cubicBezTo>
                                                                                                                                                                                                                                                      <a:pt x="184" y="2"/>
                                                                                                                                                                                                                                                      <a:pt x="179" y="6"/>
                                                                                                                                                                                                                                                      <a:pt x="167" y="7"/>
                                                                                                                                                                                                                                                    </a:cubicBezTo>
                                                                                                                                                                                                                                                    <a:cubicBezTo>
                                                                                                                                                                                                                                                      <a:pt x="162" y="8"/>
                                                                                                                                                                                                                                                      <a:pt x="158" y="9"/>
                                                                                                                                                                                                                                                      <a:pt x="153" y="11"/>
                                                                                                                                                                                                                                                    </a:cubicBezTo>
                                                                                                                                                                                                                                                    <a:cubicBezTo>
                                                                                                                                                                                                                                                      <a:pt x="151" y="12"/>
                                                                                                                                                                                                                                                      <a:pt x="147" y="13"/>
                                                                                                                                                                                                                                                      <a:pt x="147" y="13"/>
                                                                                                                                                                                                                                                    </a:cubicBezTo>
                                                                                                                                                                                                                                                    <a:cubicBezTo>
                                                                                                                                                                                                                                                      <a:pt x="135" y="12"/>
                                                                                                                                                                                                                                                      <a:pt x="124" y="9"/>
                                                                                                                                                                                                                                                      <a:pt x="112" y="7"/>
                                                                                                                                                                                                                                                    </a:cubicBezTo>
                                                                                                                                                                                                                                                    <a:cubicBezTo>
                                                                                                                                                                                                                                                      <a:pt x="101" y="8"/>
                                                                                                                                                                                                                                                      <a:pt x="92" y="7"/>
                                                                                                                                                                                                                                                      <a:pt x="82" y="10"/>
                                                                                                                                                                                                                                                    </a:cubicBezTo>
                                                                                                                                                                                                                                                    <a:cubicBezTo>
                                                                                                                                                                                                                                                      <a:pt x="68" y="9"/>
                                                                                                                                                                                                                                                      <a:pt x="61" y="8"/>
                                                                                                                                                                                                                                                      <a:pt x="45" y="9"/>
                                                                                                                                                                                                                                                    </a:cubicBezTo>
                                                                                                                                                                                                                                                    <a:cubicBezTo>
                                                                                                                                                                                                                                                      <a:pt x="30" y="14"/>
                                                                                                                                                                                                                                                      <a:pt x="34" y="12"/>
                                                                                                                                                                                                                                                      <a:pt x="11" y="13"/>
                                                                                                                                                                                                                                                    </a:cubicBezTo>
                                                                                                                                                                                                                                                    <a:cubicBezTo>
                                                                                                                                                                                                                                                      <a:pt x="6" y="11"/>
                                                                                                                                                                                                                                                      <a:pt x="4" y="10"/>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nvGrpSpPr>
                                                                                                                                                                                                                                              <p:cNvPr id="290" name="Group 289">
                                                                                                                                                                                                                                                <a:extLst>
                                                                                                                                                                                                                                                  <a:ext uri="{FF2B5EF4-FFF2-40B4-BE49-F238E27FC236}">
                                                                                                                                                                                                                                                    <a16:creationId xmlns:a16="http://schemas.microsoft.com/office/drawing/2014/main" id="{7FA93B2B-67CA-4313-8654-F30E3B03D31B}"/>
                                                                                                                                                                                                                                                  </a:ext>
                                                                                                                                                                                                                                                </a:extLst>
                                                                                                                                                                                                                                              </p:cNvPr>
                                                                                                                                                                                                                                              <p:cNvGrpSpPr>
                                                                                                                                                                                                                                                <a:grpSpLocks/>
                                                                                                                                                                                                                                              </p:cNvGrpSpPr>
                                                                                                                                                                                                                                              <p:nvPr/>
                                                                                                                                                                                                                                            </p:nvGrpSpPr>
                                                                                                                                                                                                                                            <p:grpSpPr bwMode="auto">
                                                                                                                                                                                                                                              <a:xfrm>
                                                                                                                                                                                                                                                <a:off x="306" y="77"/>
                                                                                                                                                                                                                                                <a:ext cx="310" cy="64"/>
                                                                                                                                                                                                                                                <a:chOff x="306" y="77"/>
                                                                                                                                                                                                                                                <a:chExt cx="310" cy="64"/>
                                                                                                                                                                                                                                              </a:xfrm>
                                                                                                                                                                                                                                            </p:grpSpPr>
                                                                                                                                                                                                                                            <p:grpSp>
                                                                                                                                                                                                                                              <p:nvGrpSpPr>
                                                                                                                                                                                                                                                <p:cNvPr id="291" name="Group 290">
                                                                                                                                                                                                                                                  <a:extLst>
                                                                                                                                                                                                                                                    <a:ext uri="{FF2B5EF4-FFF2-40B4-BE49-F238E27FC236}">
                                                                                                                                                                                                                                                      <a16:creationId xmlns:a16="http://schemas.microsoft.com/office/drawing/2014/main" id="{1C493367-E2FA-42B8-8CB9-8954EF966179}"/>
                                                                                                                                                                                                                                                    </a:ext>
                                                                                                                                                                                                                                                  </a:extLst>
                                                                                                                                                                                                                                                </p:cNvPr>
                                                                                                                                                                                                                                                <p:cNvGrpSpPr>
                                                                                                                                                                                                                                                  <a:grpSpLocks/>
                                                                                                                                                                                                                                                </p:cNvGrpSpPr>
                                                                                                                                                                                                                                                <p:nvPr/>
                                                                                                                                                                                                                                              </p:nvGrpSpPr>
                                                                                                                                                                                                                                              <p:grpSpPr bwMode="auto">
                                                                                                                                                                                                                                                <a:xfrm>
                                                                                                                                                                                                                                                  <a:off x="306" y="77"/>
                                                                                                                                                                                                                                                  <a:ext cx="310" cy="51"/>
                                                                                                                                                                                                                                                  <a:chOff x="306" y="77"/>
                                                                                                                                                                                                                                                  <a:chExt cx="310" cy="51"/>
                                                                                                                                                                                                                                                </a:xfrm>
                                                                                                                                                                                                                                              </p:grpSpPr>
                                                                                                                                                                                                                                              <p:grpSp>
                                                                                                                                                                                                                                                <p:nvGrpSpPr>
                                                                                                                                                                                                                                                  <p:cNvPr id="295" name="Group 294">
                                                                                                                                                                                                                                                    <a:extLst>
                                                                                                                                                                                                                                                      <a:ext uri="{FF2B5EF4-FFF2-40B4-BE49-F238E27FC236}">
                                                                                                                                                                                                                                                        <a16:creationId xmlns:a16="http://schemas.microsoft.com/office/drawing/2014/main" id="{C0F015D2-CD20-483B-ACA0-E8793A80B2F2}"/>
                                                                                                                                                                                                                                                      </a:ext>
                                                                                                                                                                                                                                                    </a:extLst>
                                                                                                                                                                                                                                                  </p:cNvPr>
                                                                                                                                                                                                                                                  <p:cNvGrpSpPr>
                                                                                                                                                                                                                                                    <a:grpSpLocks/>
                                                                                                                                                                                                                                                  </p:cNvGrpSpPr>
                                                                                                                                                                                                                                                  <p:nvPr/>
                                                                                                                                                                                                                                                </p:nvGrpSpPr>
                                                                                                                                                                                                                                                <p:grpSpPr bwMode="auto">
                                                                                                                                                                                                                                                  <a:xfrm>
                                                                                                                                                                                                                                                    <a:off x="306" y="77"/>
                                                                                                                                                                                                                                                    <a:ext cx="310" cy="51"/>
                                                                                                                                                                                                                                                    <a:chOff x="306" y="77"/>
                                                                                                                                                                                                                                                    <a:chExt cx="310" cy="51"/>
                                                                                                                                                                                                                                                  </a:xfrm>
                                                                                                                                                                                                                                                </p:grpSpPr>
                                                                                                                                                                                                                                                <p:grpSp>
                                                                                                                                                                                                                                                  <p:nvGrpSpPr>
                                                                                                                                                                                                                                                    <p:cNvPr id="297" name="Group 296">
                                                                                                                                                                                                                                                      <a:extLst>
                                                                                                                                                                                                                                                        <a:ext uri="{FF2B5EF4-FFF2-40B4-BE49-F238E27FC236}">
                                                                                                                                                                                                                                                          <a16:creationId xmlns:a16="http://schemas.microsoft.com/office/drawing/2014/main" id="{B8DEF15B-1C75-4333-B242-400AC3B73CC6}"/>
                                                                                                                                                                                                                                                        </a:ext>
                                                                                                                                                                                                                                                      </a:extLst>
                                                                                                                                                                                                                                                    </p:cNvPr>
                                                                                                                                                                                                                                                    <p:cNvGrpSpPr>
                                                                                                                                                                                                                                                      <a:grpSpLocks/>
                                                                                                                                                                                                                                                    </p:cNvGrpSpPr>
                                                                                                                                                                                                                                                    <p:nvPr/>
                                                                                                                                                                                                                                                  </p:nvGrpSpPr>
                                                                                                                                                                                                                                                  <p:grpSpPr bwMode="auto">
                                                                                                                                                                                                                                                    <a:xfrm>
                                                                                                                                                                                                                                                      <a:off x="331" y="77"/>
                                                                                                                                                                                                                                                      <a:ext cx="285" cy="51"/>
                                                                                                                                                                                                                                                      <a:chOff x="331" y="77"/>
                                                                                                                                                                                                                                                      <a:chExt cx="285" cy="51"/>
                                                                                                                                                                                                                                                    </a:xfrm>
                                                                                                                                                                                                                                                  </p:grpSpPr>
                                                                                                                                                                                                                                                  <p:grpSp>
                                                                                                                                                                                                                                                    <p:nvGrpSpPr>
                                                                                                                                                                                                                                                      <p:cNvPr id="299" name="Group 298">
                                                                                                                                                                                                                                                        <a:extLst>
                                                                                                                                                                                                                                                          <a:ext uri="{FF2B5EF4-FFF2-40B4-BE49-F238E27FC236}">
                                                                                                                                                                                                                                                            <a16:creationId xmlns:a16="http://schemas.microsoft.com/office/drawing/2014/main" id="{B700B4DF-1807-4F1F-9B7A-72F3CA1F3BBA}"/>
                                                                                                                                                                                                                                                          </a:ext>
                                                                                                                                                                                                                                                        </a:extLst>
                                                                                                                                                                                                                                                      </p:cNvPr>
                                                                                                                                                                                                                                                      <p:cNvGrpSpPr>
                                                                                                                                                                                                                                                        <a:grpSpLocks/>
                                                                                                                                                                                                                                                      </p:cNvGrpSpPr>
                                                                                                                                                                                                                                                      <p:nvPr/>
                                                                                                                                                                                                                                                    </p:nvGrpSpPr>
                                                                                                                                                                                                                                                    <p:grpSpPr bwMode="auto">
                                                                                                                                                                                                                                                      <a:xfrm>
                                                                                                                                                                                                                                                        <a:off x="331" y="77"/>
                                                                                                                                                                                                                                                        <a:ext cx="285" cy="51"/>
                                                                                                                                                                                                                                                        <a:chOff x="331" y="77"/>
                                                                                                                                                                                                                                                        <a:chExt cx="285" cy="51"/>
                                                                                                                                                                                                                                                      </a:xfrm>
                                                                                                                                                                                                                                                    </p:grpSpPr>
                                                                                                                                                                                                                                                    <p:grpSp>
                                                                                                                                                                                                                                                      <p:nvGrpSpPr>
                                                                                                                                                                                                                                                        <p:cNvPr id="301" name="Group 300">
                                                                                                                                                                                                                                                          <a:extLst>
                                                                                                                                                                                                                                                            <a:ext uri="{FF2B5EF4-FFF2-40B4-BE49-F238E27FC236}">
                                                                                                                                                                                                                                                              <a16:creationId xmlns:a16="http://schemas.microsoft.com/office/drawing/2014/main" id="{38552C2C-8E51-4D83-ACF4-8A076D1DD78C}"/>
                                                                                                                                                                                                                                                            </a:ext>
                                                                                                                                                                                                                                                          </a:extLst>
                                                                                                                                                                                                                                                        </p:cNvPr>
                                                                                                                                                                                                                                                        <p:cNvGrpSpPr>
                                                                                                                                                                                                                                                          <a:grpSpLocks/>
                                                                                                                                                                                                                                                        </p:cNvGrpSpPr>
                                                                                                                                                                                                                                                        <p:nvPr/>
                                                                                                                                                                                                                                                      </p:nvGrpSpPr>
                                                                                                                                                                                                                                                      <p:grpSpPr bwMode="auto">
                                                                                                                                                                                                                                                        <a:xfrm>
                                                                                                                                                                                                                                                          <a:off x="331" y="77"/>
                                                                                                                                                                                                                                                          <a:ext cx="285" cy="51"/>
                                                                                                                                                                                                                                                          <a:chOff x="331" y="77"/>
                                                                                                                                                                                                                                                          <a:chExt cx="285" cy="51"/>
                                                                                                                                                                                                                                                        </a:xfrm>
                                                                                                                                                                                                                                                      </p:grpSpPr>
                                                                                                                                                                                                                                                      <p:grpSp>
                                                                                                                                                                                                                                                        <p:nvGrpSpPr>
                                                                                                                                                                                                                                                          <p:cNvPr id="303" name="Group 302">
                                                                                                                                                                                                                                                            <a:extLst>
                                                                                                                                                                                                                                                              <a:ext uri="{FF2B5EF4-FFF2-40B4-BE49-F238E27FC236}">
                                                                                                                                                                                                                                                                <a16:creationId xmlns:a16="http://schemas.microsoft.com/office/drawing/2014/main" id="{179DDC91-F3AB-44E8-81D1-818E2A3249D7}"/>
                                                                                                                                                                                                                                                              </a:ext>
                                                                                                                                                                                                                                                            </a:extLst>
                                                                                                                                                                                                                                                          </p:cNvPr>
                                                                                                                                                                                                                                                          <p:cNvGrpSpPr>
                                                                                                                                                                                                                                                            <a:grpSpLocks/>
                                                                                                                                                                                                                                                          </p:cNvGrpSpPr>
                                                                                                                                                                                                                                                          <p:nvPr/>
                                                                                                                                                                                                                                                        </p:nvGrpSpPr>
                                                                                                                                                                                                                                                        <p:grpSpPr bwMode="auto">
                                                                                                                                                                                                                                                          <a:xfrm>
                                                                                                                                                                                                                                                            <a:off x="331" y="77"/>
                                                                                                                                                                                                                                                            <a:ext cx="285" cy="51"/>
                                                                                                                                                                                                                                                            <a:chOff x="331" y="77"/>
                                                                                                                                                                                                                                                            <a:chExt cx="285" cy="51"/>
                                                                                                                                                                                                                                                          </a:xfrm>
                                                                                                                                                                                                                                                        </p:grpSpPr>
                                                                                                                                                                                                                                                        <p:grpSp>
                                                                                                                                                                                                                                                          <p:nvGrpSpPr>
                                                                                                                                                                                                                                                            <p:cNvPr id="305" name="Group 304">
                                                                                                                                                                                                                                                              <a:extLst>
                                                                                                                                                                                                                                                                <a:ext uri="{FF2B5EF4-FFF2-40B4-BE49-F238E27FC236}">
                                                                                                                                                                                                                                                                  <a16:creationId xmlns:a16="http://schemas.microsoft.com/office/drawing/2014/main" id="{7DFF9418-169D-4792-A905-5859780D5010}"/>
                                                                                                                                                                                                                                                                </a:ext>
                                                                                                                                                                                                                                                              </a:extLst>
                                                                                                                                                                                                                                                            </p:cNvPr>
                                                                                                                                                                                                                                                            <p:cNvGrpSpPr>
                                                                                                                                                                                                                                                              <a:grpSpLocks/>
                                                                                                                                                                                                                                                            </p:cNvGrpSpPr>
                                                                                                                                                                                                                                                            <p:nvPr/>
                                                                                                                                                                                                                                                          </p:nvGrpSpPr>
                                                                                                                                                                                                                                                          <p:grpSpPr bwMode="auto">
                                                                                                                                                                                                                                                            <a:xfrm>
                                                                                                                                                                                                                                                              <a:off x="331" y="83"/>
                                                                                                                                                                                                                                                              <a:ext cx="285" cy="45"/>
                                                                                                                                                                                                                                                              <a:chOff x="331" y="83"/>
                                                                                                                                                                                                                                                              <a:chExt cx="285" cy="45"/>
                                                                                                                                                                                                                                                            </a:xfrm>
                                                                                                                                                                                                                                                          </p:grpSpPr>
                                                                                                                                                                                                                                                          <p:grpSp>
                                                                                                                                                                                                                                                            <p:nvGrpSpPr>
                                                                                                                                                                                                                                                              <p:cNvPr id="307" name="Group 306">
                                                                                                                                                                                                                                                                <a:extLst>
                                                                                                                                                                                                                                                                  <a:ext uri="{FF2B5EF4-FFF2-40B4-BE49-F238E27FC236}">
                                                                                                                                                                                                                                                                    <a16:creationId xmlns:a16="http://schemas.microsoft.com/office/drawing/2014/main" id="{04B0D8C5-CF0E-4406-B327-EF8F499F66EB}"/>
                                                                                                                                                                                                                                                                  </a:ext>
                                                                                                                                                                                                                                                                </a:extLst>
                                                                                                                                                                                                                                                              </p:cNvPr>
                                                                                                                                                                                                                                                              <p:cNvGrpSpPr>
                                                                                                                                                                                                                                                                <a:grpSpLocks/>
                                                                                                                                                                                                                                                              </p:cNvGrpSpPr>
                                                                                                                                                                                                                                                              <p:nvPr/>
                                                                                                                                                                                                                                                            </p:nvGrpSpPr>
                                                                                                                                                                                                                                                            <p:grpSpPr bwMode="auto">
                                                                                                                                                                                                                                                              <a:xfrm>
                                                                                                                                                                                                                                                                <a:off x="331" y="83"/>
                                                                                                                                                                                                                                                                <a:ext cx="285" cy="45"/>
                                                                                                                                                                                                                                                                <a:chOff x="331" y="83"/>
                                                                                                                                                                                                                                                                <a:chExt cx="285" cy="45"/>
                                                                                                                                                                                                                                                              </a:xfrm>
                                                                                                                                                                                                                                                            </p:grpSpPr>
                                                                                                                                                                                                                                                            <p:grpSp>
                                                                                                                                                                                                                                                              <p:nvGrpSpPr>
                                                                                                                                                                                                                                                                <p:cNvPr id="309" name="Group 308">
                                                                                                                                                                                                                                                                  <a:extLst>
                                                                                                                                                                                                                                                                    <a:ext uri="{FF2B5EF4-FFF2-40B4-BE49-F238E27FC236}">
                                                                                                                                                                                                                                                                      <a16:creationId xmlns:a16="http://schemas.microsoft.com/office/drawing/2014/main" id="{CBEB20B2-E964-4C59-A2A3-0F676A70C8CD}"/>
                                                                                                                                                                                                                                                                    </a:ext>
                                                                                                                                                                                                                                                                  </a:extLst>
                                                                                                                                                                                                                                                                </p:cNvPr>
                                                                                                                                                                                                                                                                <p:cNvGrpSpPr>
                                                                                                                                                                                                                                                                  <a:grpSpLocks/>
                                                                                                                                                                                                                                                                </p:cNvGrpSpPr>
                                                                                                                                                                                                                                                                <p:nvPr/>
                                                                                                                                                                                                                                                              </p:nvGrpSpPr>
                                                                                                                                                                                                                                                              <p:grpSpPr bwMode="auto">
                                                                                                                                                                                                                                                                <a:xfrm>
                                                                                                                                                                                                                                                                  <a:off x="331" y="96"/>
                                                                                                                                                                                                                                                                  <a:ext cx="285" cy="32"/>
                                                                                                                                                                                                                                                                  <a:chOff x="331" y="96"/>
                                                                                                                                                                                                                                                                  <a:chExt cx="285" cy="32"/>
                                                                                                                                                                                                                                                                </a:xfrm>
                                                                                                                                                                                                                                                              </p:grpSpPr>
                                                                                                                                                                                                                                                              <p:grpSp>
                                                                                                                                                                                                                                                                <p:nvGrpSpPr>
                                                                                                                                                                                                                                                                  <p:cNvPr id="311" name="Group 310">
                                                                                                                                                                                                                                                                    <a:extLst>
                                                                                                                                                                                                                                                                      <a:ext uri="{FF2B5EF4-FFF2-40B4-BE49-F238E27FC236}">
                                                                                                                                                                                                                                                                        <a16:creationId xmlns:a16="http://schemas.microsoft.com/office/drawing/2014/main" id="{3DE6CD4E-F662-462D-B56C-87A76BC73DE7}"/>
                                                                                                                                                                                                                                                                      </a:ext>
                                                                                                                                                                                                                                                                    </a:extLst>
                                                                                                                                                                                                                                                                  </p:cNvPr>
                                                                                                                                                                                                                                                                  <p:cNvGrpSpPr>
                                                                                                                                                                                                                                                                    <a:grpSpLocks/>
                                                                                                                                                                                                                                                                  </p:cNvGrpSpPr>
                                                                                                                                                                                                                                                                  <p:nvPr/>
                                                                                                                                                                                                                                                                </p:nvGrpSpPr>
                                                                                                                                                                                                                                                                <p:grpSpPr bwMode="auto">
                                                                                                                                                                                                                                                                  <a:xfrm>
                                                                                                                                                                                                                                                                    <a:off x="331" y="96"/>
                                                                                                                                                                                                                                                                    <a:ext cx="268" cy="23"/>
                                                                                                                                                                                                                                                                    <a:chOff x="331" y="96"/>
                                                                                                                                                                                                                                                                    <a:chExt cx="268" cy="23"/>
                                                                                                                                                                                                                                                                  </a:xfrm>
                                                                                                                                                                                                                                                                </p:grpSpPr>
                                                                                                                                                                                                                                                                <p:grpSp>
                                                                                                                                                                                                                                                                  <p:nvGrpSpPr>
                                                                                                                                                                                                                                                                    <p:cNvPr id="314" name="Group 313">
                                                                                                                                                                                                                                                                      <a:extLst>
                                                                                                                                                                                                                                                                        <a:ext uri="{FF2B5EF4-FFF2-40B4-BE49-F238E27FC236}">
                                                                                                                                                                                                                                                                          <a16:creationId xmlns:a16="http://schemas.microsoft.com/office/drawing/2014/main" id="{28D81CCB-7D85-4A4E-8DFF-BDAE79AA4B08}"/>
                                                                                                                                                                                                                                                                        </a:ext>
                                                                                                                                                                                                                                                                      </a:extLst>
                                                                                                                                                                                                                                                                    </p:cNvPr>
                                                                                                                                                                                                                                                                    <p:cNvGrpSpPr>
                                                                                                                                                                                                                                                                      <a:grpSpLocks/>
                                                                                                                                                                                                                                                                    </p:cNvGrpSpPr>
                                                                                                                                                                                                                                                                    <p:nvPr/>
                                                                                                                                                                                                                                                                  </p:nvGrpSpPr>
                                                                                                                                                                                                                                                                  <p:grpSpPr bwMode="auto">
                                                                                                                                                                                                                                                                    <a:xfrm>
                                                                                                                                                                                                                                                                      <a:off x="384" y="96"/>
                                                                                                                                                                                                                                                                      <a:ext cx="215" cy="23"/>
                                                                                                                                                                                                                                                                      <a:chOff x="384" y="96"/>
                                                                                                                                                                                                                                                                      <a:chExt cx="215" cy="23"/>
                                                                                                                                                                                                                                                                    </a:xfrm>
                                                                                                                                                                                                                                                                  </p:grpSpPr>
                                                                                                                                                                                                                                                                  <p:sp>
                                                                                                                                                                                                                                                                    <p:nvSpPr>
                                                                                                                                                                                                                                                                      <p:cNvPr id="316" name="Freeform 1280">
                                                                                                                                                                                                                                                                        <a:extLst>
                                                                                                                                                                                                                                                                          <a:ext uri="{FF2B5EF4-FFF2-40B4-BE49-F238E27FC236}">
                                                                                                                                                                                                                                                                            <a16:creationId xmlns:a16="http://schemas.microsoft.com/office/drawing/2014/main" id="{32A19B62-7B5A-457C-A8AE-332CE52897DC}"/>
                                                                                                                                                                                                                                                                          </a:ext>
                                                                                                                                                                                                                                                                        </a:extLst>
                                                                                                                                                                                                                                                                      </p:cNvPr>
                                                                                                                                                                                                                                                                      <p:cNvSpPr>
                                                                                                                                                                                                                                                                        <a:spLocks/>
                                                                                                                                                                                                                                                                      </p:cNvSpPr>
                                                                                                                                                                                                                                                                      <p:nvPr/>
                                                                                                                                                                                                                                                                    </p:nvSpPr>
                                                                                                                                                                                                                                                                    <p:spPr bwMode="auto">
                                                                                                                                                                                                                                                                      <a:xfrm>
                                                                                                                                                                                                                                                                        <a:off x="384" y="96"/>
                                                                                                                                                                                                                                                                        <a:ext cx="215" cy="10"/>
                                                                                                                                                                                                                                                                      </a:xfrm>
                                                                                                                                                                                                                                                                      <a:custGeom>
                                                                                                                                                                                                                                                                        <a:avLst/>
                                                                                                                                                                                                                                                                        <a:gdLst>
                                                                                                                                                                                                                                                                          <a:gd name="T0" fmla="*/ 215 w 215"/>
                                                                                                                                                                                                                                                                          <a:gd name="T1" fmla="*/ 2 h 10"/>
                                                                                                                                                                                                                                                                          <a:gd name="T2" fmla="*/ 187 w 215"/>
                                                                                                                                                                                                                                                                          <a:gd name="T3" fmla="*/ 1 h 10"/>
                                                                                                                                                                                                                                                                          <a:gd name="T4" fmla="*/ 176 w 215"/>
                                                                                                                                                                                                                                                                          <a:gd name="T5" fmla="*/ 4 h 10"/>
                                                                                                                                                                                                                                                                          <a:gd name="T6" fmla="*/ 155 w 215"/>
                                                                                                                                                                                                                                                                          <a:gd name="T7" fmla="*/ 3 h 10"/>
                                                                                                                                                                                                                                                                          <a:gd name="T8" fmla="*/ 141 w 215"/>
                                                                                                                                                                                                                                                                          <a:gd name="T9" fmla="*/ 1 h 10"/>
                                                                                                                                                                                                                                                                          <a:gd name="T10" fmla="*/ 112 w 215"/>
                                                                                                                                                                                                                                                                          <a:gd name="T11" fmla="*/ 6 h 10"/>
                                                                                                                                                                                                                                                                          <a:gd name="T12" fmla="*/ 97 w 215"/>
                                                                                                                                                                                                                                                                          <a:gd name="T13" fmla="*/ 3 h 10"/>
                                                                                                                                                                                                                                                                          <a:gd name="T14" fmla="*/ 94 w 215"/>
                                                                                                                                                                                                                                                                          <a:gd name="T15" fmla="*/ 2 h 10"/>
                                                                                                                                                                                                                                                                          <a:gd name="T16" fmla="*/ 50 w 215"/>
                                                                                                                                                                                                                                                                          <a:gd name="T17" fmla="*/ 10 h 10"/>
                                                                                                                                                                                                                                                                          <a:gd name="T18" fmla="*/ 32 w 215"/>
                                                                                                                                                                                                                                                                          <a:gd name="T19" fmla="*/ 4 h 10"/>
                                                                                                                                                                                                                                                                          <a:gd name="T20" fmla="*/ 6 w 215"/>
                                                                                                                                                                                                                                                                          <a:gd name="T21" fmla="*/ 8 h 10"/>
                                                                                                                                                                                                                                                                          <a:gd name="T22" fmla="*/ 0 w 215"/>
                                                                                                                                                                                                                                                                          <a:gd name="T23" fmla="*/ 9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5" h="10">
                                                                                                                                                                                                                                                                            <a:moveTo>
                                                                                                                                                                                                                                                                              <a:pt x="215" y="2"/>
                                                                                                                                                                                                                                                                            </a:moveTo>
                                                                                                                                                                                                                                                                            <a:cubicBezTo>
                                                                                                                                                                                                                                                                              <a:pt x="204" y="1"/>
                                                                                                                                                                                                                                                                              <a:pt x="198" y="0"/>
                                                                                                                                                                                                                                                                              <a:pt x="187" y="1"/>
                                                                                                                                                                                                                                                                            </a:cubicBezTo>
                                                                                                                                                                                                                                                                            <a:cubicBezTo>
                                                                                                                                                                                                                                                                              <a:pt x="183" y="2"/>
                                                                                                                                                                                                                                                                              <a:pt x="180" y="3"/>
                                                                                                                                                                                                                                                                              <a:pt x="176" y="4"/>
                                                                                                                                                                                                                                                                            </a:cubicBezTo>
                                                                                                                                                                                                                                                                            <a:cubicBezTo>
                                                                                                                                                                                                                                                                              <a:pt x="167" y="3"/>
                                                                                                                                                                                                                                                                              <a:pt x="165" y="2"/>
                                                                                                                                                                                                                                                                              <a:pt x="155" y="3"/>
                                                                                                                                                                                                                                                                            </a:cubicBezTo>
                                                                                                                                                                                                                                                                            <a:cubicBezTo>
                                                                                                                                                                                                                                                                              <a:pt x="151" y="4"/>
                                                                                                                                                                                                                                                                              <a:pt x="141" y="1"/>
                                                                                                                                                                                                                                                                              <a:pt x="141" y="1"/>
                                                                                                                                                                                                                                                                            </a:cubicBezTo>
                                                                                                                                                                                                                                                                            <a:cubicBezTo>
                                                                                                                                                                                                                                                                              <a:pt x="131" y="2"/>
                                                                                                                                                                                                                                                                              <a:pt x="122" y="4"/>
                                                                                                                                                                                                                                                                              <a:pt x="112" y="6"/>
                                                                                                                                                                                                                                                                            </a:cubicBezTo>
                                                                                                                                                                                                                                                                            <a:cubicBezTo>
                                                                                                                                                                                                                                                                              <a:pt x="101" y="5"/>
                                                                                                                                                                                                                                                                              <a:pt x="106" y="6"/>
                                                                                                                                                                                                                                                                              <a:pt x="97" y="3"/>
                                                                                                                                                                                                                                                                            </a:cubicBezTo>
                                                                                                                                                                                                                                                                            <a:cubicBezTo>
                                                                                                                                                                                                                                                                              <a:pt x="96" y="3"/>
                                                                                                                                                                                                                                                                              <a:pt x="94" y="2"/>
                                                                                                                                                                                                                                                                              <a:pt x="94" y="2"/>
                                                                                                                                                                                                                                                                            </a:cubicBezTo>
                                                                                                                                                                                                                                                                            <a:cubicBezTo>
                                                                                                                                                                                                                                                                              <a:pt x="78" y="3"/>
                                                                                                                                                                                                                                                                              <a:pt x="65" y="8"/>
                                                                                                                                                                                                                                                                              <a:pt x="50" y="10"/>
                                                                                                                                                                                                                                                                            </a:cubicBezTo>
                                                                                                                                                                                                                                                                            <a:cubicBezTo>
                                                                                                                                                                                                                                                                              <a:pt x="44" y="9"/>
                                                                                                                                                                                                                                                                              <a:pt x="38" y="6"/>
                                                                                                                                                                                                                                                                              <a:pt x="32" y="4"/>
                                                                                                                                                                                                                                                                            </a:cubicBezTo>
                                                                                                                                                                                                                                                                            <a:cubicBezTo>
                                                                                                                                                                                                                                                                              <a:pt x="23" y="5"/>
                                                                                                                                                                                                                                                                              <a:pt x="15" y="7"/>
                                                                                                                                                                                                                                                                              <a:pt x="6" y="8"/>
                                                                                                                                                                                                                                                                            </a:cubicBezTo>
                                                                                                                                                                                                                                                                            <a:cubicBezTo>
                                                                                                                                                                                                                                                                              <a:pt x="2" y="9"/>
                                                                                                                                                                                                                                                                              <a:pt x="4"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317" name="Freeform 1281">
                                                                                                                                                                                                                                                                        <a:extLst>
                                                                                                                                                                                                                                                                          <a:ext uri="{FF2B5EF4-FFF2-40B4-BE49-F238E27FC236}">
                                                                                                                                                                                                                                                                            <a16:creationId xmlns:a16="http://schemas.microsoft.com/office/drawing/2014/main" id="{4E289DAE-73B2-404D-A98B-1B6A3DA30D19}"/>
                                                                                                                                                                                                                                                                          </a:ext>
                                                                                                                                                                                                                                                                        </a:extLst>
                                                                                                                                                                                                                                                                      </p:cNvPr>
                                                                                                                                                                                                                                                                      <p:cNvSpPr>
                                                                                                                                                                                                                                                                        <a:spLocks/>
                                                                                                                                                                                                                                                                      </p:cNvSpPr>
                                                                                                                                                                                                                                                                      <p:nvPr/>
                                                                                                                                                                                                                                                                    </p:nvSpPr>
                                                                                                                                                                                                                                                                    <p:spPr bwMode="auto">
                                                                                                                                                                                                                                                                      <a:xfrm>
                                                                                                                                                                                                                                                                        <a:off x="414" y="98"/>
                                                                                                                                                                                                                                                                        <a:ext cx="173" cy="21"/>
                                                                                                                                                                                                                                                                      </a:xfrm>
                                                                                                                                                                                                                                                                      <a:custGeom>
                                                                                                                                                                                                                                                                        <a:avLst/>
                                                                                                                                                                                                                                                                        <a:gdLst>
                                                                                                                                                                                                                                                                          <a:gd name="T0" fmla="*/ 173 w 173"/>
                                                                                                                                                                                                                                                                          <a:gd name="T1" fmla="*/ 0 h 21"/>
                                                                                                                                                                                                                                                                          <a:gd name="T2" fmla="*/ 157 w 173"/>
                                                                                                                                                                                                                                                                          <a:gd name="T3" fmla="*/ 4 h 21"/>
                                                                                                                                                                                                                                                                          <a:gd name="T4" fmla="*/ 120 w 173"/>
                                                                                                                                                                                                                                                                          <a:gd name="T5" fmla="*/ 9 h 21"/>
                                                                                                                                                                                                                                                                          <a:gd name="T6" fmla="*/ 103 w 173"/>
                                                                                                                                                                                                                                                                          <a:gd name="T7" fmla="*/ 7 h 21"/>
                                                                                                                                                                                                                                                                          <a:gd name="T8" fmla="*/ 80 w 173"/>
                                                                                                                                                                                                                                                                          <a:gd name="T9" fmla="*/ 12 h 21"/>
                                                                                                                                                                                                                                                                          <a:gd name="T10" fmla="*/ 71 w 173"/>
                                                                                                                                                                                                                                                                          <a:gd name="T11" fmla="*/ 16 h 21"/>
                                                                                                                                                                                                                                                                          <a:gd name="T12" fmla="*/ 60 w 173"/>
                                                                                                                                                                                                                                                                          <a:gd name="T13" fmla="*/ 13 h 21"/>
                                                                                                                                                                                                                                                                          <a:gd name="T14" fmla="*/ 34 w 173"/>
                                                                                                                                                                                                                                                                          <a:gd name="T15" fmla="*/ 18 h 21"/>
                                                                                                                                                                                                                                                                          <a:gd name="T16" fmla="*/ 22 w 173"/>
                                                                                                                                                                                                                                                                          <a:gd name="T17" fmla="*/ 14 h 21"/>
                                                                                                                                                                                                                                                                          <a:gd name="T18" fmla="*/ 0 w 173"/>
                                                                                                                                                                                                                                                                          <a:gd name="T19" fmla="*/ 21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3" h="21">
                                                                                                                                                                                                                                                                            <a:moveTo>
                                                                                                                                                                                                                                                                              <a:pt x="173" y="0"/>
                                                                                                                                                                                                                                                                            </a:moveTo>
                                                                                                                                                                                                                                                                            <a:cubicBezTo>
                                                                                                                                                                                                                                                                              <a:pt x="167" y="2"/>
                                                                                                                                                                                                                                                                              <a:pt x="163" y="3"/>
                                                                                                                                                                                                                                                                              <a:pt x="157" y="4"/>
                                                                                                                                                                                                                                                                            </a:cubicBezTo>
                                                                                                                                                                                                                                                                            <a:cubicBezTo>
                                                                                                                                                                                                                                                                              <a:pt x="145" y="8"/>
                                                                                                                                                                                                                                                                              <a:pt x="133" y="8"/>
                                                                                                                                                                                                                                                                              <a:pt x="120" y="9"/>
                                                                                                                                                                                                                                                                            </a:cubicBezTo>
                                                                                                                                                                                                                                                                            <a:cubicBezTo>
                                                                                                                                                                                                                                                                              <a:pt x="115" y="11"/>
                                                                                                                                                                                                                                                                              <a:pt x="103" y="7"/>
                                                                                                                                                                                                                                                                              <a:pt x="103" y="7"/>
                                                                                                                                                                                                                                                                            </a:cubicBezTo>
                                                                                                                                                                                                                                                                            <a:cubicBezTo>
                                                                                                                                                                                                                                                                              <a:pt x="96" y="8"/>
                                                                                                                                                                                                                                                                              <a:pt x="86" y="9"/>
                                                                                                                                                                                                                                                                              <a:pt x="80" y="12"/>
                                                                                                                                                                                                                                                                            </a:cubicBezTo>
                                                                                                                                                                                                                                                                            <a:cubicBezTo>
                                                                                                                                                                                                                                                                              <a:pt x="77" y="13"/>
                                                                                                                                                                                                                                                                              <a:pt x="71" y="16"/>
                                                                                                                                                                                                                                                                              <a:pt x="71" y="16"/>
                                                                                                                                                                                                                                                                            </a:cubicBezTo>
                                                                                                                                                                                                                                                                            <a:cubicBezTo>
                                                                                                                                                                                                                                                                              <a:pt x="67" y="15"/>
                                                                                                                                                                                                                                                                              <a:pt x="64" y="14"/>
                                                                                                                                                                                                                                                                              <a:pt x="60" y="13"/>
                                                                                                                                                                                                                                                                            </a:cubicBezTo>
                                                                                                                                                                                                                                                                            <a:cubicBezTo>
                                                                                                                                                                                                                                                                              <a:pt x="50" y="14"/>
                                                                                                                                                                                                                                                                              <a:pt x="43" y="16"/>
                                                                                                                                                                                                                                                                              <a:pt x="34" y="18"/>
                                                                                                                                                                                                                                                                            </a:cubicBezTo>
                                                                                                                                                                                                                                                                            <a:cubicBezTo>
                                                                                                                                                                                                                                                                              <a:pt x="30" y="17"/>
                                                                                                                                                                                                                                                                              <a:pt x="22" y="14"/>
                                                                                                                                                                                                                                                                              <a:pt x="22" y="14"/>
                                                                                                                                                                                                                                                                            </a:cubicBezTo>
                                                                                                                                                                                                                                                                            <a:cubicBezTo>
                                                                                                                                                                                                                                                                              <a:pt x="17" y="15"/>
                                                                                                                                                                                                                                                                              <a:pt x="3" y="16"/>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15" name="Freeform 1279">
                                                                                                                                                                                                                                                                      <a:extLst>
                                                                                                                                                                                                                                                                        <a:ext uri="{FF2B5EF4-FFF2-40B4-BE49-F238E27FC236}">
                                                                                                                                                                                                                                                                          <a16:creationId xmlns:a16="http://schemas.microsoft.com/office/drawing/2014/main" id="{A2196AB9-597A-4285-80E1-FDC5250D995C}"/>
                                                                                                                                                                                                                                                                        </a:ext>
                                                                                                                                                                                                                                                                      </a:extLst>
                                                                                                                                                                                                                                                                    </p:cNvPr>
                                                                                                                                                                                                                                                                    <p:cNvSpPr>
                                                                                                                                                                                                                                                                      <a:spLocks/>
                                                                                                                                                                                                                                                                    </p:cNvSpPr>
                                                                                                                                                                                                                                                                    <p:nvPr/>
                                                                                                                                                                                                                                                                  </p:nvSpPr>
                                                                                                                                                                                                                                                                  <p:spPr bwMode="auto">
                                                                                                                                                                                                                                                                    <a:xfrm>
                                                                                                                                                                                                                                                                      <a:off x="331" y="96"/>
                                                                                                                                                                                                                                                                      <a:ext cx="71" cy="8"/>
                                                                                                                                                                                                                                                                    </a:xfrm>
                                                                                                                                                                                                                                                                    <a:custGeom>
                                                                                                                                                                                                                                                                      <a:avLst/>
                                                                                                                                                                                                                                                                      <a:gdLst>
                                                                                                                                                                                                                                                                        <a:gd name="T0" fmla="*/ 71 w 71"/>
                                                                                                                                                                                                                                                                        <a:gd name="T1" fmla="*/ 6 h 8"/>
                                                                                                                                                                                                                                                                        <a:gd name="T2" fmla="*/ 58 w 71"/>
                                                                                                                                                                                                                                                                        <a:gd name="T3" fmla="*/ 1 h 8"/>
                                                                                                                                                                                                                                                                        <a:gd name="T4" fmla="*/ 40 w 71"/>
                                                                                                                                                                                                                                                                        <a:gd name="T5" fmla="*/ 4 h 8"/>
                                                                                                                                                                                                                                                                        <a:gd name="T6" fmla="*/ 12 w 71"/>
                                                                                                                                                                                                                                                                        <a:gd name="T7" fmla="*/ 1 h 8"/>
                                                                                                                                                                                                                                                                        <a:gd name="T8" fmla="*/ 0 w 71"/>
                                                                                                                                                                                                                                                                        <a:gd name="T9" fmla="*/ 5 h 8"/>
                                                                                                                                                                                                                                                                        <a:gd name="T10" fmla="*/ 12 w 71"/>
                                                                                                                                                                                                                                                                        <a:gd name="T11" fmla="*/ 0 h 8"/>
                                                                                                                                                                                                                                                                        <a:gd name="T12" fmla="*/ 40 w 71"/>
                                                                                                                                                                                                                                                                        <a:gd name="T13" fmla="*/ 5 h 8"/>
                                                                                                                                                                                                                                                                        <a:gd name="T14" fmla="*/ 60 w 71"/>
                                                                                                                                                                                                                                                                        <a:gd name="T15" fmla="*/ 1 h 8"/>
                                                                                                                                                                                                                                                                        <a:gd name="T16" fmla="*/ 65 w 71"/>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1" h="8">
                                                                                                                                                                                                                                                                          <a:moveTo>
                                                                                                                                                                                                                                                                            <a:pt x="71" y="6"/>
                                                                                                                                                                                                                                                                          </a:moveTo>
                                                                                                                                                                                                                                                                          <a:cubicBezTo>
                                                                                                                                                                                                                                                                            <a:pt x="66" y="5"/>
                                                                                                                                                                                                                                                                            <a:pt x="63" y="3"/>
                                                                                                                                                                                                                                                                            <a:pt x="58" y="1"/>
                                                                                                                                                                                                                                                                          </a:cubicBezTo>
                                                                                                                                                                                                                                                                          <a:cubicBezTo>
                                                                                                                                                                                                                                                                            <a:pt x="52" y="2"/>
                                                                                                                                                                                                                                                                            <a:pt x="46" y="3"/>
                                                                                                                                                                                                                                                                            <a:pt x="40" y="4"/>
                                                                                                                                                                                                                                                                          </a:cubicBezTo>
                                                                                                                                                                                                                                                                          <a:cubicBezTo>
                                                                                                                                                                                                                                                                            <a:pt x="31" y="3"/>
                                                                                                                                                                                                                                                                            <a:pt x="22" y="2"/>
                                                                                                                                                                                                                                                                            <a:pt x="12" y="1"/>
                                                                                                                                                                                                                                                                          </a:cubicBezTo>
                                                                                                                                                                                                                                                                          <a:lnTo>
                                                                                                                                                                                                                                                                            <a:pt x="0" y="5"/>
                                                                                                                                                                                                                                                                          </a:lnTo>
                                                                                                                                                                                                                                                                          <a:cubicBezTo>
                                                                                                                                                                                                                                                                            <a:pt x="0" y="5"/>
                                                                                                                                                                                                                                                                            <a:pt x="12" y="0"/>
                                                                                                                                                                                                                                                                            <a:pt x="12" y="0"/>
                                                                                                                                                                                                                                                                          </a:cubicBezTo>
                                                                                                                                                                                                                                                                          <a:cubicBezTo>
                                                                                                                                                                                                                                                                            <a:pt x="21" y="1"/>
                                                                                                                                                                                                                                                                            <a:pt x="31" y="3"/>
                                                                                                                                                                                                                                                                            <a:pt x="40" y="5"/>
                                                                                                                                                                                                                                                                          </a:cubicBezTo>
                                                                                                                                                                                                                                                                          <a:cubicBezTo>
                                                                                                                                                                                                                                                                            <a:pt x="47" y="4"/>
                                                                                                                                                                                                                                                                            <a:pt x="53" y="3"/>
                                                                                                                                                                                                                                                                            <a:pt x="60" y="1"/>
                                                                                                                                                                                                                                                                          </a:cubicBezTo>
                                                                                                                                                                                                                                                                          <a:cubicBezTo>
                                                                                                                                                                                                                                                                            <a:pt x="63" y="2"/>
                                                                                                                                                                                                                                                                            <a:pt x="71" y="8"/>
                                                                                                                                                                                                                                                                            <a:pt x="65"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12" name="Freeform 1276">
                                                                                                                                                                                                                                                                    <a:extLst>
                                                                                                                                                                                                                                                                      <a:ext uri="{FF2B5EF4-FFF2-40B4-BE49-F238E27FC236}">
                                                                                                                                                                                                                                                                        <a16:creationId xmlns:a16="http://schemas.microsoft.com/office/drawing/2014/main" id="{D0C5C89B-55A4-419D-9B5D-30AD63EE5140}"/>
                                                                                                                                                                                                                                                                      </a:ext>
                                                                                                                                                                                                                                                                    </a:extLst>
                                                                                                                                                                                                                                                                  </p:cNvPr>
                                                                                                                                                                                                                                                                  <p:cNvSpPr>
                                                                                                                                                                                                                                                                    <a:spLocks/>
                                                                                                                                                                                                                                                                  </p:cNvSpPr>
                                                                                                                                                                                                                                                                  <p:nvPr/>
                                                                                                                                                                                                                                                                </p:nvSpPr>
                                                                                                                                                                                                                                                                <p:spPr bwMode="auto">
                                                                                                                                                                                                                                                                  <a:xfrm>
                                                                                                                                                                                                                                                                    <a:off x="501" y="96"/>
                                                                                                                                                                                                                                                                    <a:ext cx="115" cy="21"/>
                                                                                                                                                                                                                                                                  </a:xfrm>
                                                                                                                                                                                                                                                                  <a:custGeom>
                                                                                                                                                                                                                                                                    <a:avLst/>
                                                                                                                                                                                                                                                                    <a:gdLst>
                                                                                                                                                                                                                                                                      <a:gd name="T0" fmla="*/ 115 w 115"/>
                                                                                                                                                                                                                                                                      <a:gd name="T1" fmla="*/ 0 h 21"/>
                                                                                                                                                                                                                                                                      <a:gd name="T2" fmla="*/ 95 w 115"/>
                                                                                                                                                                                                                                                                      <a:gd name="T3" fmla="*/ 5 h 21"/>
                                                                                                                                                                                                                                                                      <a:gd name="T4" fmla="*/ 62 w 115"/>
                                                                                                                                                                                                                                                                      <a:gd name="T5" fmla="*/ 18 h 21"/>
                                                                                                                                                                                                                                                                      <a:gd name="T6" fmla="*/ 46 w 115"/>
                                                                                                                                                                                                                                                                      <a:gd name="T7" fmla="*/ 21 h 21"/>
                                                                                                                                                                                                                                                                      <a:gd name="T8" fmla="*/ 20 w 115"/>
                                                                                                                                                                                                                                                                      <a:gd name="T9" fmla="*/ 18 h 21"/>
                                                                                                                                                                                                                                                                      <a:gd name="T10" fmla="*/ 5 w 115"/>
                                                                                                                                                                                                                                                                      <a:gd name="T11" fmla="*/ 17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21">
                                                                                                                                                                                                                                                                        <a:moveTo>
                                                                                                                                                                                                                                                                          <a:pt x="115" y="0"/>
                                                                                                                                                                                                                                                                        </a:moveTo>
                                                                                                                                                                                                                                                                        <a:cubicBezTo>
                                                                                                                                                                                                                                                                          <a:pt x="108" y="2"/>
                                                                                                                                                                                                                                                                          <a:pt x="103" y="4"/>
                                                                                                                                                                                                                                                                          <a:pt x="95" y="5"/>
                                                                                                                                                                                                                                                                        </a:cubicBezTo>
                                                                                                                                                                                                                                                                        <a:cubicBezTo>
                                                                                                                                                                                                                                                                          <a:pt x="89" y="11"/>
                                                                                                                                                                                                                                                                          <a:pt x="70" y="16"/>
                                                                                                                                                                                                                                                                          <a:pt x="62" y="18"/>
                                                                                                                                                                                                                                                                        </a:cubicBezTo>
                                                                                                                                                                                                                                                                        <a:cubicBezTo>
                                                                                                                                                                                                                                                                          <a:pt x="57" y="19"/>
                                                                                                                                                                                                                                                                          <a:pt x="46" y="21"/>
                                                                                                                                                                                                                                                                          <a:pt x="46" y="21"/>
                                                                                                                                                                                                                                                                        </a:cubicBezTo>
                                                                                                                                                                                                                                                                        <a:cubicBezTo>
                                                                                                                                                                                                                                                                          <a:pt x="37" y="20"/>
                                                                                                                                                                                                                                                                          <a:pt x="28" y="21"/>
                                                                                                                                                                                                                                                                          <a:pt x="20" y="18"/>
                                                                                                                                                                                                                                                                        </a:cubicBezTo>
                                                                                                                                                                                                                                                                        <a:cubicBezTo>
                                                                                                                                                                                                                                                                          <a:pt x="0" y="19"/>
                                                                                                                                                                                                                                                                          <a:pt x="8" y="17"/>
                                                                                                                                                                                                                                                                          <a:pt x="5" y="1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313" name="Freeform 1277">
                                                                                                                                                                                                                                                                    <a:extLst>
                                                                                                                                                                                                                                                                      <a:ext uri="{FF2B5EF4-FFF2-40B4-BE49-F238E27FC236}">
                                                                                                                                                                                                                                                                        <a16:creationId xmlns:a16="http://schemas.microsoft.com/office/drawing/2014/main" id="{C132C594-FD8E-4C7F-9CB3-E297A491C8A3}"/>
                                                                                                                                                                                                                                                                      </a:ext>
                                                                                                                                                                                                                                                                    </a:extLst>
                                                                                                                                                                                                                                                                  </p:cNvPr>
                                                                                                                                                                                                                                                                  <p:cNvSpPr>
                                                                                                                                                                                                                                                                    <a:spLocks/>
                                                                                                                                                                                                                                                                  </p:cNvSpPr>
                                                                                                                                                                                                                                                                  <p:nvPr/>
                                                                                                                                                                                                                                                                </p:nvSpPr>
                                                                                                                                                                                                                                                                <p:spPr bwMode="auto">
                                                                                                                                                                                                                                                                  <a:xfrm>
                                                                                                                                                                                                                                                                    <a:off x="493" y="104"/>
                                                                                                                                                                                                                                                                    <a:ext cx="101" cy="24"/>
                                                                                                                                                                                                                                                                  </a:xfrm>
                                                                                                                                                                                                                                                                  <a:custGeom>
                                                                                                                                                                                                                                                                    <a:avLst/>
                                                                                                                                                                                                                                                                    <a:gdLst>
                                                                                                                                                                                                                                                                      <a:gd name="T0" fmla="*/ 101 w 101"/>
                                                                                                                                                                                                                                                                      <a:gd name="T1" fmla="*/ 0 h 24"/>
                                                                                                                                                                                                                                                                      <a:gd name="T2" fmla="*/ 92 w 101"/>
                                                                                                                                                                                                                                                                      <a:gd name="T3" fmla="*/ 7 h 24"/>
                                                                                                                                                                                                                                                                      <a:gd name="T4" fmla="*/ 53 w 101"/>
                                                                                                                                                                                                                                                                      <a:gd name="T5" fmla="*/ 18 h 24"/>
                                                                                                                                                                                                                                                                      <a:gd name="T6" fmla="*/ 37 w 101"/>
                                                                                                                                                                                                                                                                      <a:gd name="T7" fmla="*/ 17 h 24"/>
                                                                                                                                                                                                                                                                      <a:gd name="T8" fmla="*/ 9 w 101"/>
                                                                                                                                                                                                                                                                      <a:gd name="T9" fmla="*/ 24 h 24"/>
                                                                                                                                                                                                                                                                      <a:gd name="T10" fmla="*/ 0 w 101"/>
                                                                                                                                                                                                                                                                      <a:gd name="T11" fmla="*/ 23 h 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1" h="24">
                                                                                                                                                                                                                                                                        <a:moveTo>
                                                                                                                                                                                                                                                                          <a:pt x="101" y="0"/>
                                                                                                                                                                                                                                                                        </a:moveTo>
                                                                                                                                                                                                                                                                        <a:cubicBezTo>
                                                                                                                                                                                                                                                                          <a:pt x="98" y="4"/>
                                                                                                                                                                                                                                                                          <a:pt x="97" y="6"/>
                                                                                                                                                                                                                                                                          <a:pt x="92" y="7"/>
                                                                                                                                                                                                                                                                        </a:cubicBezTo>
                                                                                                                                                                                                                                                                        <a:cubicBezTo>
                                                                                                                                                                                                                                                                          <a:pt x="81" y="18"/>
                                                                                                                                                                                                                                                                          <a:pt x="69" y="17"/>
                                                                                                                                                                                                                                                                          <a:pt x="53" y="18"/>
                                                                                                                                                                                                                                                                        </a:cubicBezTo>
                                                                                                                                                                                                                                                                        <a:cubicBezTo>
                                                                                                                                                                                                                                                                          <a:pt x="47" y="19"/>
                                                                                                                                                                                                                                                                          <a:pt x="43" y="19"/>
                                                                                                                                                                                                                                                                          <a:pt x="37" y="17"/>
                                                                                                                                                                                                                                                                        </a:cubicBezTo>
                                                                                                                                                                                                                                                                        <a:cubicBezTo>
                                                                                                                                                                                                                                                                          <a:pt x="27" y="18"/>
                                                                                                                                                                                                                                                                          <a:pt x="19" y="22"/>
                                                                                                                                                                                                                                                                          <a:pt x="9" y="24"/>
                                                                                                                                                                                                                                                                        </a:cubicBezTo>
                                                                                                                                                                                                                                                                        <a:cubicBezTo>
                                                                                                                                                                                                                                                                          <a:pt x="6" y="24"/>
                                                                                                                                                                                                                                                                          <a:pt x="0" y="23"/>
                                                                                                                                                                                                                                                                          <a:pt x="0"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10" name="Freeform 1274">
                                                                                                                                                                                                                                                                  <a:extLst>
                                                                                                                                                                                                                                                                    <a:ext uri="{FF2B5EF4-FFF2-40B4-BE49-F238E27FC236}">
                                                                                                                                                                                                                                                                      <a16:creationId xmlns:a16="http://schemas.microsoft.com/office/drawing/2014/main" id="{5B9BE5A6-DFFF-4C4B-A274-FF555CC5DAF5}"/>
                                                                                                                                                                                                                                                                    </a:ext>
                                                                                                                                                                                                                                                                  </a:extLst>
                                                                                                                                                                                                                                                                </p:cNvPr>
                                                                                                                                                                                                                                                                <p:cNvSpPr>
                                                                                                                                                                                                                                                                  <a:spLocks/>
                                                                                                                                                                                                                                                                </p:cNvSpPr>
                                                                                                                                                                                                                                                                <p:nvPr/>
                                                                                                                                                                                                                                                              </p:nvSpPr>
                                                                                                                                                                                                                                                              <p:spPr bwMode="auto">
                                                                                                                                                                                                                                                                <a:xfrm>
                                                                                                                                                                                                                                                                  <a:off x="444" y="83"/>
                                                                                                                                                                                                                                                                  <a:ext cx="135" cy="10"/>
                                                                                                                                                                                                                                                                </a:xfrm>
                                                                                                                                                                                                                                                                <a:custGeom>
                                                                                                                                                                                                                                                                  <a:avLst/>
                                                                                                                                                                                                                                                                  <a:gdLst>
                                                                                                                                                                                                                                                                    <a:gd name="T0" fmla="*/ 135 w 135"/>
                                                                                                                                                                                                                                                                    <a:gd name="T1" fmla="*/ 5 h 10"/>
                                                                                                                                                                                                                                                                    <a:gd name="T2" fmla="*/ 123 w 135"/>
                                                                                                                                                                                                                                                                    <a:gd name="T3" fmla="*/ 1 h 10"/>
                                                                                                                                                                                                                                                                    <a:gd name="T4" fmla="*/ 120 w 135"/>
                                                                                                                                                                                                                                                                    <a:gd name="T5" fmla="*/ 0 h 10"/>
                                                                                                                                                                                                                                                                    <a:gd name="T6" fmla="*/ 25 w 135"/>
                                                                                                                                                                                                                                                                    <a:gd name="T7" fmla="*/ 8 h 10"/>
                                                                                                                                                                                                                                                                    <a:gd name="T8" fmla="*/ 0 w 135"/>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 h="10">
                                                                                                                                                                                                                                                                      <a:moveTo>
                                                                                                                                                                                                                                                                        <a:pt x="135" y="5"/>
                                                                                                                                                                                                                                                                      </a:moveTo>
                                                                                                                                                                                                                                                                      <a:cubicBezTo>
                                                                                                                                                                                                                                                                        <a:pt x="131" y="4"/>
                                                                                                                                                                                                                                                                        <a:pt x="127" y="2"/>
                                                                                                                                                                                                                                                                        <a:pt x="123" y="1"/>
                                                                                                                                                                                                                                                                      </a:cubicBezTo>
                                                                                                                                                                                                                                                                      <a:cubicBezTo>
                                                                                                                                                                                                                                                                        <a:pt x="122" y="1"/>
                                                                                                                                                                                                                                                                        <a:pt x="120" y="0"/>
                                                                                                                                                                                                                                                                        <a:pt x="120" y="0"/>
                                                                                                                                                                                                                                                                      </a:cubicBezTo>
                                                                                                                                                                                                                                                                      <a:cubicBezTo>
                                                                                                                                                                                                                                                                        <a:pt x="87" y="1"/>
                                                                                                                                                                                                                                                                        <a:pt x="59" y="7"/>
                                                                                                                                                                                                                                                                        <a:pt x="25" y="8"/>
                                                                                                                                                                                                                                                                      </a:cubicBezTo>
                                                                                                                                                                                                                                                                      <a:cubicBezTo>
                                                                                                                                                                                                                                                                        <a:pt x="16" y="10"/>
                                                                                                                                                                                                                                                                        <a:pt x="10" y="10"/>
                                                                                                                                                                                                                                                                        <a:pt x="0"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08" name="Freeform 1272">
                                                                                                                                                                                                                                                                <a:extLst>
                                                                                                                                                                                                                                                                  <a:ext uri="{FF2B5EF4-FFF2-40B4-BE49-F238E27FC236}">
                                                                                                                                                                                                                                                                    <a16:creationId xmlns:a16="http://schemas.microsoft.com/office/drawing/2014/main" id="{5E3E82F9-8BC3-4964-BA5B-23C877EFDFC5}"/>
                                                                                                                                                                                                                                                                  </a:ext>
                                                                                                                                                                                                                                                                </a:extLst>
                                                                                                                                                                                                                                                              </p:cNvPr>
                                                                                                                                                                                                                                                              <p:cNvSpPr>
                                                                                                                                                                                                                                                                <a:spLocks/>
                                                                                                                                                                                                                                                              </p:cNvSpPr>
                                                                                                                                                                                                                                                              <p:nvPr/>
                                                                                                                                                                                                                                                            </p:nvSpPr>
                                                                                                                                                                                                                                                            <p:spPr bwMode="auto">
                                                                                                                                                                                                                                                              <a:xfrm>
                                                                                                                                                                                                                                                                <a:off x="520" y="84"/>
                                                                                                                                                                                                                                                                <a:ext cx="58" cy="9"/>
                                                                                                                                                                                                                                                              </a:xfrm>
                                                                                                                                                                                                                                                              <a:custGeom>
                                                                                                                                                                                                                                                                <a:avLst/>
                                                                                                                                                                                                                                                                <a:gdLst>
                                                                                                                                                                                                                                                                  <a:gd name="T0" fmla="*/ 53 w 58"/>
                                                                                                                                                                                                                                                                  <a:gd name="T1" fmla="*/ 1 h 9"/>
                                                                                                                                                                                                                                                                  <a:gd name="T2" fmla="*/ 38 w 58"/>
                                                                                                                                                                                                                                                                  <a:gd name="T3" fmla="*/ 3 h 9"/>
                                                                                                                                                                                                                                                                  <a:gd name="T4" fmla="*/ 20 w 58"/>
                                                                                                                                                                                                                                                                  <a:gd name="T5" fmla="*/ 9 h 9"/>
                                                                                                                                                                                                                                                                  <a:gd name="T6" fmla="*/ 25 w 58"/>
                                                                                                                                                                                                                                                                  <a:gd name="T7" fmla="*/ 8 h 9"/>
                                                                                                                                                                                                                                                                  <a:gd name="T8" fmla="*/ 37 w 58"/>
                                                                                                                                                                                                                                                                  <a:gd name="T9" fmla="*/ 4 h 9"/>
                                                                                                                                                                                                                                                                  <a:gd name="T10" fmla="*/ 20 w 58"/>
                                                                                                                                                                                                                                                                  <a:gd name="T11" fmla="*/ 9 h 9"/>
                                                                                                                                                                                                                                                                  <a:gd name="T12" fmla="*/ 0 w 58"/>
                                                                                                                                                                                                                                                                  <a:gd name="T13" fmla="*/ 9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9">
                                                                                                                                                                                                                                                                    <a:moveTo>
                                                                                                                                                                                                                                                                      <a:pt x="53" y="1"/>
                                                                                                                                                                                                                                                                    </a:moveTo>
                                                                                                                                                                                                                                                                    <a:cubicBezTo>
                                                                                                                                                                                                                                                                      <a:pt x="44" y="4"/>
                                                                                                                                                                                                                                                                      <a:pt x="58" y="0"/>
                                                                                                                                                                                                                                                                      <a:pt x="38" y="3"/>
                                                                                                                                                                                                                                                                    </a:cubicBezTo>
                                                                                                                                                                                                                                                                    <a:cubicBezTo>
                                                                                                                                                                                                                                                                      <a:pt x="31" y="4"/>
                                                                                                                                                                                                                                                                      <a:pt x="27" y="9"/>
                                                                                                                                                                                                                                                                      <a:pt x="20" y="9"/>
                                                                                                                                                                                                                                                                    </a:cubicBezTo>
                                                                                                                                                                                                                                                                    <a:cubicBezTo>
                                                                                                                                                                                                                                                                      <a:pt x="18" y="9"/>
                                                                                                                                                                                                                                                                      <a:pt x="23" y="8"/>
                                                                                                                                                                                                                                                                      <a:pt x="25" y="8"/>
                                                                                                                                                                                                                                                                    </a:cubicBezTo>
                                                                                                                                                                                                                                                                    <a:cubicBezTo>
                                                                                                                                                                                                                                                                      <a:pt x="29" y="7"/>
                                                                                                                                                                                                                                                                      <a:pt x="37" y="4"/>
                                                                                                                                                                                                                                                                      <a:pt x="37" y="4"/>
                                                                                                                                                                                                                                                                    </a:cubicBezTo>
                                                                                                                                                                                                                                                                    <a:cubicBezTo>
                                                                                                                                                                                                                                                                      <a:pt x="30" y="2"/>
                                                                                                                                                                                                                                                                      <a:pt x="27" y="9"/>
                                                                                                                                                                                                                                                                      <a:pt x="20" y="9"/>
                                                                                                                                                                                                                                                                    </a:cubicBezTo>
                                                                                                                                                                                                                                                                    <a:cubicBezTo>
                                                                                                                                                                                                                                                                      <a:pt x="13" y="9"/>
                                                                                                                                                                                                                                                                      <a:pt x="7" y="9"/>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06" name="Freeform 1270">
                                                                                                                                                                                                                                                              <a:extLst>
                                                                                                                                                                                                                                                                <a:ext uri="{FF2B5EF4-FFF2-40B4-BE49-F238E27FC236}">
                                                                                                                                                                                                                                                                  <a16:creationId xmlns:a16="http://schemas.microsoft.com/office/drawing/2014/main" id="{AF48B849-E6E8-4A0D-9C06-0A10672B901E}"/>
                                                                                                                                                                                                                                                                </a:ext>
                                                                                                                                                                                                                                                              </a:extLst>
                                                                                                                                                                                                                                                            </p:cNvPr>
                                                                                                                                                                                                                                                            <p:cNvSpPr>
                                                                                                                                                                                                                                                              <a:spLocks/>
                                                                                                                                                                                                                                                            </p:cNvSpPr>
                                                                                                                                                                                                                                                            <p:nvPr/>
                                                                                                                                                                                                                                                          </p:nvSpPr>
                                                                                                                                                                                                                                                          <p:spPr bwMode="auto">
                                                                                                                                                                                                                                                            <a:xfrm>
                                                                                                                                                                                                                                                              <a:off x="443" y="77"/>
                                                                                                                                                                                                                                                              <a:ext cx="130" cy="8"/>
                                                                                                                                                                                                                                                            </a:xfrm>
                                                                                                                                                                                                                                                            <a:custGeom>
                                                                                                                                                                                                                                                              <a:avLst/>
                                                                                                                                                                                                                                                              <a:gdLst>
                                                                                                                                                                                                                                                                <a:gd name="T0" fmla="*/ 130 w 130"/>
                                                                                                                                                                                                                                                                <a:gd name="T1" fmla="*/ 3 h 8"/>
                                                                                                                                                                                                                                                                <a:gd name="T2" fmla="*/ 75 w 130"/>
                                                                                                                                                                                                                                                                <a:gd name="T3" fmla="*/ 7 h 8"/>
                                                                                                                                                                                                                                                                <a:gd name="T4" fmla="*/ 55 w 130"/>
                                                                                                                                                                                                                                                                <a:gd name="T5" fmla="*/ 4 h 8"/>
                                                                                                                                                                                                                                                                <a:gd name="T6" fmla="*/ 0 w 130"/>
                                                                                                                                                                                                                                                                <a:gd name="T7" fmla="*/ 8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0" h="8">
                                                                                                                                                                                                                                                                  <a:moveTo>
                                                                                                                                                                                                                                                                    <a:pt x="130" y="3"/>
                                                                                                                                                                                                                                                                  </a:moveTo>
                                                                                                                                                                                                                                                                  <a:cubicBezTo>
                                                                                                                                                                                                                                                                    <a:pt x="117" y="0"/>
                                                                                                                                                                                                                                                                    <a:pt x="87" y="7"/>
                                                                                                                                                                                                                                                                    <a:pt x="75" y="7"/>
                                                                                                                                                                                                                                                                  </a:cubicBezTo>
                                                                                                                                                                                                                                                                  <a:cubicBezTo>
                                                                                                                                                                                                                                                                    <a:pt x="68" y="6"/>
                                                                                                                                                                                                                                                                    <a:pt x="61" y="6"/>
                                                                                                                                                                                                                                                                    <a:pt x="55" y="4"/>
                                                                                                                                                                                                                                                                  </a:cubicBezTo>
                                                                                                                                                                                                                                                                  <a:cubicBezTo>
                                                                                                                                                                                                                                                                    <a:pt x="36" y="5"/>
                                                                                                                                                                                                                                                                    <a:pt x="19" y="8"/>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04" name="Freeform 1268">
                                                                                                                                                                                                                                                            <a:extLst>
                                                                                                                                                                                                                                                              <a:ext uri="{FF2B5EF4-FFF2-40B4-BE49-F238E27FC236}">
                                                                                                                                                                                                                                                                <a16:creationId xmlns:a16="http://schemas.microsoft.com/office/drawing/2014/main" id="{E1433D9A-9E76-455A-9DCA-D9616342303F}"/>
                                                                                                                                                                                                                                                              </a:ext>
                                                                                                                                                                                                                                                            </a:extLst>
                                                                                                                                                                                                                                                          </p:cNvPr>
                                                                                                                                                                                                                                                          <p:cNvSpPr>
                                                                                                                                                                                                                                                            <a:spLocks/>
                                                                                                                                                                                                                                                          </p:cNvSpPr>
                                                                                                                                                                                                                                                          <p:nvPr/>
                                                                                                                                                                                                                                                        </p:nvSpPr>
                                                                                                                                                                                                                                                        <p:spPr bwMode="auto">
                                                                                                                                                                                                                                                          <a:xfrm>
                                                                                                                                                                                                                                                            <a:off x="395" y="85"/>
                                                                                                                                                                                                                                                            <a:ext cx="81" cy="10"/>
                                                                                                                                                                                                                                                          </a:xfrm>
                                                                                                                                                                                                                                                          <a:custGeom>
                                                                                                                                                                                                                                                            <a:avLst/>
                                                                                                                                                                                                                                                            <a:gdLst>
                                                                                                                                                                                                                                                              <a:gd name="T0" fmla="*/ 81 w 81"/>
                                                                                                                                                                                                                                                              <a:gd name="T1" fmla="*/ 6 h 10"/>
                                                                                                                                                                                                                                                              <a:gd name="T2" fmla="*/ 49 w 81"/>
                                                                                                                                                                                                                                                              <a:gd name="T3" fmla="*/ 1 h 10"/>
                                                                                                                                                                                                                                                              <a:gd name="T4" fmla="*/ 21 w 81"/>
                                                                                                                                                                                                                                                              <a:gd name="T5" fmla="*/ 2 h 10"/>
                                                                                                                                                                                                                                                              <a:gd name="T6" fmla="*/ 39 w 81"/>
                                                                                                                                                                                                                                                              <a:gd name="T7" fmla="*/ 1 h 10"/>
                                                                                                                                                                                                                                                              <a:gd name="T8" fmla="*/ 36 w 81"/>
                                                                                                                                                                                                                                                              <a:gd name="T9" fmla="*/ 7 h 10"/>
                                                                                                                                                                                                                                                              <a:gd name="T10" fmla="*/ 23 w 81"/>
                                                                                                                                                                                                                                                              <a:gd name="T11" fmla="*/ 10 h 10"/>
                                                                                                                                                                                                                                                              <a:gd name="T12" fmla="*/ 30 w 81"/>
                                                                                                                                                                                                                                                              <a:gd name="T13" fmla="*/ 9 h 10"/>
                                                                                                                                                                                                                                                              <a:gd name="T14" fmla="*/ 47 w 81"/>
                                                                                                                                                                                                                                                              <a:gd name="T15" fmla="*/ 4 h 10"/>
                                                                                                                                                                                                                                                              <a:gd name="T16" fmla="*/ 29 w 81"/>
                                                                                                                                                                                                                                                              <a:gd name="T17" fmla="*/ 3 h 10"/>
                                                                                                                                                                                                                                                              <a:gd name="T18" fmla="*/ 18 w 81"/>
                                                                                                                                                                                                                                                              <a:gd name="T19" fmla="*/ 7 h 10"/>
                                                                                                                                                                                                                                                              <a:gd name="T20" fmla="*/ 3 w 81"/>
                                                                                                                                                                                                                                                              <a:gd name="T21" fmla="*/ 3 h 10"/>
                                                                                                                                                                                                                                                              <a:gd name="T22" fmla="*/ 13 w 81"/>
                                                                                                                                                                                                                                                              <a:gd name="T23" fmla="*/ 5 h 10"/>
                                                                                                                                                                                                                                                              <a:gd name="T24" fmla="*/ 29 w 81"/>
                                                                                                                                                                                                                                                              <a:gd name="T25" fmla="*/ 4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 h="10">
                                                                                                                                                                                                                                                                <a:moveTo>
                                                                                                                                                                                                                                                                  <a:pt x="81" y="6"/>
                                                                                                                                                                                                                                                                </a:moveTo>
                                                                                                                                                                                                                                                                <a:cubicBezTo>
                                                                                                                                                                                                                                                                  <a:pt x="71" y="3"/>
                                                                                                                                                                                                                                                                  <a:pt x="59" y="3"/>
                                                                                                                                                                                                                                                                  <a:pt x="49" y="1"/>
                                                                                                                                                                                                                                                                </a:cubicBezTo>
                                                                                                                                                                                                                                                                <a:cubicBezTo>
                                                                                                                                                                                                                                                                  <a:pt x="38" y="2"/>
                                                                                                                                                                                                                                                                  <a:pt x="31" y="3"/>
                                                                                                                                                                                                                                                                  <a:pt x="21" y="2"/>
                                                                                                                                                                                                                                                                </a:cubicBezTo>
                                                                                                                                                                                                                                                                <a:cubicBezTo>
                                                                                                                                                                                                                                                                  <a:pt x="27" y="2"/>
                                                                                                                                                                                                                                                                  <a:pt x="33" y="0"/>
                                                                                                                                                                                                                                                                  <a:pt x="39" y="1"/>
                                                                                                                                                                                                                                                                </a:cubicBezTo>
                                                                                                                                                                                                                                                                <a:cubicBezTo>
                                                                                                                                                                                                                                                                  <a:pt x="41" y="1"/>
                                                                                                                                                                                                                                                                  <a:pt x="38" y="6"/>
                                                                                                                                                                                                                                                                  <a:pt x="36" y="7"/>
                                                                                                                                                                                                                                                                </a:cubicBezTo>
                                                                                                                                                                                                                                                                <a:cubicBezTo>
                                                                                                                                                                                                                                                                  <a:pt x="33" y="10"/>
                                                                                                                                                                                                                                                                  <a:pt x="27" y="9"/>
                                                                                                                                                                                                                                                                  <a:pt x="23" y="10"/>
                                                                                                                                                                                                                                                                </a:cubicBezTo>
                                                                                                                                                                                                                                                                <a:cubicBezTo>
                                                                                                                                                                                                                                                                  <a:pt x="21" y="10"/>
                                                                                                                                                                                                                                                                  <a:pt x="28" y="9"/>
                                                                                                                                                                                                                                                                  <a:pt x="30" y="9"/>
                                                                                                                                                                                                                                                                </a:cubicBezTo>
                                                                                                                                                                                                                                                                <a:cubicBezTo>
                                                                                                                                                                                                                                                                  <a:pt x="33" y="9"/>
                                                                                                                                                                                                                                                                  <a:pt x="60" y="1"/>
                                                                                                                                                                                                                                                                  <a:pt x="47" y="4"/>
                                                                                                                                                                                                                                                                </a:cubicBezTo>
                                                                                                                                                                                                                                                                <a:cubicBezTo>
                                                                                                                                                                                                                                                                  <a:pt x="42" y="2"/>
                                                                                                                                                                                                                                                                  <a:pt x="35" y="4"/>
                                                                                                                                                                                                                                                                  <a:pt x="29" y="3"/>
                                                                                                                                                                                                                                                                </a:cubicBezTo>
                                                                                                                                                                                                                                                                <a:cubicBezTo>
                                                                                                                                                                                                                                                                  <a:pt x="24" y="4"/>
                                                                                                                                                                                                                                                                  <a:pt x="22" y="4"/>
                                                                                                                                                                                                                                                                  <a:pt x="18" y="7"/>
                                                                                                                                                                                                                                                                </a:cubicBezTo>
                                                                                                                                                                                                                                                                <a:cubicBezTo>
                                                                                                                                                                                                                                                                  <a:pt x="13" y="6"/>
                                                                                                                                                                                                                                                                  <a:pt x="8" y="5"/>
                                                                                                                                                                                                                                                                  <a:pt x="3" y="3"/>
                                                                                                                                                                                                                                                                </a:cubicBezTo>
                                                                                                                                                                                                                                                                <a:cubicBezTo>
                                                                                                                                                                                                                                                                  <a:pt x="0" y="2"/>
                                                                                                                                                                                                                                                                  <a:pt x="13" y="5"/>
                                                                                                                                                                                                                                                                  <a:pt x="13" y="5"/>
                                                                                                                                                                                                                                                                </a:cubicBezTo>
                                                                                                                                                                                                                                                                <a:cubicBezTo>
                                                                                                                                                                                                                                                                  <a:pt x="28" y="4"/>
                                                                                                                                                                                                                                                                  <a:pt x="23" y="4"/>
                                                                                                                                                                                                                                                                  <a:pt x="29"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302" name="Freeform 1266">
                                                                                                                                                                                                                                                          <a:extLst>
                                                                                                                                                                                                                                                            <a:ext uri="{FF2B5EF4-FFF2-40B4-BE49-F238E27FC236}">
                                                                                                                                                                                                                                                              <a16:creationId xmlns:a16="http://schemas.microsoft.com/office/drawing/2014/main" id="{8F5EED45-BD52-4850-A4F0-BD2575DE8C33}"/>
                                                                                                                                                                                                                                                            </a:ext>
                                                                                                                                                                                                                                                          </a:extLst>
                                                                                                                                                                                                                                                        </p:cNvPr>
                                                                                                                                                                                                                                                        <p:cNvSpPr>
                                                                                                                                                                                                                                                          <a:spLocks/>
                                                                                                                                                                                                                                                        </p:cNvSpPr>
                                                                                                                                                                                                                                                        <p:nvPr/>
                                                                                                                                                                                                                                                      </p:nvSpPr>
                                                                                                                                                                                                                                                      <p:spPr bwMode="auto">
                                                                                                                                                                                                                                                        <a:xfrm>
                                                                                                                                                                                                                                                          <a:off x="464" y="102"/>
                                                                                                                                                                                                                                                          <a:ext cx="23" cy="6"/>
                                                                                                                                                                                                                                                        </a:xfrm>
                                                                                                                                                                                                                                                        <a:custGeom>
                                                                                                                                                                                                                                                          <a:avLst/>
                                                                                                                                                                                                                                                          <a:gdLst>
                                                                                                                                                                                                                                                            <a:gd name="T0" fmla="*/ 23 w 23"/>
                                                                                                                                                                                                                                                            <a:gd name="T1" fmla="*/ 0 h 6"/>
                                                                                                                                                                                                                                                            <a:gd name="T2" fmla="*/ 12 w 23"/>
                                                                                                                                                                                                                                                            <a:gd name="T3" fmla="*/ 2 h 6"/>
                                                                                                                                                                                                                                                            <a:gd name="T4" fmla="*/ 0 w 23"/>
                                                                                                                                                                                                                                                            <a:gd name="T5" fmla="*/ 6 h 6"/>
                                                                                                                                                                                                                                                            <a:gd name="T6" fmla="*/ 9 w 23"/>
                                                                                                                                                                                                                                                            <a:gd name="T7" fmla="*/ 3 h 6"/>
                                                                                                                                                                                                                                                            <a:gd name="T8" fmla="*/ 23 w 23"/>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6">
                                                                                                                                                                                                                                                              <a:moveTo>
                                                                                                                                                                                                                                                                <a:pt x="23" y="0"/>
                                                                                                                                                                                                                                                              </a:moveTo>
                                                                                                                                                                                                                                                              <a:cubicBezTo>
                                                                                                                                                                                                                                                                <a:pt x="17" y="2"/>
                                                                                                                                                                                                                                                                <a:pt x="22" y="1"/>
                                                                                                                                                                                                                                                                <a:pt x="12" y="2"/>
                                                                                                                                                                                                                                                              </a:cubicBezTo>
                                                                                                                                                                                                                                                              <a:cubicBezTo>
                                                                                                                                                                                                                                                                <a:pt x="7" y="3"/>
                                                                                                                                                                                                                                                                <a:pt x="4" y="3"/>
                                                                                                                                                                                                                                                                <a:pt x="0" y="6"/>
                                                                                                                                                                                                                                                              </a:cubicBezTo>
                                                                                                                                                                                                                                                              <a:cubicBezTo>
                                                                                                                                                                                                                                                                <a:pt x="0" y="6"/>
                                                                                                                                                                                                                                                                <a:pt x="8" y="3"/>
                                                                                                                                                                                                                                                                <a:pt x="9" y="3"/>
                                                                                                                                                                                                                                                              </a:cubicBezTo>
                                                                                                                                                                                                                                                              <a:cubicBezTo>
                                                                                                                                                                                                                                                                <a:pt x="14" y="1"/>
                                                                                                                                                                                                                                                                <a:pt x="18" y="1"/>
                                                                                                                                                                                                                                                                <a:pt x="23"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300" name="Freeform 1264">
                                                                                                                                                                                                                                                        <a:extLst>
                                                                                                                                                                                                                                                          <a:ext uri="{FF2B5EF4-FFF2-40B4-BE49-F238E27FC236}">
                                                                                                                                                                                                                                                            <a16:creationId xmlns:a16="http://schemas.microsoft.com/office/drawing/2014/main" id="{CA51EA3A-F491-4541-ABFA-D7AEAD8C2951}"/>
                                                                                                                                                                                                                                                          </a:ext>
                                                                                                                                                                                                                                                        </a:extLst>
                                                                                                                                                                                                                                                      </p:cNvPr>
                                                                                                                                                                                                                                                      <p:cNvSpPr>
                                                                                                                                                                                                                                                        <a:spLocks/>
                                                                                                                                                                                                                                                      </p:cNvSpPr>
                                                                                                                                                                                                                                                      <p:nvPr/>
                                                                                                                                                                                                                                                    </p:nvSpPr>
                                                                                                                                                                                                                                                    <p:spPr bwMode="auto">
                                                                                                                                                                                                                                                      <a:xfrm>
                                                                                                                                                                                                                                                        <a:off x="481" y="83"/>
                                                                                                                                                                                                                                                        <a:ext cx="75" cy="8"/>
                                                                                                                                                                                                                                                      </a:xfrm>
                                                                                                                                                                                                                                                      <a:custGeom>
                                                                                                                                                                                                                                                        <a:avLst/>
                                                                                                                                                                                                                                                        <a:gdLst>
                                                                                                                                                                                                                                                          <a:gd name="T0" fmla="*/ 75 w 75"/>
                                                                                                                                                                                                                                                          <a:gd name="T1" fmla="*/ 3 h 8"/>
                                                                                                                                                                                                                                                          <a:gd name="T2" fmla="*/ 44 w 75"/>
                                                                                                                                                                                                                                                          <a:gd name="T3" fmla="*/ 4 h 8"/>
                                                                                                                                                                                                                                                          <a:gd name="T4" fmla="*/ 30 w 75"/>
                                                                                                                                                                                                                                                          <a:gd name="T5" fmla="*/ 8 h 8"/>
                                                                                                                                                                                                                                                          <a:gd name="T6" fmla="*/ 12 w 75"/>
                                                                                                                                                                                                                                                          <a:gd name="T7" fmla="*/ 6 h 8"/>
                                                                                                                                                                                                                                                          <a:gd name="T8" fmla="*/ 3 w 75"/>
                                                                                                                                                                                                                                                          <a:gd name="T9" fmla="*/ 8 h 8"/>
                                                                                                                                                                                                                                                          <a:gd name="T10" fmla="*/ 39 w 75"/>
                                                                                                                                                                                                                                                          <a:gd name="T11" fmla="*/ 5 h 8"/>
                                                                                                                                                                                                                                                          <a:gd name="T12" fmla="*/ 61 w 75"/>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5" h="8">
                                                                                                                                                                                                                                                            <a:moveTo>
                                                                                                                                                                                                                                                              <a:pt x="75" y="3"/>
                                                                                                                                                                                                                                                            </a:moveTo>
                                                                                                                                                                                                                                                            <a:cubicBezTo>
                                                                                                                                                                                                                                                              <a:pt x="65" y="0"/>
                                                                                                                                                                                                                                                              <a:pt x="54" y="1"/>
                                                                                                                                                                                                                                                              <a:pt x="44" y="4"/>
                                                                                                                                                                                                                                                            </a:cubicBezTo>
                                                                                                                                                                                                                                                            <a:cubicBezTo>
                                                                                                                                                                                                                                                              <a:pt x="39" y="5"/>
                                                                                                                                                                                                                                                              <a:pt x="30" y="8"/>
                                                                                                                                                                                                                                                              <a:pt x="30" y="8"/>
                                                                                                                                                                                                                                                            </a:cubicBezTo>
                                                                                                                                                                                                                                                            <a:cubicBezTo>
                                                                                                                                                                                                                                                              <a:pt x="24" y="8"/>
                                                                                                                                                                                                                                                              <a:pt x="18" y="6"/>
                                                                                                                                                                                                                                                              <a:pt x="12" y="6"/>
                                                                                                                                                                                                                                                            </a:cubicBezTo>
                                                                                                                                                                                                                                                            <a:cubicBezTo>
                                                                                                                                                                                                                                                              <a:pt x="9" y="6"/>
                                                                                                                                                                                                                                                              <a:pt x="0" y="8"/>
                                                                                                                                                                                                                                                              <a:pt x="3" y="8"/>
                                                                                                                                                                                                                                                            </a:cubicBezTo>
                                                                                                                                                                                                                                                            <a:cubicBezTo>
                                                                                                                                                                                                                                                              <a:pt x="13" y="8"/>
                                                                                                                                                                                                                                                              <a:pt x="32" y="5"/>
                                                                                                                                                                                                                                                              <a:pt x="39" y="5"/>
                                                                                                                                                                                                                                                            </a:cubicBezTo>
                                                                                                                                                                                                                                                            <a:cubicBezTo>
                                                                                                                                                                                                                                                              <a:pt x="46" y="3"/>
                                                                                                                                                                                                                                                              <a:pt x="54" y="0"/>
                                                                                                                                                                                                                                                              <a:pt x="61" y="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98" name="Freeform 1262">
                                                                                                                                                                                                                                                      <a:extLst>
                                                                                                                                                                                                                                                        <a:ext uri="{FF2B5EF4-FFF2-40B4-BE49-F238E27FC236}">
                                                                                                                                                                                                                                                          <a16:creationId xmlns:a16="http://schemas.microsoft.com/office/drawing/2014/main" id="{F259CB78-D9FD-4D08-B86B-EFA93556EC14}"/>
                                                                                                                                                                                                                                                        </a:ext>
                                                                                                                                                                                                                                                      </a:extLst>
                                                                                                                                                                                                                                                    </p:cNvPr>
                                                                                                                                                                                                                                                    <p:cNvSpPr>
                                                                                                                                                                                                                                                      <a:spLocks/>
                                                                                                                                                                                                                                                    </p:cNvSpPr>
                                                                                                                                                                                                                                                    <p:nvPr/>
                                                                                                                                                                                                                                                  </p:nvSpPr>
                                                                                                                                                                                                                                                  <p:spPr bwMode="auto">
                                                                                                                                                                                                                                                    <a:xfrm>
                                                                                                                                                                                                                                                      <a:off x="306" y="99"/>
                                                                                                                                                                                                                                                      <a:ext cx="56" cy="15"/>
                                                                                                                                                                                                                                                    </a:xfrm>
                                                                                                                                                                                                                                                    <a:custGeom>
                                                                                                                                                                                                                                                      <a:avLst/>
                                                                                                                                                                                                                                                      <a:gdLst>
                                                                                                                                                                                                                                                        <a:gd name="T0" fmla="*/ 56 w 56"/>
                                                                                                                                                                                                                                                        <a:gd name="T1" fmla="*/ 2 h 15"/>
                                                                                                                                                                                                                                                        <a:gd name="T2" fmla="*/ 42 w 56"/>
                                                                                                                                                                                                                                                        <a:gd name="T3" fmla="*/ 6 h 15"/>
                                                                                                                                                                                                                                                        <a:gd name="T4" fmla="*/ 33 w 56"/>
                                                                                                                                                                                                                                                        <a:gd name="T5" fmla="*/ 11 h 15"/>
                                                                                                                                                                                                                                                        <a:gd name="T6" fmla="*/ 14 w 56"/>
                                                                                                                                                                                                                                                        <a:gd name="T7" fmla="*/ 10 h 15"/>
                                                                                                                                                                                                                                                        <a:gd name="T8" fmla="*/ 49 w 56"/>
                                                                                                                                                                                                                                                        <a:gd name="T9" fmla="*/ 6 h 15"/>
                                                                                                                                                                                                                                                        <a:gd name="T10" fmla="*/ 56 w 56"/>
                                                                                                                                                                                                                                                        <a:gd name="T11" fmla="*/ 2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15">
                                                                                                                                                                                                                                                          <a:moveTo>
                                                                                                                                                                                                                                                            <a:pt x="56" y="2"/>
                                                                                                                                                                                                                                                          </a:moveTo>
                                                                                                                                                                                                                                                          <a:cubicBezTo>
                                                                                                                                                                                                                                                            <a:pt x="50" y="4"/>
                                                                                                                                                                                                                                                            <a:pt x="49" y="5"/>
                                                                                                                                                                                                                                                            <a:pt x="42" y="6"/>
                                                                                                                                                                                                                                                          </a:cubicBezTo>
                                                                                                                                                                                                                                                          <a:cubicBezTo>
                                                                                                                                                                                                                                                            <a:pt x="35" y="11"/>
                                                                                                                                                                                                                                                            <a:pt x="38" y="9"/>
                                                                                                                                                                                                                                                            <a:pt x="33" y="11"/>
                                                                                                                                                                                                                                                          </a:cubicBezTo>
                                                                                                                                                                                                                                                          <a:cubicBezTo>
                                                                                                                                                                                                                                                            <a:pt x="25" y="10"/>
                                                                                                                                                                                                                                                            <a:pt x="23" y="9"/>
                                                                                                                                                                                                                                                            <a:pt x="14" y="10"/>
                                                                                                                                                                                                                                                          </a:cubicBezTo>
                                                                                                                                                                                                                                                          <a:cubicBezTo>
                                                                                                                                                                                                                                                            <a:pt x="0" y="15"/>
                                                                                                                                                                                                                                                            <a:pt x="45" y="6"/>
                                                                                                                                                                                                                                                            <a:pt x="49" y="6"/>
                                                                                                                                                                                                                                                          </a:cubicBezTo>
                                                                                                                                                                                                                                                          <a:cubicBezTo>
                                                                                                                                                                                                                                                            <a:pt x="52" y="4"/>
                                                                                                                                                                                                                                                            <a:pt x="53" y="0"/>
                                                                                                                                                                                                                                                            <a:pt x="56"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296" name="Freeform 1260">
                                                                                                                                                                                                                                                    <a:extLst>
                                                                                                                                                                                                                                                      <a:ext uri="{FF2B5EF4-FFF2-40B4-BE49-F238E27FC236}">
                                                                                                                                                                                                                                                        <a16:creationId xmlns:a16="http://schemas.microsoft.com/office/drawing/2014/main" id="{30917F48-CAFC-4A8C-8E87-F815ADB18B10}"/>
                                                                                                                                                                                                                                                      </a:ext>
                                                                                                                                                                                                                                                    </a:extLst>
                                                                                                                                                                                                                                                  </p:cNvPr>
                                                                                                                                                                                                                                                  <p:cNvSpPr>
                                                                                                                                                                                                                                                    <a:spLocks/>
                                                                                                                                                                                                                                                  </p:cNvSpPr>
                                                                                                                                                                                                                                                  <p:nvPr/>
                                                                                                                                                                                                                                                </p:nvSpPr>
                                                                                                                                                                                                                                                <p:spPr bwMode="auto">
                                                                                                                                                                                                                                                  <a:xfrm>
                                                                                                                                                                                                                                                    <a:off x="499" y="94"/>
                                                                                                                                                                                                                                                    <a:ext cx="88" cy="8"/>
                                                                                                                                                                                                                                                  </a:xfrm>
                                                                                                                                                                                                                                                  <a:custGeom>
                                                                                                                                                                                                                                                    <a:avLst/>
                                                                                                                                                                                                                                                    <a:gdLst>
                                                                                                                                                                                                                                                      <a:gd name="T0" fmla="*/ 0 w 88"/>
                                                                                                                                                                                                                                                      <a:gd name="T1" fmla="*/ 8 h 8"/>
                                                                                                                                                                                                                                                      <a:gd name="T2" fmla="*/ 12 w 88"/>
                                                                                                                                                                                                                                                      <a:gd name="T3" fmla="*/ 5 h 8"/>
                                                                                                                                                                                                                                                      <a:gd name="T4" fmla="*/ 84 w 88"/>
                                                                                                                                                                                                                                                      <a:gd name="T5" fmla="*/ 3 h 8"/>
                                                                                                                                                                                                                                                      <a:gd name="T6" fmla="*/ 86 w 88"/>
                                                                                                                                                                                                                                                      <a:gd name="T7" fmla="*/ 2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8" h="8">
                                                                                                                                                                                                                                                        <a:moveTo>
                                                                                                                                                                                                                                                          <a:pt x="0" y="8"/>
                                                                                                                                                                                                                                                        </a:moveTo>
                                                                                                                                                                                                                                                        <a:cubicBezTo>
                                                                                                                                                                                                                                                          <a:pt x="4" y="7"/>
                                                                                                                                                                                                                                                          <a:pt x="12" y="5"/>
                                                                                                                                                                                                                                                          <a:pt x="12" y="5"/>
                                                                                                                                                                                                                                                        </a:cubicBezTo>
                                                                                                                                                                                                                                                        <a:cubicBezTo>
                                                                                                                                                                                                                                                          <a:pt x="35" y="8"/>
                                                                                                                                                                                                                                                          <a:pt x="61" y="4"/>
                                                                                                                                                                                                                                                          <a:pt x="84" y="3"/>
                                                                                                                                                                                                                                                        </a:cubicBezTo>
                                                                                                                                                                                                                                                        <a:cubicBezTo>
                                                                                                                                                                                                                                                          <a:pt x="87" y="1"/>
                                                                                                                                                                                                                                                          <a:pt x="88" y="0"/>
                                                                                                                                                                                                                                                          <a:pt x="86"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92" name="Freeform 1256">
                                                                                                                                                                                                                                                  <a:extLst>
                                                                                                                                                                                                                                                    <a:ext uri="{FF2B5EF4-FFF2-40B4-BE49-F238E27FC236}">
                                                                                                                                                                                                                                                      <a16:creationId xmlns:a16="http://schemas.microsoft.com/office/drawing/2014/main" id="{5F8B5397-CB11-4862-99A9-E41BD49760E4}"/>
                                                                                                                                                                                                                                                    </a:ext>
                                                                                                                                                                                                                                                  </a:extLst>
                                                                                                                                                                                                                                                </p:cNvPr>
                                                                                                                                                                                                                                                <p:cNvSpPr>
                                                                                                                                                                                                                                                  <a:spLocks/>
                                                                                                                                                                                                                                                </p:cNvSpPr>
                                                                                                                                                                                                                                                <p:nvPr/>
                                                                                                                                                                                                                                              </p:nvSpPr>
                                                                                                                                                                                                                                              <p:spPr bwMode="auto">
                                                                                                                                                                                                                                                <a:xfrm>
                                                                                                                                                                                                                                                  <a:off x="366" y="113"/>
                                                                                                                                                                                                                                                  <a:ext cx="55" cy="10"/>
                                                                                                                                                                                                                                                </a:xfrm>
                                                                                                                                                                                                                                                <a:custGeom>
                                                                                                                                                                                                                                                  <a:avLst/>
                                                                                                                                                                                                                                                  <a:gdLst>
                                                                                                                                                                                                                                                    <a:gd name="T0" fmla="*/ 55 w 55"/>
                                                                                                                                                                                                                                                    <a:gd name="T1" fmla="*/ 2 h 10"/>
                                                                                                                                                                                                                                                    <a:gd name="T2" fmla="*/ 24 w 55"/>
                                                                                                                                                                                                                                                    <a:gd name="T3" fmla="*/ 8 h 10"/>
                                                                                                                                                                                                                                                    <a:gd name="T4" fmla="*/ 35 w 55"/>
                                                                                                                                                                                                                                                    <a:gd name="T5" fmla="*/ 5 h 10"/>
                                                                                                                                                                                                                                                    <a:gd name="T6" fmla="*/ 45 w 55"/>
                                                                                                                                                                                                                                                    <a:gd name="T7" fmla="*/ 2 h 10"/>
                                                                                                                                                                                                                                                    <a:gd name="T8" fmla="*/ 48 w 55"/>
                                                                                                                                                                                                                                                    <a:gd name="T9" fmla="*/ 6 h 10"/>
                                                                                                                                                                                                                                                    <a:gd name="T10" fmla="*/ 39 w 55"/>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10">
                                                                                                                                                                                                                                                      <a:moveTo>
                                                                                                                                                                                                                                                        <a:pt x="55" y="2"/>
                                                                                                                                                                                                                                                      </a:moveTo>
                                                                                                                                                                                                                                                      <a:cubicBezTo>
                                                                                                                                                                                                                                                        <a:pt x="43" y="0"/>
                                                                                                                                                                                                                                                        <a:pt x="36" y="6"/>
                                                                                                                                                                                                                                                        <a:pt x="24" y="8"/>
                                                                                                                                                                                                                                                      </a:cubicBezTo>
                                                                                                                                                                                                                                                      <a:cubicBezTo>
                                                                                                                                                                                                                                                        <a:pt x="0" y="5"/>
                                                                                                                                                                                                                                                        <a:pt x="33" y="5"/>
                                                                                                                                                                                                                                                        <a:pt x="35" y="5"/>
                                                                                                                                                                                                                                                      </a:cubicBezTo>
                                                                                                                                                                                                                                                      <a:cubicBezTo>
                                                                                                                                                                                                                                                        <a:pt x="38" y="4"/>
                                                                                                                                                                                                                                                        <a:pt x="42" y="3"/>
                                                                                                                                                                                                                                                        <a:pt x="45" y="2"/>
                                                                                                                                                                                                                                                      </a:cubicBezTo>
                                                                                                                                                                                                                                                      <a:cubicBezTo>
                                                                                                                                                                                                                                                        <a:pt x="48" y="3"/>
                                                                                                                                                                                                                                                        <a:pt x="51" y="2"/>
                                                                                                                                                                                                                                                        <a:pt x="48" y="6"/>
                                                                                                                                                                                                                                                      </a:cubicBezTo>
                                                                                                                                                                                                                                                      <a:cubicBezTo>
                                                                                                                                                                                                                                                        <a:pt x="46" y="9"/>
                                                                                                                                                                                                                                                        <a:pt x="39" y="10"/>
                                                                                                                                                                                                                                                        <a:pt x="39"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293" name="Freeform 1257">
                                                                                                                                                                                                                                                  <a:extLst>
                                                                                                                                                                                                                                                    <a:ext uri="{FF2B5EF4-FFF2-40B4-BE49-F238E27FC236}">
                                                                                                                                                                                                                                                      <a16:creationId xmlns:a16="http://schemas.microsoft.com/office/drawing/2014/main" id="{F143F901-BEAB-420A-B804-CF6119EF6EF7}"/>
                                                                                                                                                                                                                                                    </a:ext>
                                                                                                                                                                                                                                                  </a:extLst>
                                                                                                                                                                                                                                                </p:cNvPr>
                                                                                                                                                                                                                                                <p:cNvSpPr>
                                                                                                                                                                                                                                                  <a:spLocks/>
                                                                                                                                                                                                                                                </p:cNvSpPr>
                                                                                                                                                                                                                                                <p:nvPr/>
                                                                                                                                                                                                                                              </p:nvSpPr>
                                                                                                                                                                                                                                              <p:spPr bwMode="auto">
                                                                                                                                                                                                                                                <a:xfrm>
                                                                                                                                                                                                                                                  <a:off x="321" y="113"/>
                                                                                                                                                                                                                                                  <a:ext cx="37" cy="10"/>
                                                                                                                                                                                                                                                </a:xfrm>
                                                                                                                                                                                                                                                <a:custGeom>
                                                                                                                                                                                                                                                  <a:avLst/>
                                                                                                                                                                                                                                                  <a:gdLst>
                                                                                                                                                                                                                                                    <a:gd name="T0" fmla="*/ 37 w 37"/>
                                                                                                                                                                                                                                                    <a:gd name="T1" fmla="*/ 0 h 10"/>
                                                                                                                                                                                                                                                    <a:gd name="T2" fmla="*/ 20 w 37"/>
                                                                                                                                                                                                                                                    <a:gd name="T3" fmla="*/ 8 h 10"/>
                                                                                                                                                                                                                                                    <a:gd name="T4" fmla="*/ 30 w 37"/>
                                                                                                                                                                                                                                                    <a:gd name="T5" fmla="*/ 7 h 10"/>
                                                                                                                                                                                                                                                    <a:gd name="T6" fmla="*/ 36 w 37"/>
                                                                                                                                                                                                                                                    <a:gd name="T7" fmla="*/ 4 h 10"/>
                                                                                                                                                                                                                                                    <a:gd name="T8" fmla="*/ 30 w 37"/>
                                                                                                                                                                                                                                                    <a:gd name="T9" fmla="*/ 9 h 10"/>
                                                                                                                                                                                                                                                    <a:gd name="T10" fmla="*/ 15 w 37"/>
                                                                                                                                                                                                                                                    <a:gd name="T11" fmla="*/ 10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10">
                                                                                                                                                                                                                                                      <a:moveTo>
                                                                                                                                                                                                                                                        <a:pt x="37" y="0"/>
                                                                                                                                                                                                                                                      </a:moveTo>
                                                                                                                                                                                                                                                      <a:cubicBezTo>
                                                                                                                                                                                                                                                        <a:pt x="33" y="7"/>
                                                                                                                                                                                                                                                        <a:pt x="27" y="7"/>
                                                                                                                                                                                                                                                        <a:pt x="20" y="8"/>
                                                                                                                                                                                                                                                      </a:cubicBezTo>
                                                                                                                                                                                                                                                      <a:cubicBezTo>
                                                                                                                                                                                                                                                        <a:pt x="24" y="9"/>
                                                                                                                                                                                                                                                        <a:pt x="26" y="8"/>
                                                                                                                                                                                                                                                        <a:pt x="30" y="7"/>
                                                                                                                                                                                                                                                      </a:cubicBezTo>
                                                                                                                                                                                                                                                      <a:cubicBezTo>
                                                                                                                                                                                                                                                        <a:pt x="32" y="6"/>
                                                                                                                                                                                                                                                        <a:pt x="36" y="2"/>
                                                                                                                                                                                                                                                        <a:pt x="36" y="4"/>
                                                                                                                                                                                                                                                      </a:cubicBezTo>
                                                                                                                                                                                                                                                      <a:cubicBezTo>
                                                                                                                                                                                                                                                        <a:pt x="36" y="5"/>
                                                                                                                                                                                                                                                        <a:pt x="31" y="9"/>
                                                                                                                                                                                                                                                        <a:pt x="30" y="9"/>
                                                                                                                                                                                                                                                      </a:cubicBezTo>
                                                                                                                                                                                                                                                      <a:cubicBezTo>
                                                                                                                                                                                                                                                        <a:pt x="22" y="10"/>
                                                                                                                                                                                                                                                        <a:pt x="0" y="10"/>
                                                                                                                                                                                                                                                        <a:pt x="15" y="1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294" name="Freeform 1258">
                                                                                                                                                                                                                                                  <a:extLst>
                                                                                                                                                                                                                                                    <a:ext uri="{FF2B5EF4-FFF2-40B4-BE49-F238E27FC236}">
                                                                                                                                                                                                                                                      <a16:creationId xmlns:a16="http://schemas.microsoft.com/office/drawing/2014/main" id="{02D96806-074A-4CAF-B84A-C955F2A48E45}"/>
                                                                                                                                                                                                                                                    </a:ext>
                                                                                                                                                                                                                                                  </a:extLst>
                                                                                                                                                                                                                                                </p:cNvPr>
                                                                                                                                                                                                                                                <p:cNvSpPr>
                                                                                                                                                                                                                                                  <a:spLocks/>
                                                                                                                                                                                                                                                </p:cNvSpPr>
                                                                                                                                                                                                                                                <p:nvPr/>
                                                                                                                                                                                                                                              </p:nvSpPr>
                                                                                                                                                                                                                                              <p:spPr bwMode="auto">
                                                                                                                                                                                                                                                <a:xfrm>
                                                                                                                                                                                                                                                  <a:off x="306" y="126"/>
                                                                                                                                                                                                                                                  <a:ext cx="118" cy="15"/>
                                                                                                                                                                                                                                                </a:xfrm>
                                                                                                                                                                                                                                                <a:custGeom>
                                                                                                                                                                                                                                                  <a:avLst/>
                                                                                                                                                                                                                                                  <a:gdLst>
                                                                                                                                                                                                                                                    <a:gd name="T0" fmla="*/ 118 w 118"/>
                                                                                                                                                                                                                                                    <a:gd name="T1" fmla="*/ 0 h 15"/>
                                                                                                                                                                                                                                                    <a:gd name="T2" fmla="*/ 97 w 118"/>
                                                                                                                                                                                                                                                    <a:gd name="T3" fmla="*/ 9 h 15"/>
                                                                                                                                                                                                                                                    <a:gd name="T4" fmla="*/ 67 w 118"/>
                                                                                                                                                                                                                                                    <a:gd name="T5" fmla="*/ 8 h 15"/>
                                                                                                                                                                                                                                                    <a:gd name="T6" fmla="*/ 55 w 118"/>
                                                                                                                                                                                                                                                    <a:gd name="T7" fmla="*/ 15 h 15"/>
                                                                                                                                                                                                                                                    <a:gd name="T8" fmla="*/ 29 w 118"/>
                                                                                                                                                                                                                                                    <a:gd name="T9" fmla="*/ 12 h 15"/>
                                                                                                                                                                                                                                                    <a:gd name="T10" fmla="*/ 17 w 118"/>
                                                                                                                                                                                                                                                    <a:gd name="T11" fmla="*/ 8 h 15"/>
                                                                                                                                                                                                                                                    <a:gd name="T12" fmla="*/ 14 w 118"/>
                                                                                                                                                                                                                                                    <a:gd name="T13" fmla="*/ 7 h 15"/>
                                                                                                                                                                                                                                                    <a:gd name="T14" fmla="*/ 2 w 118"/>
                                                                                                                                                                                                                                                    <a:gd name="T15" fmla="*/ 9 h 15"/>
                                                                                                                                                                                                                                                    <a:gd name="T16" fmla="*/ 7 w 118"/>
                                                                                                                                                                                                                                                    <a:gd name="T17" fmla="*/ 8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8" h="15">
                                                                                                                                                                                                                                                      <a:moveTo>
                                                                                                                                                                                                                                                        <a:pt x="118" y="0"/>
                                                                                                                                                                                                                                                      </a:moveTo>
                                                                                                                                                                                                                                                      <a:cubicBezTo>
                                                                                                                                                                                                                                                        <a:pt x="110" y="2"/>
                                                                                                                                                                                                                                                        <a:pt x="105" y="6"/>
                                                                                                                                                                                                                                                        <a:pt x="97" y="9"/>
                                                                                                                                                                                                                                                      </a:cubicBezTo>
                                                                                                                                                                                                                                                      <a:cubicBezTo>
                                                                                                                                                                                                                                                        <a:pt x="86" y="8"/>
                                                                                                                                                                                                                                                        <a:pt x="79" y="7"/>
                                                                                                                                                                                                                                                        <a:pt x="67" y="8"/>
                                                                                                                                                                                                                                                      </a:cubicBezTo>
                                                                                                                                                                                                                                                      <a:cubicBezTo>
                                                                                                                                                                                                                                                        <a:pt x="63" y="11"/>
                                                                                                                                                                                                                                                        <a:pt x="55" y="15"/>
                                                                                                                                                                                                                                                        <a:pt x="55" y="15"/>
                                                                                                                                                                                                                                                      </a:cubicBezTo>
                                                                                                                                                                                                                                                      <a:cubicBezTo>
                                                                                                                                                                                                                                                        <a:pt x="43" y="14"/>
                                                                                                                                                                                                                                                        <a:pt x="39" y="15"/>
                                                                                                                                                                                                                                                        <a:pt x="29" y="12"/>
                                                                                                                                                                                                                                                      </a:cubicBezTo>
                                                                                                                                                                                                                                                      <a:cubicBezTo>
                                                                                                                                                                                                                                                        <a:pt x="25" y="11"/>
                                                                                                                                                                                                                                                        <a:pt x="21" y="9"/>
                                                                                                                                                                                                                                                        <a:pt x="17" y="8"/>
                                                                                                                                                                                                                                                      </a:cubicBezTo>
                                                                                                                                                                                                                                                      <a:cubicBezTo>
                                                                                                                                                                                                                                                        <a:pt x="16" y="8"/>
                                                                                                                                                                                                                                                        <a:pt x="14" y="7"/>
                                                                                                                                                                                                                                                        <a:pt x="14" y="7"/>
                                                                                                                                                                                                                                                      </a:cubicBezTo>
                                                                                                                                                                                                                                                      <a:cubicBezTo>
                                                                                                                                                                                                                                                        <a:pt x="9" y="9"/>
                                                                                                                                                                                                                                                        <a:pt x="9" y="9"/>
                                                                                                                                                                                                                                                        <a:pt x="2" y="9"/>
                                                                                                                                                                                                                                                      </a:cubicBezTo>
                                                                                                                                                                                                                                                      <a:cubicBezTo>
                                                                                                                                                                                                                                                        <a:pt x="0" y="9"/>
                                                                                                                                                                                                                                                        <a:pt x="7" y="8"/>
                                                                                                                                                                                                                                                        <a:pt x="7"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287" name="Freeform 1251">
                                                                                                                                                                                                                                              <a:extLst>
                                                                                                                                                                                                                                                <a:ext uri="{FF2B5EF4-FFF2-40B4-BE49-F238E27FC236}">
                                                                                                                                                                                                                                                  <a16:creationId xmlns:a16="http://schemas.microsoft.com/office/drawing/2014/main" id="{09D25617-9907-4EBF-9EBA-0A0CABC2E105}"/>
                                                                                                                                                                                                                                                </a:ext>
                                                                                                                                                                                                                                              </a:extLst>
                                                                                                                                                                                                                                            </p:cNvPr>
                                                                                                                                                                                                                                            <p:cNvSpPr>
                                                                                                                                                                                                                                              <a:spLocks/>
                                                                                                                                                                                                                                            </p:cNvSpPr>
                                                                                                                                                                                                                                            <p:nvPr/>
                                                                                                                                                                                                                                          </p:nvSpPr>
                                                                                                                                                                                                                                          <p:spPr bwMode="auto">
                                                                                                                                                                                                                                            <a:xfrm>
                                                                                                                                                                                                                                              <a:off x="450" y="105"/>
                                                                                                                                                                                                                                              <a:ext cx="154" cy="36"/>
                                                                                                                                                                                                                                            </a:xfrm>
                                                                                                                                                                                                                                            <a:custGeom>
                                                                                                                                                                                                                                              <a:avLst/>
                                                                                                                                                                                                                                              <a:gdLst>
                                                                                                                                                                                                                                                <a:gd name="T0" fmla="*/ 154 w 154"/>
                                                                                                                                                                                                                                                <a:gd name="T1" fmla="*/ 0 h 36"/>
                                                                                                                                                                                                                                                <a:gd name="T2" fmla="*/ 111 w 154"/>
                                                                                                                                                                                                                                                <a:gd name="T3" fmla="*/ 22 h 36"/>
                                                                                                                                                                                                                                                <a:gd name="T4" fmla="*/ 56 w 154"/>
                                                                                                                                                                                                                                                <a:gd name="T5" fmla="*/ 30 h 36"/>
                                                                                                                                                                                                                                                <a:gd name="T6" fmla="*/ 42 w 154"/>
                                                                                                                                                                                                                                                <a:gd name="T7" fmla="*/ 34 h 36"/>
                                                                                                                                                                                                                                                <a:gd name="T8" fmla="*/ 39 w 154"/>
                                                                                                                                                                                                                                                <a:gd name="T9" fmla="*/ 35 h 36"/>
                                                                                                                                                                                                                                                <a:gd name="T10" fmla="*/ 22 w 154"/>
                                                                                                                                                                                                                                                <a:gd name="T11" fmla="*/ 30 h 36"/>
                                                                                                                                                                                                                                                <a:gd name="T12" fmla="*/ 2 w 154"/>
                                                                                                                                                                                                                                                <a:gd name="T13" fmla="*/ 31 h 36"/>
                                                                                                                                                                                                                                                <a:gd name="T14" fmla="*/ 8 w 154"/>
                                                                                                                                                                                                                                                <a:gd name="T15" fmla="*/ 30 h 36"/>
                                                                                                                                                                                                                                                <a:gd name="T16" fmla="*/ 26 w 154"/>
                                                                                                                                                                                                                                                <a:gd name="T17" fmla="*/ 31 h 36"/>
                                                                                                                                                                                                                                                <a:gd name="T18" fmla="*/ 39 w 154"/>
                                                                                                                                                                                                                                                <a:gd name="T19" fmla="*/ 36 h 36"/>
                                                                                                                                                                                                                                                <a:gd name="T20" fmla="*/ 76 w 154"/>
                                                                                                                                                                                                                                                <a:gd name="T21" fmla="*/ 30 h 36"/>
                                                                                                                                                                                                                                                <a:gd name="T22" fmla="*/ 91 w 154"/>
                                                                                                                                                                                                                                                <a:gd name="T23" fmla="*/ 26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54" h="36">
                                                                                                                                                                                                                                                  <a:moveTo>
                                                                                                                                                                                                                                                    <a:pt x="154" y="0"/>
                                                                                                                                                                                                                                                  </a:moveTo>
                                                                                                                                                                                                                                                  <a:cubicBezTo>
                                                                                                                                                                                                                                                    <a:pt x="142" y="18"/>
                                                                                                                                                                                                                                                    <a:pt x="133" y="20"/>
                                                                                                                                                                                                                                                    <a:pt x="111" y="22"/>
                                                                                                                                                                                                                                                  </a:cubicBezTo>
                                                                                                                                                                                                                                                  <a:cubicBezTo>
                                                                                                                                                                                                                                                    <a:pt x="91" y="29"/>
                                                                                                                                                                                                                                                    <a:pt x="78" y="29"/>
                                                                                                                                                                                                                                                    <a:pt x="56" y="30"/>
                                                                                                                                                                                                                                                  </a:cubicBezTo>
                                                                                                                                                                                                                                                  <a:cubicBezTo>
                                                                                                                                                                                                                                                    <a:pt x="46" y="33"/>
                                                                                                                                                                                                                                                    <a:pt x="51" y="31"/>
                                                                                                                                                                                                                                                    <a:pt x="42" y="34"/>
                                                                                                                                                                                                                                                  </a:cubicBezTo>
                                                                                                                                                                                                                                                  <a:cubicBezTo>
                                                                                                                                                                                                                                                    <a:pt x="41" y="34"/>
                                                                                                                                                                                                                                                    <a:pt x="39" y="35"/>
                                                                                                                                                                                                                                                    <a:pt x="39" y="35"/>
                                                                                                                                                                                                                                                  </a:cubicBezTo>
                                                                                                                                                                                                                                                  <a:cubicBezTo>
                                                                                                                                                                                                                                                    <a:pt x="33" y="33"/>
                                                                                                                                                                                                                                                    <a:pt x="22" y="30"/>
                                                                                                                                                                                                                                                    <a:pt x="22" y="30"/>
                                                                                                                                                                                                                                                  </a:cubicBezTo>
                                                                                                                                                                                                                                                  <a:cubicBezTo>
                                                                                                                                                                                                                                                    <a:pt x="15" y="30"/>
                                                                                                                                                                                                                                                    <a:pt x="9" y="31"/>
                                                                                                                                                                                                                                                    <a:pt x="2" y="31"/>
                                                                                                                                                                                                                                                  </a:cubicBezTo>
                                                                                                                                                                                                                                                  <a:cubicBezTo>
                                                                                                                                                                                                                                                    <a:pt x="0" y="31"/>
                                                                                                                                                                                                                                                    <a:pt x="6" y="30"/>
                                                                                                                                                                                                                                                    <a:pt x="8" y="30"/>
                                                                                                                                                                                                                                                  </a:cubicBezTo>
                                                                                                                                                                                                                                                  <a:cubicBezTo>
                                                                                                                                                                                                                                                    <a:pt x="14" y="30"/>
                                                                                                                                                                                                                                                    <a:pt x="20" y="31"/>
                                                                                                                                                                                                                                                    <a:pt x="26" y="31"/>
                                                                                                                                                                                                                                                  </a:cubicBezTo>
                                                                                                                                                                                                                                                  <a:cubicBezTo>
                                                                                                                                                                                                                                                    <a:pt x="30" y="33"/>
                                                                                                                                                                                                                                                    <a:pt x="39" y="36"/>
                                                                                                                                                                                                                                                    <a:pt x="39" y="36"/>
                                                                                                                                                                                                                                                  </a:cubicBezTo>
                                                                                                                                                                                                                                                  <a:cubicBezTo>
                                                                                                                                                                                                                                                    <a:pt x="54" y="34"/>
                                                                                                                                                                                                                                                    <a:pt x="57" y="31"/>
                                                                                                                                                                                                                                                    <a:pt x="76" y="30"/>
                                                                                                                                                                                                                                                  </a:cubicBezTo>
                                                                                                                                                                                                                                                  <a:cubicBezTo>
                                                                                                                                                                                                                                                    <a:pt x="77" y="30"/>
                                                                                                                                                                                                                                                    <a:pt x="96" y="28"/>
                                                                                                                                                                                                                                                    <a:pt x="91" y="2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288" name="Freeform 1252">
                                                                                                                                                                                                                                              <a:extLst>
                                                                                                                                                                                                                                                <a:ext uri="{FF2B5EF4-FFF2-40B4-BE49-F238E27FC236}">
                                                                                                                                                                                                                                                  <a16:creationId xmlns:a16="http://schemas.microsoft.com/office/drawing/2014/main" id="{6938268F-0EEF-442C-9CDE-EE98954AE699}"/>
                                                                                                                                                                                                                                                </a:ext>
                                                                                                                                                                                                                                              </a:extLst>
                                                                                                                                                                                                                                            </p:cNvPr>
                                                                                                                                                                                                                                            <p:cNvSpPr>
                                                                                                                                                                                                                                              <a:spLocks/>
                                                                                                                                                                                                                                            </p:cNvSpPr>
                                                                                                                                                                                                                                            <p:nvPr/>
                                                                                                                                                                                                                                          </p:nvSpPr>
                                                                                                                                                                                                                                          <p:spPr bwMode="auto">
                                                                                                                                                                                                                                            <a:xfrm>
                                                                                                                                                                                                                                              <a:off x="326" y="139"/>
                                                                                                                                                                                                                                              <a:ext cx="148" cy="11"/>
                                                                                                                                                                                                                                            </a:xfrm>
                                                                                                                                                                                                                                            <a:custGeom>
                                                                                                                                                                                                                                              <a:avLst/>
                                                                                                                                                                                                                                              <a:gdLst>
                                                                                                                                                                                                                                                <a:gd name="T0" fmla="*/ 148 w 148"/>
                                                                                                                                                                                                                                                <a:gd name="T1" fmla="*/ 0 h 11"/>
                                                                                                                                                                                                                                                <a:gd name="T2" fmla="*/ 112 w 148"/>
                                                                                                                                                                                                                                                <a:gd name="T3" fmla="*/ 6 h 11"/>
                                                                                                                                                                                                                                                <a:gd name="T4" fmla="*/ 82 w 148"/>
                                                                                                                                                                                                                                                <a:gd name="T5" fmla="*/ 3 h 11"/>
                                                                                                                                                                                                                                                <a:gd name="T6" fmla="*/ 60 w 148"/>
                                                                                                                                                                                                                                                <a:gd name="T7" fmla="*/ 8 h 11"/>
                                                                                                                                                                                                                                                <a:gd name="T8" fmla="*/ 51 w 148"/>
                                                                                                                                                                                                                                                <a:gd name="T9" fmla="*/ 11 h 11"/>
                                                                                                                                                                                                                                                <a:gd name="T10" fmla="*/ 33 w 148"/>
                                                                                                                                                                                                                                                <a:gd name="T11" fmla="*/ 8 h 11"/>
                                                                                                                                                                                                                                                <a:gd name="T12" fmla="*/ 0 w 148"/>
                                                                                                                                                                                                                                                <a:gd name="T13" fmla="*/ 11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11">
                                                                                                                                                                                                                                                  <a:moveTo>
                                                                                                                                                                                                                                                    <a:pt x="148" y="0"/>
                                                                                                                                                                                                                                                  </a:moveTo>
                                                                                                                                                                                                                                                  <a:cubicBezTo>
                                                                                                                                                                                                                                                    <a:pt x="131" y="6"/>
                                                                                                                                                                                                                                                    <a:pt x="141" y="5"/>
                                                                                                                                                                                                                                                    <a:pt x="112" y="6"/>
                                                                                                                                                                                                                                                  </a:cubicBezTo>
                                                                                                                                                                                                                                                  <a:cubicBezTo>
                                                                                                                                                                                                                                                    <a:pt x="102" y="8"/>
                                                                                                                                                                                                                                                    <a:pt x="92" y="6"/>
                                                                                                                                                                                                                                                    <a:pt x="82" y="3"/>
                                                                                                                                                                                                                                                  </a:cubicBezTo>
                                                                                                                                                                                                                                                  <a:cubicBezTo>
                                                                                                                                                                                                                                                    <a:pt x="74" y="4"/>
                                                                                                                                                                                                                                                    <a:pt x="68" y="5"/>
                                                                                                                                                                                                                                                    <a:pt x="60" y="8"/>
                                                                                                                                                                                                                                                  </a:cubicBezTo>
                                                                                                                                                                                                                                                  <a:cubicBezTo>
                                                                                                                                                                                                                                                    <a:pt x="57" y="9"/>
                                                                                                                                                                                                                                                    <a:pt x="51" y="11"/>
                                                                                                                                                                                                                                                    <a:pt x="51" y="11"/>
                                                                                                                                                                                                                                                  </a:cubicBezTo>
                                                                                                                                                                                                                                                  <a:cubicBezTo>
                                                                                                                                                                                                                                                    <a:pt x="44" y="10"/>
                                                                                                                                                                                                                                                    <a:pt x="39" y="10"/>
                                                                                                                                                                                                                                                    <a:pt x="33" y="8"/>
                                                                                                                                                                                                                                                  </a:cubicBezTo>
                                                                                                                                                                                                                                                  <a:cubicBezTo>
                                                                                                                                                                                                                                                    <a:pt x="22" y="9"/>
                                                                                                                                                                                                                                                    <a:pt x="11" y="11"/>
                                                                                                                                                                                                                                                    <a:pt x="0"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85" name="Freeform 1249">
                                                                                                                                                                                                                                            <a:extLst>
                                                                                                                                                                                                                                              <a:ext uri="{FF2B5EF4-FFF2-40B4-BE49-F238E27FC236}">
                                                                                                                                                                                                                                                <a16:creationId xmlns:a16="http://schemas.microsoft.com/office/drawing/2014/main" id="{8794365A-534A-42FA-B579-11D376E8D25F}"/>
                                                                                                                                                                                                                                              </a:ext>
                                                                                                                                                                                                                                            </a:extLst>
                                                                                                                                                                                                                                          </p:cNvPr>
                                                                                                                                                                                                                                          <p:cNvSpPr>
                                                                                                                                                                                                                                            <a:spLocks/>
                                                                                                                                                                                                                                          </p:cNvSpPr>
                                                                                                                                                                                                                                          <p:nvPr/>
                                                                                                                                                                                                                                        </p:nvSpPr>
                                                                                                                                                                                                                                        <p:spPr bwMode="auto">
                                                                                                                                                                                                                                          <a:xfrm>
                                                                                                                                                                                                                                            <a:off x="370" y="132"/>
                                                                                                                                                                                                                                            <a:ext cx="38" cy="4"/>
                                                                                                                                                                                                                                          </a:xfrm>
                                                                                                                                                                                                                                          <a:custGeom>
                                                                                                                                                                                                                                            <a:avLst/>
                                                                                                                                                                                                                                            <a:gdLst>
                                                                                                                                                                                                                                              <a:gd name="T0" fmla="*/ 38 w 38"/>
                                                                                                                                                                                                                                              <a:gd name="T1" fmla="*/ 3 h 4"/>
                                                                                                                                                                                                                                              <a:gd name="T2" fmla="*/ 21 w 38"/>
                                                                                                                                                                                                                                              <a:gd name="T3" fmla="*/ 0 h 4"/>
                                                                                                                                                                                                                                              <a:gd name="T4" fmla="*/ 0 w 38"/>
                                                                                                                                                                                                                                              <a:gd name="T5" fmla="*/ 4 h 4"/>
                                                                                                                                                                                                                                              <a:gd name="T6" fmla="*/ 0 60000 65536"/>
                                                                                                                                                                                                                                              <a:gd name="T7" fmla="*/ 0 60000 65536"/>
                                                                                                                                                                                                                                              <a:gd name="T8" fmla="*/ 0 60000 65536"/>
                                                                                                                                                                                                                                            </a:gdLst>
                                                                                                                                                                                                                                            <a:ahLst/>
                                                                                                                                                                                                                                            <a:cxnLst>
                                                                                                                                                                                                                                              <a:cxn ang="T6">
                                                                                                                                                                                                                                                <a:pos x="T0" y="T1"/>
                                                                                                                                                                                                                                              </a:cxn>
                                                                                                                                                                                                                                              <a:cxn ang="T7">
                                                                                                                                                                                                                                                <a:pos x="T2" y="T3"/>
                                                                                                                                                                                                                                              </a:cxn>
                                                                                                                                                                                                                                              <a:cxn ang="T8">
                                                                                                                                                                                                                                                <a:pos x="T4" y="T5"/>
                                                                                                                                                                                                                                              </a:cxn>
                                                                                                                                                                                                                                            </a:cxnLst>
                                                                                                                                                                                                                                            <a:rect l="0" t="0" r="r" b="b"/>
                                                                                                                                                                                                                                            <a:pathLst>
                                                                                                                                                                                                                                              <a:path w="38" h="4">
                                                                                                                                                                                                                                                <a:moveTo>
                                                                                                                                                                                                                                                  <a:pt x="38" y="3"/>
                                                                                                                                                                                                                                                </a:moveTo>
                                                                                                                                                                                                                                                <a:cubicBezTo>
                                                                                                                                                                                                                                                  <a:pt x="32" y="1"/>
                                                                                                                                                                                                                                                  <a:pt x="27" y="2"/>
                                                                                                                                                                                                                                                  <a:pt x="21" y="0"/>
                                                                                                                                                                                                                                                </a:cubicBezTo>
                                                                                                                                                                                                                                                <a:cubicBezTo>
                                                                                                                                                                                                                                                  <a:pt x="14" y="1"/>
                                                                                                                                                                                                                                                  <a:pt x="6" y="4"/>
                                                                                                                                                                                                                                                  <a:pt x="0" y="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83" name="Freeform 1247">
                                                                                                                                                                                                                                          <a:extLst>
                                                                                                                                                                                                                                            <a:ext uri="{FF2B5EF4-FFF2-40B4-BE49-F238E27FC236}">
                                                                                                                                                                                                                                              <a16:creationId xmlns:a16="http://schemas.microsoft.com/office/drawing/2014/main" id="{0C3034B5-00C0-4F15-B954-CA486EA1F05D}"/>
                                                                                                                                                                                                                                            </a:ext>
                                                                                                                                                                                                                                          </a:extLst>
                                                                                                                                                                                                                                        </p:cNvPr>
                                                                                                                                                                                                                                        <p:cNvSpPr>
                                                                                                                                                                                                                                          <a:spLocks/>
                                                                                                                                                                                                                                        </p:cNvSpPr>
                                                                                                                                                                                                                                        <p:nvPr/>
                                                                                                                                                                                                                                      </p:nvSpPr>
                                                                                                                                                                                                                                      <p:spPr bwMode="auto">
                                                                                                                                                                                                                                        <a:xfrm>
                                                                                                                                                                                                                                          <a:off x="419" y="123"/>
                                                                                                                                                                                                                                          <a:ext cx="27" cy="6"/>
                                                                                                                                                                                                                                        </a:xfrm>
                                                                                                                                                                                                                                        <a:custGeom>
                                                                                                                                                                                                                                          <a:avLst/>
                                                                                                                                                                                                                                          <a:gdLst>
                                                                                                                                                                                                                                            <a:gd name="T0" fmla="*/ 19 w 27"/>
                                                                                                                                                                                                                                            <a:gd name="T1" fmla="*/ 0 h 6"/>
                                                                                                                                                                                                                                            <a:gd name="T2" fmla="*/ 14 w 27"/>
                                                                                                                                                                                                                                            <a:gd name="T3" fmla="*/ 1 h 6"/>
                                                                                                                                                                                                                                            <a:gd name="T4" fmla="*/ 2 w 27"/>
                                                                                                                                                                                                                                            <a:gd name="T5" fmla="*/ 5 h 6"/>
                                                                                                                                                                                                                                            <a:gd name="T6" fmla="*/ 8 w 27"/>
                                                                                                                                                                                                                                            <a:gd name="T7" fmla="*/ 4 h 6"/>
                                                                                                                                                                                                                                            <a:gd name="T8" fmla="*/ 27 w 27"/>
                                                                                                                                                                                                                                            <a:gd name="T9" fmla="*/ 1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6">
                                                                                                                                                                                                                                              <a:moveTo>
                                                                                                                                                                                                                                                <a:pt x="19" y="0"/>
                                                                                                                                                                                                                                              </a:moveTo>
                                                                                                                                                                                                                                              <a:cubicBezTo>
                                                                                                                                                                                                                                                <a:pt x="17" y="0"/>
                                                                                                                                                                                                                                                <a:pt x="16" y="1"/>
                                                                                                                                                                                                                                                <a:pt x="14" y="1"/>
                                                                                                                                                                                                                                              </a:cubicBezTo>
                                                                                                                                                                                                                                              <a:cubicBezTo>
                                                                                                                                                                                                                                                <a:pt x="10" y="2"/>
                                                                                                                                                                                                                                                <a:pt x="6" y="4"/>
                                                                                                                                                                                                                                                <a:pt x="2" y="5"/>
                                                                                                                                                                                                                                              </a:cubicBezTo>
                                                                                                                                                                                                                                              <a:cubicBezTo>
                                                                                                                                                                                                                                                <a:pt x="0" y="6"/>
                                                                                                                                                                                                                                                <a:pt x="6" y="4"/>
                                                                                                                                                                                                                                                <a:pt x="8" y="4"/>
                                                                                                                                                                                                                                              </a:cubicBezTo>
                                                                                                                                                                                                                                              <a:cubicBezTo>
                                                                                                                                                                                                                                                <a:pt x="15" y="2"/>
                                                                                                                                                                                                                                                <a:pt x="18" y="1"/>
                                                                                                                                                                                                                                                <a:pt x="27" y="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81" name="Freeform 1245">
                                                                                                                                                                                                                                        <a:extLst>
                                                                                                                                                                                                                                          <a:ext uri="{FF2B5EF4-FFF2-40B4-BE49-F238E27FC236}">
                                                                                                                                                                                                                                            <a16:creationId xmlns:a16="http://schemas.microsoft.com/office/drawing/2014/main" id="{68C19AC5-DAA4-4F15-99C4-3A40214F2F9D}"/>
                                                                                                                                                                                                                                          </a:ext>
                                                                                                                                                                                                                                        </a:extLst>
                                                                                                                                                                                                                                      </p:cNvPr>
                                                                                                                                                                                                                                      <p:cNvSpPr>
                                                                                                                                                                                                                                        <a:spLocks/>
                                                                                                                                                                                                                                      </p:cNvSpPr>
                                                                                                                                                                                                                                      <p:nvPr/>
                                                                                                                                                                                                                                    </p:nvSpPr>
                                                                                                                                                                                                                                    <p:spPr bwMode="auto">
                                                                                                                                                                                                                                      <a:xfrm>
                                                                                                                                                                                                                                        <a:off x="519" y="100"/>
                                                                                                                                                                                                                                        <a:ext cx="97" cy="48"/>
                                                                                                                                                                                                                                      </a:xfrm>
                                                                                                                                                                                                                                      <a:custGeom>
                                                                                                                                                                                                                                        <a:avLst/>
                                                                                                                                                                                                                                        <a:gdLst>
                                                                                                                                                                                                                                          <a:gd name="T0" fmla="*/ 97 w 97"/>
                                                                                                                                                                                                                                          <a:gd name="T1" fmla="*/ 0 h 48"/>
                                                                                                                                                                                                                                          <a:gd name="T2" fmla="*/ 82 w 97"/>
                                                                                                                                                                                                                                          <a:gd name="T3" fmla="*/ 26 h 48"/>
                                                                                                                                                                                                                                          <a:gd name="T4" fmla="*/ 38 w 97"/>
                                                                                                                                                                                                                                          <a:gd name="T5" fmla="*/ 35 h 48"/>
                                                                                                                                                                                                                                          <a:gd name="T6" fmla="*/ 0 w 97"/>
                                                                                                                                                                                                                                          <a:gd name="T7" fmla="*/ 48 h 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7" h="48">
                                                                                                                                                                                                                                            <a:moveTo>
                                                                                                                                                                                                                                              <a:pt x="97" y="0"/>
                                                                                                                                                                                                                                            </a:moveTo>
                                                                                                                                                                                                                                            <a:cubicBezTo>
                                                                                                                                                                                                                                              <a:pt x="96" y="10"/>
                                                                                                                                                                                                                                              <a:pt x="91" y="20"/>
                                                                                                                                                                                                                                              <a:pt x="82" y="26"/>
                                                                                                                                                                                                                                            </a:cubicBezTo>
                                                                                                                                                                                                                                            <a:cubicBezTo>
                                                                                                                                                                                                                                              <a:pt x="74" y="37"/>
                                                                                                                                                                                                                                              <a:pt x="47" y="35"/>
                                                                                                                                                                                                                                              <a:pt x="38" y="35"/>
                                                                                                                                                                                                                                            </a:cubicBezTo>
                                                                                                                                                                                                                                            <a:cubicBezTo>
                                                                                                                                                                                                                                              <a:pt x="25" y="37"/>
                                                                                                                                                                                                                                              <a:pt x="13" y="48"/>
                                                                                                                                                                                                                                              <a:pt x="0"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277" name="Freeform 1241">
                                                                                                                                                                                                                                    <a:extLst>
                                                                                                                                                                                                                                      <a:ext uri="{FF2B5EF4-FFF2-40B4-BE49-F238E27FC236}">
                                                                                                                                                                                                                                        <a16:creationId xmlns:a16="http://schemas.microsoft.com/office/drawing/2014/main" id="{BABC599D-29F5-42F3-9740-A3726DA8B7CD}"/>
                                                                                                                                                                                                                                      </a:ext>
                                                                                                                                                                                                                                    </a:extLst>
                                                                                                                                                                                                                                  </p:cNvPr>
                                                                                                                                                                                                                                  <p:cNvSpPr>
                                                                                                                                                                                                                                    <a:spLocks/>
                                                                                                                                                                                                                                  </p:cNvSpPr>
                                                                                                                                                                                                                                  <p:nvPr/>
                                                                                                                                                                                                                                </p:nvSpPr>
                                                                                                                                                                                                                                <p:spPr bwMode="auto">
                                                                                                                                                                                                                                  <a:xfrm>
                                                                                                                                                                                                                                    <a:off x="601" y="95"/>
                                                                                                                                                                                                                                    <a:ext cx="10" cy="11"/>
                                                                                                                                                                                                                                  </a:xfrm>
                                                                                                                                                                                                                                  <a:custGeom>
                                                                                                                                                                                                                                    <a:avLst/>
                                                                                                                                                                                                                                    <a:gdLst>
                                                                                                                                                                                                                                      <a:gd name="T0" fmla="*/ 3 w 10"/>
                                                                                                                                                                                                                                      <a:gd name="T1" fmla="*/ 11 h 11"/>
                                                                                                                                                                                                                                      <a:gd name="T2" fmla="*/ 3 w 10"/>
                                                                                                                                                                                                                                      <a:gd name="T3" fmla="*/ 11 h 11"/>
                                                                                                                                                                                                                                      <a:gd name="T4" fmla="*/ 0 60000 65536"/>
                                                                                                                                                                                                                                      <a:gd name="T5" fmla="*/ 0 60000 65536"/>
                                                                                                                                                                                                                                    </a:gdLst>
                                                                                                                                                                                                                                    <a:ahLst/>
                                                                                                                                                                                                                                    <a:cxnLst>
                                                                                                                                                                                                                                      <a:cxn ang="T4">
                                                                                                                                                                                                                                        <a:pos x="T0" y="T1"/>
                                                                                                                                                                                                                                      </a:cxn>
                                                                                                                                                                                                                                      <a:cxn ang="T5">
                                                                                                                                                                                                                                        <a:pos x="T2" y="T3"/>
                                                                                                                                                                                                                                      </a:cxn>
                                                                                                                                                                                                                                    </a:cxnLst>
                                                                                                                                                                                                                                    <a:rect l="0" t="0" r="r" b="b"/>
                                                                                                                                                                                                                                    <a:pathLst>
                                                                                                                                                                                                                                      <a:path w="10" h="11">
                                                                                                                                                                                                                                        <a:moveTo>
                                                                                                                                                                                                                                          <a:pt x="3" y="11"/>
                                                                                                                                                                                                                                        </a:moveTo>
                                                                                                                                                                                                                                        <a:cubicBezTo>
                                                                                                                                                                                                                                          <a:pt x="10" y="0"/>
                                                                                                                                                                                                                                          <a:pt x="0" y="10"/>
                                                                                                                                                                                                                                          <a:pt x="3" y="11"/>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275" name="Freeform 1239">
                                                                                                                                                                                                                                  <a:extLst>
                                                                                                                                                                                                                                    <a:ext uri="{FF2B5EF4-FFF2-40B4-BE49-F238E27FC236}">
                                                                                                                                                                                                                                      <a16:creationId xmlns:a16="http://schemas.microsoft.com/office/drawing/2014/main" id="{97E19F3B-5B0A-4B83-B48A-9DB63FB3454C}"/>
                                                                                                                                                                                                                                    </a:ext>
                                                                                                                                                                                                                                  </a:extLst>
                                                                                                                                                                                                                                </p:cNvPr>
                                                                                                                                                                                                                                <p:cNvSpPr>
                                                                                                                                                                                                                                  <a:spLocks/>
                                                                                                                                                                                                                                </p:cNvSpPr>
                                                                                                                                                                                                                                <p:nvPr/>
                                                                                                                                                                                                                              </p:nvSpPr>
                                                                                                                                                                                                                              <p:spPr bwMode="auto">
                                                                                                                                                                                                                                <a:xfrm>
                                                                                                                                                                                                                                  <a:off x="553" y="116"/>
                                                                                                                                                                                                                                  <a:ext cx="60" cy="36"/>
                                                                                                                                                                                                                                </a:xfrm>
                                                                                                                                                                                                                                <a:custGeom>
                                                                                                                                                                                                                                  <a:avLst/>
                                                                                                                                                                                                                                  <a:gdLst>
                                                                                                                                                                                                                                    <a:gd name="T0" fmla="*/ 60 w 60"/>
                                                                                                                                                                                                                                    <a:gd name="T1" fmla="*/ 1 h 36"/>
                                                                                                                                                                                                                                    <a:gd name="T2" fmla="*/ 44 w 60"/>
                                                                                                                                                                                                                                    <a:gd name="T3" fmla="*/ 6 h 36"/>
                                                                                                                                                                                                                                    <a:gd name="T4" fmla="*/ 38 w 60"/>
                                                                                                                                                                                                                                    <a:gd name="T5" fmla="*/ 8 h 36"/>
                                                                                                                                                                                                                                    <a:gd name="T6" fmla="*/ 41 w 60"/>
                                                                                                                                                                                                                                    <a:gd name="T7" fmla="*/ 6 h 36"/>
                                                                                                                                                                                                                                    <a:gd name="T8" fmla="*/ 50 w 60"/>
                                                                                                                                                                                                                                    <a:gd name="T9" fmla="*/ 2 h 36"/>
                                                                                                                                                                                                                                    <a:gd name="T10" fmla="*/ 47 w 60"/>
                                                                                                                                                                                                                                    <a:gd name="T11" fmla="*/ 3 h 36"/>
                                                                                                                                                                                                                                    <a:gd name="T12" fmla="*/ 35 w 60"/>
                                                                                                                                                                                                                                    <a:gd name="T13" fmla="*/ 12 h 36"/>
                                                                                                                                                                                                                                    <a:gd name="T14" fmla="*/ 15 w 60"/>
                                                                                                                                                                                                                                    <a:gd name="T15" fmla="*/ 26 h 36"/>
                                                                                                                                                                                                                                    <a:gd name="T16" fmla="*/ 0 w 60"/>
                                                                                                                                                                                                                                    <a:gd name="T17" fmla="*/ 3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36">
                                                                                                                                                                                                                                      <a:moveTo>
                                                                                                                                                                                                                                        <a:pt x="60" y="1"/>
                                                                                                                                                                                                                                      </a:moveTo>
                                                                                                                                                                                                                                      <a:cubicBezTo>
                                                                                                                                                                                                                                        <a:pt x="48" y="2"/>
                                                                                                                                                                                                                                        <a:pt x="53" y="0"/>
                                                                                                                                                                                                                                        <a:pt x="44" y="6"/>
                                                                                                                                                                                                                                      </a:cubicBezTo>
                                                                                                                                                                                                                                      <a:cubicBezTo>
                                                                                                                                                                                                                                        <a:pt x="42" y="7"/>
                                                                                                                                                                                                                                        <a:pt x="38" y="8"/>
                                                                                                                                                                                                                                        <a:pt x="38" y="8"/>
                                                                                                                                                                                                                                      </a:cubicBezTo>
                                                                                                                                                                                                                                      <a:cubicBezTo>
                                                                                                                                                                                                                                        <a:pt x="32" y="16"/>
                                                                                                                                                                                                                                        <a:pt x="40" y="6"/>
                                                                                                                                                                                                                                        <a:pt x="41" y="6"/>
                                                                                                                                                                                                                                      </a:cubicBezTo>
                                                                                                                                                                                                                                      <a:cubicBezTo>
                                                                                                                                                                                                                                        <a:pt x="44" y="4"/>
                                                                                                                                                                                                                                        <a:pt x="50" y="5"/>
                                                                                                                                                                                                                                        <a:pt x="50" y="2"/>
                                                                                                                                                                                                                                      </a:cubicBezTo>
                                                                                                                                                                                                                                      <a:cubicBezTo>
                                                                                                                                                                                                                                        <a:pt x="50" y="1"/>
                                                                                                                                                                                                                                        <a:pt x="48" y="2"/>
                                                                                                                                                                                                                                        <a:pt x="47" y="3"/>
                                                                                                                                                                                                                                      </a:cubicBezTo>
                                                                                                                                                                                                                                      <a:cubicBezTo>
                                                                                                                                                                                                                                        <a:pt x="42" y="6"/>
                                                                                                                                                                                                                                        <a:pt x="39" y="9"/>
                                                                                                                                                                                                                                        <a:pt x="35" y="12"/>
                                                                                                                                                                                                                                      </a:cubicBezTo>
                                                                                                                                                                                                                                      <a:cubicBezTo>
                                                                                                                                                                                                                                        <a:pt x="32" y="20"/>
                                                                                                                                                                                                                                        <a:pt x="23" y="24"/>
                                                                                                                                                                                                                                        <a:pt x="15" y="26"/>
                                                                                                                                                                                                                                      </a:cubicBezTo>
                                                                                                                                                                                                                                      <a:cubicBezTo>
                                                                                                                                                                                                                                        <a:pt x="10" y="30"/>
                                                                                                                                                                                                                                        <a:pt x="5" y="33"/>
                                                                                                                                                                                                                                        <a:pt x="0" y="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73" name="Freeform 1237">
                                                                                                                                                                                                                                <a:extLst>
                                                                                                                                                                                                                                  <a:ext uri="{FF2B5EF4-FFF2-40B4-BE49-F238E27FC236}">
                                                                                                                                                                                                                                    <a16:creationId xmlns:a16="http://schemas.microsoft.com/office/drawing/2014/main" id="{2ECA7102-6962-4ED5-B501-61CAC16174CC}"/>
                                                                                                                                                                                                                                  </a:ext>
                                                                                                                                                                                                                                </a:extLst>
                                                                                                                                                                                                                              </p:cNvPr>
                                                                                                                                                                                                                              <p:cNvSpPr>
                                                                                                                                                                                                                                <a:spLocks/>
                                                                                                                                                                                                                              </p:cNvSpPr>
                                                                                                                                                                                                                              <p:nvPr/>
                                                                                                                                                                                                                            </p:nvSpPr>
                                                                                                                                                                                                                            <p:spPr bwMode="auto">
                                                                                                                                                                                                                              <a:xfrm>
                                                                                                                                                                                                                                <a:off x="589" y="99"/>
                                                                                                                                                                                                                                <a:ext cx="21" cy="87"/>
                                                                                                                                                                                                                              </a:xfrm>
                                                                                                                                                                                                                              <a:custGeom>
                                                                                                                                                                                                                                <a:avLst/>
                                                                                                                                                                                                                                <a:gdLst>
                                                                                                                                                                                                                                  <a:gd name="T0" fmla="*/ 21 w 21"/>
                                                                                                                                                                                                                                  <a:gd name="T1" fmla="*/ 0 h 87"/>
                                                                                                                                                                                                                                  <a:gd name="T2" fmla="*/ 16 w 21"/>
                                                                                                                                                                                                                                  <a:gd name="T3" fmla="*/ 12 h 87"/>
                                                                                                                                                                                                                                  <a:gd name="T4" fmla="*/ 9 w 21"/>
                                                                                                                                                                                                                                  <a:gd name="T5" fmla="*/ 34 h 87"/>
                                                                                                                                                                                                                                  <a:gd name="T6" fmla="*/ 2 w 21"/>
                                                                                                                                                                                                                                  <a:gd name="T7" fmla="*/ 46 h 87"/>
                                                                                                                                                                                                                                  <a:gd name="T8" fmla="*/ 2 w 21"/>
                                                                                                                                                                                                                                  <a:gd name="T9" fmla="*/ 65 h 87"/>
                                                                                                                                                                                                                                  <a:gd name="T10" fmla="*/ 5 w 21"/>
                                                                                                                                                                                                                                  <a:gd name="T11" fmla="*/ 74 h 87"/>
                                                                                                                                                                                                                                  <a:gd name="T12" fmla="*/ 4 w 21"/>
                                                                                                                                                                                                                                  <a:gd name="T13" fmla="*/ 87 h 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 h="87">
                                                                                                                                                                                                                                    <a:moveTo>
                                                                                                                                                                                                                                      <a:pt x="21" y="0"/>
                                                                                                                                                                                                                                    </a:moveTo>
                                                                                                                                                                                                                                    <a:cubicBezTo>
                                                                                                                                                                                                                                      <a:pt x="20" y="4"/>
                                                                                                                                                                                                                                      <a:pt x="17" y="8"/>
                                                                                                                                                                                                                                      <a:pt x="16" y="12"/>
                                                                                                                                                                                                                                    </a:cubicBezTo>
                                                                                                                                                                                                                                    <a:cubicBezTo>
                                                                                                                                                                                                                                      <a:pt x="15" y="19"/>
                                                                                                                                                                                                                                      <a:pt x="13" y="28"/>
                                                                                                                                                                                                                                      <a:pt x="9" y="34"/>
                                                                                                                                                                                                                                    </a:cubicBezTo>
                                                                                                                                                                                                                                    <a:cubicBezTo>
                                                                                                                                                                                                                                      <a:pt x="6" y="38"/>
                                                                                                                                                                                                                                      <a:pt x="2" y="46"/>
                                                                                                                                                                                                                                      <a:pt x="2" y="46"/>
                                                                                                                                                                                                                                    </a:cubicBezTo>
                                                                                                                                                                                                                                    <a:cubicBezTo>
                                                                                                                                                                                                                                      <a:pt x="0" y="54"/>
                                                                                                                                                                                                                                      <a:pt x="0" y="52"/>
                                                                                                                                                                                                                                      <a:pt x="2" y="65"/>
                                                                                                                                                                                                                                    </a:cubicBezTo>
                                                                                                                                                                                                                                    <a:cubicBezTo>
                                                                                                                                                                                                                                      <a:pt x="2" y="68"/>
                                                                                                                                                                                                                                      <a:pt x="5" y="74"/>
                                                                                                                                                                                                                                      <a:pt x="5" y="74"/>
                                                                                                                                                                                                                                    </a:cubicBezTo>
                                                                                                                                                                                                                                    <a:cubicBezTo>
                                                                                                                                                                                                                                      <a:pt x="5" y="78"/>
                                                                                                                                                                                                                                      <a:pt x="4" y="87"/>
                                                                                                                                                                                                                                      <a:pt x="4"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71" name="Freeform 1235">
                                                                                                                                                                                                                              <a:extLst>
                                                                                                                                                                                                                                <a:ext uri="{FF2B5EF4-FFF2-40B4-BE49-F238E27FC236}">
                                                                                                                                                                                                                                  <a16:creationId xmlns:a16="http://schemas.microsoft.com/office/drawing/2014/main" id="{E7B888FF-46BC-4892-ADB6-846941F9FDEF}"/>
                                                                                                                                                                                                                                </a:ext>
                                                                                                                                                                                                                              </a:extLst>
                                                                                                                                                                                                                            </p:cNvPr>
                                                                                                                                                                                                                            <p:cNvSpPr>
                                                                                                                                                                                                                              <a:spLocks/>
                                                                                                                                                                                                                            </p:cNvSpPr>
                                                                                                                                                                                                                            <p:nvPr/>
                                                                                                                                                                                                                          </p:nvSpPr>
                                                                                                                                                                                                                          <p:spPr bwMode="auto">
                                                                                                                                                                                                                            <a:xfrm>
                                                                                                                                                                                                                              <a:off x="531" y="102"/>
                                                                                                                                                                                                                              <a:ext cx="68" cy="87"/>
                                                                                                                                                                                                                            </a:xfrm>
                                                                                                                                                                                                                            <a:custGeom>
                                                                                                                                                                                                                              <a:avLst/>
                                                                                                                                                                                                                              <a:gdLst>
                                                                                                                                                                                                                                <a:gd name="T0" fmla="*/ 68 w 68"/>
                                                                                                                                                                                                                                <a:gd name="T1" fmla="*/ 0 h 87"/>
                                                                                                                                                                                                                                <a:gd name="T2" fmla="*/ 42 w 68"/>
                                                                                                                                                                                                                                <a:gd name="T3" fmla="*/ 26 h 87"/>
                                                                                                                                                                                                                                <a:gd name="T4" fmla="*/ 24 w 68"/>
                                                                                                                                                                                                                                <a:gd name="T5" fmla="*/ 34 h 87"/>
                                                                                                                                                                                                                                <a:gd name="T6" fmla="*/ 18 w 68"/>
                                                                                                                                                                                                                                <a:gd name="T7" fmla="*/ 38 h 87"/>
                                                                                                                                                                                                                                <a:gd name="T8" fmla="*/ 5 w 68"/>
                                                                                                                                                                                                                                <a:gd name="T9" fmla="*/ 65 h 87"/>
                                                                                                                                                                                                                                <a:gd name="T10" fmla="*/ 1 w 68"/>
                                                                                                                                                                                                                                <a:gd name="T11" fmla="*/ 71 h 87"/>
                                                                                                                                                                                                                                <a:gd name="T12" fmla="*/ 3 w 68"/>
                                                                                                                                                                                                                                <a:gd name="T13" fmla="*/ 68 h 87"/>
                                                                                                                                                                                                                                <a:gd name="T14" fmla="*/ 6 w 68"/>
                                                                                                                                                                                                                                <a:gd name="T15" fmla="*/ 65 h 87"/>
                                                                                                                                                                                                                                <a:gd name="T16" fmla="*/ 13 w 68"/>
                                                                                                                                                                                                                                <a:gd name="T17" fmla="*/ 53 h 87"/>
                                                                                                                                                                                                                                <a:gd name="T18" fmla="*/ 51 w 68"/>
                                                                                                                                                                                                                                <a:gd name="T19" fmla="*/ 23 h 87"/>
                                                                                                                                                                                                                                <a:gd name="T20" fmla="*/ 59 w 68"/>
                                                                                                                                                                                                                                <a:gd name="T21" fmla="*/ 11 h 87"/>
                                                                                                                                                                                                                                <a:gd name="T22" fmla="*/ 62 w 68"/>
                                                                                                                                                                                                                                <a:gd name="T23" fmla="*/ 5 h 87"/>
                                                                                                                                                                                                                                <a:gd name="T24" fmla="*/ 65 w 68"/>
                                                                                                                                                                                                                                <a:gd name="T25" fmla="*/ 2 h 87"/>
                                                                                                                                                                                                                                <a:gd name="T26" fmla="*/ 52 w 68"/>
                                                                                                                                                                                                                                <a:gd name="T27" fmla="*/ 27 h 87"/>
                                                                                                                                                                                                                                <a:gd name="T28" fmla="*/ 35 w 68"/>
                                                                                                                                                                                                                                <a:gd name="T29" fmla="*/ 69 h 87"/>
                                                                                                                                                                                                                                <a:gd name="T30" fmla="*/ 29 w 68"/>
                                                                                                                                                                                                                                <a:gd name="T31" fmla="*/ 87 h 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 h="87">
                                                                                                                                                                                                                                  <a:moveTo>
                                                                                                                                                                                                                                    <a:pt x="68" y="0"/>
                                                                                                                                                                                                                                  </a:moveTo>
                                                                                                                                                                                                                                  <a:cubicBezTo>
                                                                                                                                                                                                                                    <a:pt x="65" y="1"/>
                                                                                                                                                                                                                                    <a:pt x="48" y="21"/>
                                                                                                                                                                                                                                    <a:pt x="42" y="26"/>
                                                                                                                                                                                                                                  </a:cubicBezTo>
                                                                                                                                                                                                                                  <a:cubicBezTo>
                                                                                                                                                                                                                                    <a:pt x="37" y="30"/>
                                                                                                                                                                                                                                    <a:pt x="29" y="30"/>
                                                                                                                                                                                                                                    <a:pt x="24" y="34"/>
                                                                                                                                                                                                                                  </a:cubicBezTo>
                                                                                                                                                                                                                                  <a:cubicBezTo>
                                                                                                                                                                                                                                    <a:pt x="22" y="35"/>
                                                                                                                                                                                                                                    <a:pt x="18" y="38"/>
                                                                                                                                                                                                                                    <a:pt x="18" y="38"/>
                                                                                                                                                                                                                                  </a:cubicBezTo>
                                                                                                                                                                                                                                  <a:cubicBezTo>
                                                                                                                                                                                                                                    <a:pt x="13" y="46"/>
                                                                                                                                                                                                                                    <a:pt x="12" y="60"/>
                                                                                                                                                                                                                                    <a:pt x="5" y="65"/>
                                                                                                                                                                                                                                  </a:cubicBezTo>
                                                                                                                                                                                                                                  <a:cubicBezTo>
                                                                                                                                                                                                                                    <a:pt x="4" y="67"/>
                                                                                                                                                                                                                                    <a:pt x="2" y="69"/>
                                                                                                                                                                                                                                    <a:pt x="1" y="71"/>
                                                                                                                                                                                                                                  </a:cubicBezTo>
                                                                                                                                                                                                                                  <a:cubicBezTo>
                                                                                                                                                                                                                                    <a:pt x="0" y="72"/>
                                                                                                                                                                                                                                    <a:pt x="2" y="69"/>
                                                                                                                                                                                                                                    <a:pt x="3" y="68"/>
                                                                                                                                                                                                                                  </a:cubicBezTo>
                                                                                                                                                                                                                                  <a:cubicBezTo>
                                                                                                                                                                                                                                    <a:pt x="4" y="67"/>
                                                                                                                                                                                                                                    <a:pt x="5" y="66"/>
                                                                                                                                                                                                                                    <a:pt x="6" y="65"/>
                                                                                                                                                                                                                                  </a:cubicBezTo>
                                                                                                                                                                                                                                  <a:cubicBezTo>
                                                                                                                                                                                                                                    <a:pt x="8" y="59"/>
                                                                                                                                                                                                                                    <a:pt x="10" y="58"/>
                                                                                                                                                                                                                                    <a:pt x="13" y="53"/>
                                                                                                                                                                                                                                  </a:cubicBezTo>
                                                                                                                                                                                                                                  <a:cubicBezTo>
                                                                                                                                                                                                                                    <a:pt x="17" y="36"/>
                                                                                                                                                                                                                                    <a:pt x="38" y="31"/>
                                                                                                                                                                                                                                    <a:pt x="51" y="23"/>
                                                                                                                                                                                                                                  </a:cubicBezTo>
                                                                                                                                                                                                                                  <a:cubicBezTo>
                                                                                                                                                                                                                                    <a:pt x="52" y="19"/>
                                                                                                                                                                                                                                    <a:pt x="56" y="14"/>
                                                                                                                                                                                                                                    <a:pt x="59" y="11"/>
                                                                                                                                                                                                                                  </a:cubicBezTo>
                                                                                                                                                                                                                                  <a:cubicBezTo>
                                                                                                                                                                                                                                    <a:pt x="60" y="8"/>
                                                                                                                                                                                                                                    <a:pt x="60" y="8"/>
                                                                                                                                                                                                                                    <a:pt x="62" y="5"/>
                                                                                                                                                                                                                                  </a:cubicBezTo>
                                                                                                                                                                                                                                  <a:cubicBezTo>
                                                                                                                                                                                                                                    <a:pt x="63" y="4"/>
                                                                                                                                                                                                                                    <a:pt x="65" y="1"/>
                                                                                                                                                                                                                                    <a:pt x="65" y="2"/>
                                                                                                                                                                                                                                  </a:cubicBezTo>
                                                                                                                                                                                                                                  <a:cubicBezTo>
                                                                                                                                                                                                                                    <a:pt x="65" y="5"/>
                                                                                                                                                                                                                                    <a:pt x="54" y="22"/>
                                                                                                                                                                                                                                    <a:pt x="52" y="27"/>
                                                                                                                                                                                                                                  </a:cubicBezTo>
                                                                                                                                                                                                                                  <a:cubicBezTo>
                                                                                                                                                                                                                                    <a:pt x="47" y="41"/>
                                                                                                                                                                                                                                    <a:pt x="40" y="55"/>
                                                                                                                                                                                                                                    <a:pt x="35" y="69"/>
                                                                                                                                                                                                                                  </a:cubicBezTo>
                                                                                                                                                                                                                                  <a:cubicBezTo>
                                                                                                                                                                                                                                    <a:pt x="33" y="75"/>
                                                                                                                                                                                                                                    <a:pt x="34" y="82"/>
                                                                                                                                                                                                                                    <a:pt x="29" y="8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69" name="Freeform 1233">
                                                                                                                                                                                                                            <a:extLst>
                                                                                                                                                                                                                              <a:ext uri="{FF2B5EF4-FFF2-40B4-BE49-F238E27FC236}">
                                                                                                                                                                                                                                <a16:creationId xmlns:a16="http://schemas.microsoft.com/office/drawing/2014/main" id="{03089A3F-3DF0-44EF-94BA-CF99C95F471D}"/>
                                                                                                                                                                                                                              </a:ext>
                                                                                                                                                                                                                            </a:extLst>
                                                                                                                                                                                                                          </p:cNvPr>
                                                                                                                                                                                                                          <p:cNvSpPr>
                                                                                                                                                                                                                            <a:spLocks/>
                                                                                                                                                                                                                          </p:cNvSpPr>
                                                                                                                                                                                                                          <p:nvPr/>
                                                                                                                                                                                                                        </p:nvSpPr>
                                                                                                                                                                                                                        <p:spPr bwMode="auto">
                                                                                                                                                                                                                          <a:xfrm>
                                                                                                                                                                                                                            <a:off x="516" y="152"/>
                                                                                                                                                                                                                            <a:ext cx="32" cy="52"/>
                                                                                                                                                                                                                          </a:xfrm>
                                                                                                                                                                                                                          <a:custGeom>
                                                                                                                                                                                                                            <a:avLst/>
                                                                                                                                                                                                                            <a:gdLst>
                                                                                                                                                                                                                              <a:gd name="T0" fmla="*/ 25 w 32"/>
                                                                                                                                                                                                                              <a:gd name="T1" fmla="*/ 8 h 52"/>
                                                                                                                                                                                                                              <a:gd name="T2" fmla="*/ 1 w 32"/>
                                                                                                                                                                                                                              <a:gd name="T3" fmla="*/ 12 h 52"/>
                                                                                                                                                                                                                              <a:gd name="T4" fmla="*/ 5 w 32"/>
                                                                                                                                                                                                                              <a:gd name="T5" fmla="*/ 11 h 52"/>
                                                                                                                                                                                                                              <a:gd name="T6" fmla="*/ 17 w 32"/>
                                                                                                                                                                                                                              <a:gd name="T7" fmla="*/ 7 h 52"/>
                                                                                                                                                                                                                              <a:gd name="T8" fmla="*/ 25 w 32"/>
                                                                                                                                                                                                                              <a:gd name="T9" fmla="*/ 8 h 52"/>
                                                                                                                                                                                                                              <a:gd name="T10" fmla="*/ 28 w 32"/>
                                                                                                                                                                                                                              <a:gd name="T11" fmla="*/ 23 h 52"/>
                                                                                                                                                                                                                              <a:gd name="T12" fmla="*/ 26 w 32"/>
                                                                                                                                                                                                                              <a:gd name="T13" fmla="*/ 31 h 52"/>
                                                                                                                                                                                                                              <a:gd name="T14" fmla="*/ 22 w 32"/>
                                                                                                                                                                                                                              <a:gd name="T15" fmla="*/ 37 h 52"/>
                                                                                                                                                                                                                              <a:gd name="T16" fmla="*/ 26 w 32"/>
                                                                                                                                                                                                                              <a:gd name="T17" fmla="*/ 28 h 52"/>
                                                                                                                                                                                                                              <a:gd name="T18" fmla="*/ 25 w 32"/>
                                                                                                                                                                                                                              <a:gd name="T19" fmla="*/ 20 h 52"/>
                                                                                                                                                                                                                              <a:gd name="T20" fmla="*/ 27 w 32"/>
                                                                                                                                                                                                                              <a:gd name="T21" fmla="*/ 23 h 52"/>
                                                                                                                                                                                                                              <a:gd name="T22" fmla="*/ 31 w 32"/>
                                                                                                                                                                                                                              <a:gd name="T23" fmla="*/ 35 h 52"/>
                                                                                                                                                                                                                              <a:gd name="T24" fmla="*/ 28 w 32"/>
                                                                                                                                                                                                                              <a:gd name="T25" fmla="*/ 52 h 52"/>
                                                                                                                                                                                                                              <a:gd name="T26" fmla="*/ 28 w 32"/>
                                                                                                                                                                                                                              <a:gd name="T27" fmla="*/ 33 h 52"/>
                                                                                                                                                                                                                              <a:gd name="T28" fmla="*/ 22 w 32"/>
                                                                                                                                                                                                                              <a:gd name="T29" fmla="*/ 29 h 52"/>
                                                                                                                                                                                                                              <a:gd name="T30" fmla="*/ 1 w 32"/>
                                                                                                                                                                                                                              <a:gd name="T31" fmla="*/ 41 h 52"/>
                                                                                                                                                                                                                              <a:gd name="T32" fmla="*/ 16 w 32"/>
                                                                                                                                                                                                                              <a:gd name="T33" fmla="*/ 33 h 52"/>
                                                                                                                                                                                                                              <a:gd name="T34" fmla="*/ 22 w 32"/>
                                                                                                                                                                                                                              <a:gd name="T35" fmla="*/ 31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 h="52">
                                                                                                                                                                                                                                <a:moveTo>
                                                                                                                                                                                                                                  <a:pt x="25" y="8"/>
                                                                                                                                                                                                                                </a:moveTo>
                                                                                                                                                                                                                                <a:cubicBezTo>
                                                                                                                                                                                                                                  <a:pt x="22" y="0"/>
                                                                                                                                                                                                                                  <a:pt x="8" y="12"/>
                                                                                                                                                                                                                                  <a:pt x="1" y="12"/>
                                                                                                                                                                                                                                </a:cubicBezTo>
                                                                                                                                                                                                                                <a:cubicBezTo>
                                                                                                                                                                                                                                  <a:pt x="0" y="12"/>
                                                                                                                                                                                                                                  <a:pt x="4" y="11"/>
                                                                                                                                                                                                                                  <a:pt x="5" y="11"/>
                                                                                                                                                                                                                                </a:cubicBezTo>
                                                                                                                                                                                                                                <a:cubicBezTo>
                                                                                                                                                                                                                                  <a:pt x="9" y="8"/>
                                                                                                                                                                                                                                  <a:pt x="12" y="8"/>
                                                                                                                                                                                                                                  <a:pt x="17" y="7"/>
                                                                                                                                                                                                                                </a:cubicBezTo>
                                                                                                                                                                                                                                <a:cubicBezTo>
                                                                                                                                                                                                                                  <a:pt x="20" y="7"/>
                                                                                                                                                                                                                                  <a:pt x="23" y="6"/>
                                                                                                                                                                                                                                  <a:pt x="25" y="8"/>
                                                                                                                                                                                                                                </a:cubicBezTo>
                                                                                                                                                                                                                                <a:cubicBezTo>
                                                                                                                                                                                                                                  <a:pt x="28" y="12"/>
                                                                                                                                                                                                                                  <a:pt x="28" y="23"/>
                                                                                                                                                                                                                                  <a:pt x="28" y="23"/>
                                                                                                                                                                                                                                </a:cubicBezTo>
                                                                                                                                                                                                                                <a:cubicBezTo>
                                                                                                                                                                                                                                  <a:pt x="28" y="24"/>
                                                                                                                                                                                                                                  <a:pt x="27" y="29"/>
                                                                                                                                                                                                                                  <a:pt x="26" y="31"/>
                                                                                                                                                                                                                                </a:cubicBezTo>
                                                                                                                                                                                                                                <a:cubicBezTo>
                                                                                                                                                                                                                                  <a:pt x="25" y="33"/>
                                                                                                                                                                                                                                  <a:pt x="21" y="39"/>
                                                                                                                                                                                                                                  <a:pt x="22" y="37"/>
                                                                                                                                                                                                                                </a:cubicBezTo>
                                                                                                                                                                                                                                <a:cubicBezTo>
                                                                                                                                                                                                                                  <a:pt x="24" y="34"/>
                                                                                                                                                                                                                                  <a:pt x="26" y="28"/>
                                                                                                                                                                                                                                  <a:pt x="26" y="28"/>
                                                                                                                                                                                                                                </a:cubicBezTo>
                                                                                                                                                                                                                                <a:cubicBezTo>
                                                                                                                                                                                                                                  <a:pt x="26" y="25"/>
                                                                                                                                                                                                                                  <a:pt x="24" y="23"/>
                                                                                                                                                                                                                                  <a:pt x="25" y="20"/>
                                                                                                                                                                                                                                </a:cubicBezTo>
                                                                                                                                                                                                                                <a:cubicBezTo>
                                                                                                                                                                                                                                  <a:pt x="25" y="19"/>
                                                                                                                                                                                                                                  <a:pt x="27" y="22"/>
                                                                                                                                                                                                                                  <a:pt x="27" y="23"/>
                                                                                                                                                                                                                                </a:cubicBezTo>
                                                                                                                                                                                                                                <a:cubicBezTo>
                                                                                                                                                                                                                                  <a:pt x="29" y="27"/>
                                                                                                                                                                                                                                  <a:pt x="31" y="35"/>
                                                                                                                                                                                                                                  <a:pt x="31" y="35"/>
                                                                                                                                                                                                                                </a:cubicBezTo>
                                                                                                                                                                                                                                <a:cubicBezTo>
                                                                                                                                                                                                                                  <a:pt x="30" y="41"/>
                                                                                                                                                                                                                                  <a:pt x="30" y="47"/>
                                                                                                                                                                                                                                  <a:pt x="28" y="52"/>
                                                                                                                                                                                                                                </a:cubicBezTo>
                                                                                                                                                                                                                                <a:cubicBezTo>
                                                                                                                                                                                                                                  <a:pt x="28" y="46"/>
                                                                                                                                                                                                                                  <a:pt x="32" y="38"/>
                                                                                                                                                                                                                                  <a:pt x="28" y="33"/>
                                                                                                                                                                                                                                </a:cubicBezTo>
                                                                                                                                                                                                                                <a:cubicBezTo>
                                                                                                                                                                                                                                  <a:pt x="27" y="31"/>
                                                                                                                                                                                                                                  <a:pt x="22" y="29"/>
                                                                                                                                                                                                                                  <a:pt x="22" y="29"/>
                                                                                                                                                                                                                                </a:cubicBezTo>
                                                                                                                                                                                                                                <a:cubicBezTo>
                                                                                                                                                                                                                                  <a:pt x="13" y="31"/>
                                                                                                                                                                                                                                  <a:pt x="10" y="39"/>
                                                                                                                                                                                                                                  <a:pt x="1" y="41"/>
                                                                                                                                                                                                                                </a:cubicBezTo>
                                                                                                                                                                                                                                <a:cubicBezTo>
                                                                                                                                                                                                                                  <a:pt x="6" y="38"/>
                                                                                                                                                                                                                                  <a:pt x="11" y="35"/>
                                                                                                                                                                                                                                  <a:pt x="16" y="33"/>
                                                                                                                                                                                                                                </a:cubicBezTo>
                                                                                                                                                                                                                                <a:cubicBezTo>
                                                                                                                                                                                                                                  <a:pt x="18" y="32"/>
                                                                                                                                                                                                                                  <a:pt x="22" y="31"/>
                                                                                                                                                                                                                                  <a:pt x="22" y="3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67" name="Freeform 1231">
                                                                                                                                                                                                                          <a:extLst>
                                                                                                                                                                                                                            <a:ext uri="{FF2B5EF4-FFF2-40B4-BE49-F238E27FC236}">
                                                                                                                                                                                                                              <a16:creationId xmlns:a16="http://schemas.microsoft.com/office/drawing/2014/main" id="{7DB75A71-C214-42FE-A3B2-709260F3B154}"/>
                                                                                                                                                                                                                            </a:ext>
                                                                                                                                                                                                                          </a:extLst>
                                                                                                                                                                                                                        </p:cNvPr>
                                                                                                                                                                                                                        <p:cNvSpPr>
                                                                                                                                                                                                                          <a:spLocks/>
                                                                                                                                                                                                                        </p:cNvSpPr>
                                                                                                                                                                                                                        <p:nvPr/>
                                                                                                                                                                                                                      </p:nvSpPr>
                                                                                                                                                                                                                      <p:spPr bwMode="auto">
                                                                                                                                                                                                                        <a:xfrm>
                                                                                                                                                                                                                          <a:off x="478" y="146"/>
                                                                                                                                                                                                                          <a:ext cx="28" cy="27"/>
                                                                                                                                                                                                                        </a:xfrm>
                                                                                                                                                                                                                        <a:custGeom>
                                                                                                                                                                                                                          <a:avLst/>
                                                                                                                                                                                                                          <a:gdLst>
                                                                                                                                                                                                                            <a:gd name="T0" fmla="*/ 28 w 28"/>
                                                                                                                                                                                                                            <a:gd name="T1" fmla="*/ 2 h 27"/>
                                                                                                                                                                                                                            <a:gd name="T2" fmla="*/ 17 w 28"/>
                                                                                                                                                                                                                            <a:gd name="T3" fmla="*/ 9 h 27"/>
                                                                                                                                                                                                                            <a:gd name="T4" fmla="*/ 15 w 28"/>
                                                                                                                                                                                                                            <a:gd name="T5" fmla="*/ 15 h 27"/>
                                                                                                                                                                                                                            <a:gd name="T6" fmla="*/ 9 w 28"/>
                                                                                                                                                                                                                            <a:gd name="T7" fmla="*/ 19 h 27"/>
                                                                                                                                                                                                                            <a:gd name="T8" fmla="*/ 12 w 28"/>
                                                                                                                                                                                                                            <a:gd name="T9" fmla="*/ 17 h 27"/>
                                                                                                                                                                                                                            <a:gd name="T10" fmla="*/ 16 w 28"/>
                                                                                                                                                                                                                            <a:gd name="T11" fmla="*/ 14 h 27"/>
                                                                                                                                                                                                                            <a:gd name="T12" fmla="*/ 28 w 28"/>
                                                                                                                                                                                                                            <a:gd name="T13" fmla="*/ 2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8" h="27">
                                                                                                                                                                                                                              <a:moveTo>
                                                                                                                                                                                                                                <a:pt x="28" y="2"/>
                                                                                                                                                                                                                              </a:moveTo>
                                                                                                                                                                                                                              <a:cubicBezTo>
                                                                                                                                                                                                                                <a:pt x="23" y="0"/>
                                                                                                                                                                                                                                <a:pt x="21" y="6"/>
                                                                                                                                                                                                                                <a:pt x="17" y="9"/>
                                                                                                                                                                                                                              </a:cubicBezTo>
                                                                                                                                                                                                                              <a:cubicBezTo>
                                                                                                                                                                                                                                <a:pt x="16" y="11"/>
                                                                                                                                                                                                                                <a:pt x="16" y="13"/>
                                                                                                                                                                                                                                <a:pt x="15" y="15"/>
                                                                                                                                                                                                                              </a:cubicBezTo>
                                                                                                                                                                                                                              <a:cubicBezTo>
                                                                                                                                                                                                                                <a:pt x="14" y="18"/>
                                                                                                                                                                                                                                <a:pt x="0" y="27"/>
                                                                                                                                                                                                                                <a:pt x="9" y="19"/>
                                                                                                                                                                                                                              </a:cubicBezTo>
                                                                                                                                                                                                                              <a:cubicBezTo>
                                                                                                                                                                                                                                <a:pt x="10" y="18"/>
                                                                                                                                                                                                                                <a:pt x="11" y="18"/>
                                                                                                                                                                                                                                <a:pt x="12" y="17"/>
                                                                                                                                                                                                                              </a:cubicBezTo>
                                                                                                                                                                                                                              <a:cubicBezTo>
                                                                                                                                                                                                                                <a:pt x="13" y="16"/>
                                                                                                                                                                                                                                <a:pt x="15" y="15"/>
                                                                                                                                                                                                                                <a:pt x="16" y="14"/>
                                                                                                                                                                                                                              </a:cubicBezTo>
                                                                                                                                                                                                                              <a:cubicBezTo>
                                                                                                                                                                                                                                <a:pt x="18" y="9"/>
                                                                                                                                                                                                                                <a:pt x="23" y="5"/>
                                                                                                                                                                                                                                <a:pt x="28"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265" name="Freeform 1229">
                                                                                                                                                                                                                        <a:extLst>
                                                                                                                                                                                                                          <a:ext uri="{FF2B5EF4-FFF2-40B4-BE49-F238E27FC236}">
                                                                                                                                                                                                                            <a16:creationId xmlns:a16="http://schemas.microsoft.com/office/drawing/2014/main" id="{CAB6BFD1-780A-43EF-B32D-F40565663A91}"/>
                                                                                                                                                                                                                          </a:ext>
                                                                                                                                                                                                                        </a:extLst>
                                                                                                                                                                                                                      </p:cNvPr>
                                                                                                                                                                                                                      <p:cNvSpPr>
                                                                                                                                                                                                                        <a:spLocks/>
                                                                                                                                                                                                                      </p:cNvSpPr>
                                                                                                                                                                                                                      <p:nvPr/>
                                                                                                                                                                                                                    </p:nvSpPr>
                                                                                                                                                                                                                    <p:spPr bwMode="auto">
                                                                                                                                                                                                                      <a:xfrm>
                                                                                                                                                                                                                        <a:off x="416" y="130"/>
                                                                                                                                                                                                                        <a:ext cx="43" cy="14"/>
                                                                                                                                                                                                                      </a:xfrm>
                                                                                                                                                                                                                      <a:custGeom>
                                                                                                                                                                                                                        <a:avLst/>
                                                                                                                                                                                                                        <a:gdLst>
                                                                                                                                                                                                                          <a:gd name="T0" fmla="*/ 43 w 43"/>
                                                                                                                                                                                                                          <a:gd name="T1" fmla="*/ 6 h 14"/>
                                                                                                                                                                                                                          <a:gd name="T2" fmla="*/ 35 w 43"/>
                                                                                                                                                                                                                          <a:gd name="T3" fmla="*/ 0 h 14"/>
                                                                                                                                                                                                                          <a:gd name="T4" fmla="*/ 21 w 43"/>
                                                                                                                                                                                                                          <a:gd name="T5" fmla="*/ 5 h 14"/>
                                                                                                                                                                                                                          <a:gd name="T6" fmla="*/ 12 w 43"/>
                                                                                                                                                                                                                          <a:gd name="T7" fmla="*/ 11 h 14"/>
                                                                                                                                                                                                                          <a:gd name="T8" fmla="*/ 3 w 43"/>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4">
                                                                                                                                                                                                                            <a:moveTo>
                                                                                                                                                                                                                              <a:pt x="43" y="6"/>
                                                                                                                                                                                                                            </a:moveTo>
                                                                                                                                                                                                                            <a:cubicBezTo>
                                                                                                                                                                                                                              <a:pt x="41" y="3"/>
                                                                                                                                                                                                                              <a:pt x="39" y="1"/>
                                                                                                                                                                                                                              <a:pt x="35" y="0"/>
                                                                                                                                                                                                                            </a:cubicBezTo>
                                                                                                                                                                                                                            <a:cubicBezTo>
                                                                                                                                                                                                                              <a:pt x="30" y="1"/>
                                                                                                                                                                                                                              <a:pt x="26" y="3"/>
                                                                                                                                                                                                                              <a:pt x="21" y="5"/>
                                                                                                                                                                                                                            </a:cubicBezTo>
                                                                                                                                                                                                                            <a:cubicBezTo>
                                                                                                                                                                                                                              <a:pt x="18" y="9"/>
                                                                                                                                                                                                                              <a:pt x="17" y="10"/>
                                                                                                                                                                                                                              <a:pt x="12" y="11"/>
                                                                                                                                                                                                                            </a:cubicBezTo>
                                                                                                                                                                                                                            <a:cubicBezTo>
                                                                                                                                                                                                                              <a:pt x="11" y="11"/>
                                                                                                                                                                                                                              <a:pt x="0" y="11"/>
                                                                                                                                                                                                                              <a:pt x="3"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63" name="Freeform 1227">
                                                                                                                                                                                                                      <a:extLst>
                                                                                                                                                                                                                        <a:ext uri="{FF2B5EF4-FFF2-40B4-BE49-F238E27FC236}">
                                                                                                                                                                                                                          <a16:creationId xmlns:a16="http://schemas.microsoft.com/office/drawing/2014/main" id="{A23ACFAB-081E-4D4B-B3E6-487B295C9823}"/>
                                                                                                                                                                                                                        </a:ext>
                                                                                                                                                                                                                      </a:extLst>
                                                                                                                                                                                                                    </p:cNvPr>
                                                                                                                                                                                                                    <p:cNvSpPr>
                                                                                                                                                                                                                      <a:spLocks/>
                                                                                                                                                                                                                    </p:cNvSpPr>
                                                                                                                                                                                                                    <p:nvPr/>
                                                                                                                                                                                                                  </p:nvSpPr>
                                                                                                                                                                                                                  <p:spPr bwMode="auto">
                                                                                                                                                                                                                    <a:xfrm>
                                                                                                                                                                                                                      <a:off x="487" y="88"/>
                                                                                                                                                                                                                      <a:ext cx="103" cy="45"/>
                                                                                                                                                                                                                    </a:xfrm>
                                                                                                                                                                                                                    <a:custGeom>
                                                                                                                                                                                                                      <a:avLst/>
                                                                                                                                                                                                                      <a:gdLst>
                                                                                                                                                                                                                        <a:gd name="T0" fmla="*/ 92 w 103"/>
                                                                                                                                                                                                                        <a:gd name="T1" fmla="*/ 0 h 45"/>
                                                                                                                                                                                                                        <a:gd name="T2" fmla="*/ 38 w 103"/>
                                                                                                                                                                                                                        <a:gd name="T3" fmla="*/ 19 h 45"/>
                                                                                                                                                                                                                        <a:gd name="T4" fmla="*/ 35 w 103"/>
                                                                                                                                                                                                                        <a:gd name="T5" fmla="*/ 20 h 45"/>
                                                                                                                                                                                                                        <a:gd name="T6" fmla="*/ 38 w 103"/>
                                                                                                                                                                                                                        <a:gd name="T7" fmla="*/ 21 h 45"/>
                                                                                                                                                                                                                        <a:gd name="T8" fmla="*/ 38 w 103"/>
                                                                                                                                                                                                                        <a:gd name="T9" fmla="*/ 16 h 45"/>
                                                                                                                                                                                                                        <a:gd name="T10" fmla="*/ 20 w 103"/>
                                                                                                                                                                                                                        <a:gd name="T11" fmla="*/ 21 h 45"/>
                                                                                                                                                                                                                        <a:gd name="T12" fmla="*/ 14 w 103"/>
                                                                                                                                                                                                                        <a:gd name="T13" fmla="*/ 25 h 45"/>
                                                                                                                                                                                                                        <a:gd name="T14" fmla="*/ 2 w 103"/>
                                                                                                                                                                                                                        <a:gd name="T15" fmla="*/ 33 h 45"/>
                                                                                                                                                                                                                        <a:gd name="T16" fmla="*/ 8 w 103"/>
                                                                                                                                                                                                                        <a:gd name="T17" fmla="*/ 30 h 45"/>
                                                                                                                                                                                                                        <a:gd name="T18" fmla="*/ 29 w 103"/>
                                                                                                                                                                                                                        <a:gd name="T19" fmla="*/ 19 h 45"/>
                                                                                                                                                                                                                        <a:gd name="T20" fmla="*/ 72 w 103"/>
                                                                                                                                                                                                                        <a:gd name="T21" fmla="*/ 19 h 45"/>
                                                                                                                                                                                                                        <a:gd name="T22" fmla="*/ 44 w 103"/>
                                                                                                                                                                                                                        <a:gd name="T23" fmla="*/ 35 h 45"/>
                                                                                                                                                                                                                        <a:gd name="T24" fmla="*/ 32 w 103"/>
                                                                                                                                                                                                                        <a:gd name="T25" fmla="*/ 41 h 45"/>
                                                                                                                                                                                                                        <a:gd name="T26" fmla="*/ 26 w 103"/>
                                                                                                                                                                                                                        <a:gd name="T27" fmla="*/ 43 h 45"/>
                                                                                                                                                                                                                        <a:gd name="T28" fmla="*/ 37 w 103"/>
                                                                                                                                                                                                                        <a:gd name="T29" fmla="*/ 35 h 45"/>
                                                                                                                                                                                                                        <a:gd name="T30" fmla="*/ 58 w 103"/>
                                                                                                                                                                                                                        <a:gd name="T31" fmla="*/ 30 h 45"/>
                                                                                                                                                                                                                        <a:gd name="T32" fmla="*/ 86 w 103"/>
                                                                                                                                                                                                                        <a:gd name="T33" fmla="*/ 20 h 45"/>
                                                                                                                                                                                                                        <a:gd name="T34" fmla="*/ 103 w 103"/>
                                                                                                                                                                                                                        <a:gd name="T35" fmla="*/ 11 h 45"/>
                                                                                                                                                                                                                        <a:gd name="T36" fmla="*/ 88 w 103"/>
                                                                                                                                                                                                                        <a:gd name="T37" fmla="*/ 23 h 45"/>
                                                                                                                                                                                                                        <a:gd name="T38" fmla="*/ 78 w 103"/>
                                                                                                                                                                                                                        <a:gd name="T39" fmla="*/ 37 h 45"/>
                                                                                                                                                                                                                        <a:gd name="T40" fmla="*/ 75 w 103"/>
                                                                                                                                                                                                                        <a:gd name="T41" fmla="*/ 40 h 45"/>
                                                                                                                                                                                                                        <a:gd name="T42" fmla="*/ 89 w 103"/>
                                                                                                                                                                                                                        <a:gd name="T43" fmla="*/ 22 h 45"/>
                                                                                                                                                                                                                        <a:gd name="T44" fmla="*/ 93 w 103"/>
                                                                                                                                                                                                                        <a:gd name="T45" fmla="*/ 16 h 45"/>
                                                                                                                                                                                                                        <a:gd name="T46" fmla="*/ 78 w 103"/>
                                                                                                                                                                                                                        <a:gd name="T47" fmla="*/ 22 h 45"/>
                                                                                                                                                                                                                        <a:gd name="T48" fmla="*/ 64 w 103"/>
                                                                                                                                                                                                                        <a:gd name="T49" fmla="*/ 33 h 45"/>
                                                                                                                                                                                                                        <a:gd name="T50" fmla="*/ 45 w 103"/>
                                                                                                                                                                                                                        <a:gd name="T51" fmla="*/ 45 h 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3" h="45">
                                                                                                                                                                                                                          <a:moveTo>
                                                                                                                                                                                                                            <a:pt x="92" y="0"/>
                                                                                                                                                                                                                          </a:moveTo>
                                                                                                                                                                                                                          <a:cubicBezTo>
                                                                                                                                                                                                                            <a:pt x="72" y="2"/>
                                                                                                                                                                                                                            <a:pt x="58" y="16"/>
                                                                                                                                                                                                                            <a:pt x="38" y="19"/>
                                                                                                                                                                                                                          </a:cubicBezTo>
                                                                                                                                                                                                                          <a:cubicBezTo>
                                                                                                                                                                                                                            <a:pt x="37" y="19"/>
                                                                                                                                                                                                                            <a:pt x="35" y="19"/>
                                                                                                                                                                                                                            <a:pt x="35" y="20"/>
                                                                                                                                                                                                                          </a:cubicBezTo>
                                                                                                                                                                                                                          <a:cubicBezTo>
                                                                                                                                                                                                                            <a:pt x="35" y="21"/>
                                                                                                                                                                                                                            <a:pt x="37" y="21"/>
                                                                                                                                                                                                                            <a:pt x="38" y="21"/>
                                                                                                                                                                                                                          </a:cubicBezTo>
                                                                                                                                                                                                                          <a:cubicBezTo>
                                                                                                                                                                                                                            <a:pt x="39" y="20"/>
                                                                                                                                                                                                                            <a:pt x="45" y="14"/>
                                                                                                                                                                                                                            <a:pt x="38" y="16"/>
                                                                                                                                                                                                                          </a:cubicBezTo>
                                                                                                                                                                                                                          <a:cubicBezTo>
                                                                                                                                                                                                                            <a:pt x="34" y="22"/>
                                                                                                                                                                                                                            <a:pt x="28" y="20"/>
                                                                                                                                                                                                                            <a:pt x="20" y="21"/>
                                                                                                                                                                                                                          </a:cubicBezTo>
                                                                                                                                                                                                                          <a:cubicBezTo>
                                                                                                                                                                                                                            <a:pt x="18" y="22"/>
                                                                                                                                                                                                                            <a:pt x="16" y="24"/>
                                                                                                                                                                                                                            <a:pt x="14" y="25"/>
                                                                                                                                                                                                                          </a:cubicBezTo>
                                                                                                                                                                                                                          <a:cubicBezTo>
                                                                                                                                                                                                                            <a:pt x="10" y="28"/>
                                                                                                                                                                                                                            <a:pt x="6" y="30"/>
                                                                                                                                                                                                                            <a:pt x="2" y="33"/>
                                                                                                                                                                                                                          </a:cubicBezTo>
                                                                                                                                                                                                                          <a:cubicBezTo>
                                                                                                                                                                                                                            <a:pt x="0" y="34"/>
                                                                                                                                                                                                                            <a:pt x="6" y="31"/>
                                                                                                                                                                                                                            <a:pt x="8" y="30"/>
                                                                                                                                                                                                                          </a:cubicBezTo>
                                                                                                                                                                                                                          <a:cubicBezTo>
                                                                                                                                                                                                                            <a:pt x="16" y="23"/>
                                                                                                                                                                                                                            <a:pt x="19" y="21"/>
                                                                                                                                                                                                                            <a:pt x="29" y="19"/>
                                                                                                                                                                                                                          </a:cubicBezTo>
                                                                                                                                                                                                                          <a:cubicBezTo>
                                                                                                                                                                                                                            <a:pt x="45" y="22"/>
                                                                                                                                                                                                                            <a:pt x="53" y="20"/>
                                                                                                                                                                                                                            <a:pt x="72" y="19"/>
                                                                                                                                                                                                                          </a:cubicBezTo>
                                                                                                                                                                                                                          <a:cubicBezTo>
                                                                                                                                                                                                                            <a:pt x="65" y="29"/>
                                                                                                                                                                                                                            <a:pt x="55" y="29"/>
                                                                                                                                                                                                                            <a:pt x="44" y="35"/>
                                                                                                                                                                                                                          </a:cubicBezTo>
                                                                                                                                                                                                                          <a:cubicBezTo>
                                                                                                                                                                                                                            <a:pt x="32" y="41"/>
                                                                                                                                                                                                                            <a:pt x="44" y="37"/>
                                                                                                                                                                                                                            <a:pt x="32" y="41"/>
                                                                                                                                                                                                                          </a:cubicBezTo>
                                                                                                                                                                                                                          <a:cubicBezTo>
                                                                                                                                                                                                                            <a:pt x="30" y="42"/>
                                                                                                                                                                                                                            <a:pt x="26" y="43"/>
                                                                                                                                                                                                                            <a:pt x="26" y="43"/>
                                                                                                                                                                                                                          </a:cubicBezTo>
                                                                                                                                                                                                                          <a:cubicBezTo>
                                                                                                                                                                                                                            <a:pt x="32" y="45"/>
                                                                                                                                                                                                                            <a:pt x="32" y="37"/>
                                                                                                                                                                                                                            <a:pt x="37" y="35"/>
                                                                                                                                                                                                                          </a:cubicBezTo>
                                                                                                                                                                                                                          <a:cubicBezTo>
                                                                                                                                                                                                                            <a:pt x="43" y="32"/>
                                                                                                                                                                                                                            <a:pt x="51" y="31"/>
                                                                                                                                                                                                                            <a:pt x="58" y="30"/>
                                                                                                                                                                                                                          </a:cubicBezTo>
                                                                                                                                                                                                                          <a:cubicBezTo>
                                                                                                                                                                                                                            <a:pt x="69" y="23"/>
                                                                                                                                                                                                                            <a:pt x="71" y="21"/>
                                                                                                                                                                                                                            <a:pt x="86" y="20"/>
                                                                                                                                                                                                                          </a:cubicBezTo>
                                                                                                                                                                                                                          <a:cubicBezTo>
                                                                                                                                                                                                                            <a:pt x="92" y="18"/>
                                                                                                                                                                                                                            <a:pt x="96" y="13"/>
                                                                                                                                                                                                                            <a:pt x="103" y="11"/>
                                                                                                                                                                                                                          </a:cubicBezTo>
                                                                                                                                                                                                                          <a:cubicBezTo>
                                                                                                                                                                                                                            <a:pt x="99" y="15"/>
                                                                                                                                                                                                                            <a:pt x="94" y="21"/>
                                                                                                                                                                                                                            <a:pt x="88" y="23"/>
                                                                                                                                                                                                                          </a:cubicBezTo>
                                                                                                                                                                                                                          <a:cubicBezTo>
                                                                                                                                                                                                                            <a:pt x="85" y="28"/>
                                                                                                                                                                                                                            <a:pt x="82" y="32"/>
                                                                                                                                                                                                                            <a:pt x="78" y="37"/>
                                                                                                                                                                                                                          </a:cubicBezTo>
                                                                                                                                                                                                                          <a:cubicBezTo>
                                                                                                                                                                                                                            <a:pt x="77" y="38"/>
                                                                                                                                                                                                                            <a:pt x="75" y="41"/>
                                                                                                                                                                                                                            <a:pt x="75" y="40"/>
                                                                                                                                                                                                                          </a:cubicBezTo>
                                                                                                                                                                                                                          <a:cubicBezTo>
                                                                                                                                                                                                                            <a:pt x="78" y="32"/>
                                                                                                                                                                                                                            <a:pt x="85" y="28"/>
                                                                                                                                                                                                                            <a:pt x="89" y="22"/>
                                                                                                                                                                                                                          </a:cubicBezTo>
                                                                                                                                                                                                                          <a:cubicBezTo>
                                                                                                                                                                                                                            <a:pt x="90" y="20"/>
                                                                                                                                                                                                                            <a:pt x="95" y="15"/>
                                                                                                                                                                                                                            <a:pt x="93" y="16"/>
                                                                                                                                                                                                                          </a:cubicBezTo>
                                                                                                                                                                                                                          <a:cubicBezTo>
                                                                                                                                                                                                                            <a:pt x="88" y="18"/>
                                                                                                                                                                                                                            <a:pt x="83" y="20"/>
                                                                                                                                                                                                                            <a:pt x="78" y="22"/>
                                                                                                                                                                                                                          </a:cubicBezTo>
                                                                                                                                                                                                                          <a:cubicBezTo>
                                                                                                                                                                                                                            <a:pt x="75" y="27"/>
                                                                                                                                                                                                                            <a:pt x="69" y="31"/>
                                                                                                                                                                                                                            <a:pt x="64" y="33"/>
                                                                                                                                                                                                                          </a:cubicBezTo>
                                                                                                                                                                                                                          <a:cubicBezTo>
                                                                                                                                                                                                                            <a:pt x="58" y="39"/>
                                                                                                                                                                                                                            <a:pt x="52" y="41"/>
                                                                                                                                                                                                                            <a:pt x="45" y="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61" name="Freeform 1225">
                                                                                                                                                                                                                    <a:extLst>
                                                                                                                                                                                                                      <a:ext uri="{FF2B5EF4-FFF2-40B4-BE49-F238E27FC236}">
                                                                                                                                                                                                                        <a16:creationId xmlns:a16="http://schemas.microsoft.com/office/drawing/2014/main" id="{03AFAD46-A6C1-4037-A52A-94E2D5CC473F}"/>
                                                                                                                                                                                                                      </a:ext>
                                                                                                                                                                                                                    </a:extLst>
                                                                                                                                                                                                                  </p:cNvPr>
                                                                                                                                                                                                                  <p:cNvSpPr>
                                                                                                                                                                                                                    <a:spLocks/>
                                                                                                                                                                                                                  </p:cNvSpPr>
                                                                                                                                                                                                                  <p:nvPr/>
                                                                                                                                                                                                                </p:nvSpPr>
                                                                                                                                                                                                                <p:spPr bwMode="auto">
                                                                                                                                                                                                                  <a:xfrm>
                                                                                                                                                                                                                    <a:off x="409" y="146"/>
                                                                                                                                                                                                                    <a:ext cx="32" cy="7"/>
                                                                                                                                                                                                                  </a:xfrm>
                                                                                                                                                                                                                  <a:custGeom>
                                                                                                                                                                                                                    <a:avLst/>
                                                                                                                                                                                                                    <a:gdLst>
                                                                                                                                                                                                                      <a:gd name="T0" fmla="*/ 32 w 32"/>
                                                                                                                                                                                                                      <a:gd name="T1" fmla="*/ 2 h 7"/>
                                                                                                                                                                                                                      <a:gd name="T2" fmla="*/ 0 w 32"/>
                                                                                                                                                                                                                      <a:gd name="T3" fmla="*/ 7 h 7"/>
                                                                                                                                                                                                                      <a:gd name="T4" fmla="*/ 21 w 32"/>
                                                                                                                                                                                                                      <a:gd name="T5" fmla="*/ 3 h 7"/>
                                                                                                                                                                                                                      <a:gd name="T6" fmla="*/ 32 w 32"/>
                                                                                                                                                                                                                      <a:gd name="T7" fmla="*/ 2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 h="7">
                                                                                                                                                                                                                        <a:moveTo>
                                                                                                                                                                                                                          <a:pt x="32" y="2"/>
                                                                                                                                                                                                                        </a:moveTo>
                                                                                                                                                                                                                        <a:cubicBezTo>
                                                                                                                                                                                                                          <a:pt x="25" y="0"/>
                                                                                                                                                                                                                          <a:pt x="7" y="6"/>
                                                                                                                                                                                                                          <a:pt x="0" y="7"/>
                                                                                                                                                                                                                        </a:cubicBezTo>
                                                                                                                                                                                                                        <a:cubicBezTo>
                                                                                                                                                                                                                          <a:pt x="8" y="5"/>
                                                                                                                                                                                                                          <a:pt x="13" y="4"/>
                                                                                                                                                                                                                          <a:pt x="21" y="3"/>
                                                                                                                                                                                                                        </a:cubicBezTo>
                                                                                                                                                                                                                        <a:cubicBezTo>
                                                                                                                                                                                                                          <a:pt x="29" y="0"/>
                                                                                                                                                                                                                          <a:pt x="25" y="1"/>
                                                                                                                                                                                                                          <a:pt x="32"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grpSp>
                                                                                                                                                                                                          <p:sp>
                                                                                                                                                                                                            <p:nvSpPr>
                                                                                                                                                                                                              <p:cNvPr id="257" name="Freeform 1221">
                                                                                                                                                                                                                <a:extLst>
                                                                                                                                                                                                                  <a:ext uri="{FF2B5EF4-FFF2-40B4-BE49-F238E27FC236}">
                                                                                                                                                                                                                    <a16:creationId xmlns:a16="http://schemas.microsoft.com/office/drawing/2014/main" id="{E4EA4C8F-28B6-44D1-8F8C-93A616048D36}"/>
                                                                                                                                                                                                                  </a:ext>
                                                                                                                                                                                                                </a:extLst>
                                                                                                                                                                                                              </p:cNvPr>
                                                                                                                                                                                                              <p:cNvSpPr>
                                                                                                                                                                                                                <a:spLocks/>
                                                                                                                                                                                                              </p:cNvSpPr>
                                                                                                                                                                                                              <p:nvPr/>
                                                                                                                                                                                                            </p:nvSpPr>
                                                                                                                                                                                                            <p:spPr bwMode="auto">
                                                                                                                                                                                                              <a:xfrm>
                                                                                                                                                                                                                <a:off x="303" y="80"/>
                                                                                                                                                                                                                <a:ext cx="102" cy="99"/>
                                                                                                                                                                                                              </a:xfrm>
                                                                                                                                                                                                              <a:custGeom>
                                                                                                                                                                                                                <a:avLst/>
                                                                                                                                                                                                                <a:gdLst>
                                                                                                                                                                                                                  <a:gd name="T0" fmla="*/ 64 w 102"/>
                                                                                                                                                                                                                  <a:gd name="T1" fmla="*/ 21 h 99"/>
                                                                                                                                                                                                                  <a:gd name="T2" fmla="*/ 41 w 102"/>
                                                                                                                                                                                                                  <a:gd name="T3" fmla="*/ 12 h 99"/>
                                                                                                                                                                                                                  <a:gd name="T4" fmla="*/ 25 w 102"/>
                                                                                                                                                                                                                  <a:gd name="T5" fmla="*/ 9 h 99"/>
                                                                                                                                                                                                                  <a:gd name="T6" fmla="*/ 19 w 102"/>
                                                                                                                                                                                                                  <a:gd name="T7" fmla="*/ 6 h 99"/>
                                                                                                                                                                                                                  <a:gd name="T8" fmla="*/ 31 w 102"/>
                                                                                                                                                                                                                  <a:gd name="T9" fmla="*/ 10 h 99"/>
                                                                                                                                                                                                                  <a:gd name="T10" fmla="*/ 34 w 102"/>
                                                                                                                                                                                                                  <a:gd name="T11" fmla="*/ 11 h 99"/>
                                                                                                                                                                                                                  <a:gd name="T12" fmla="*/ 50 w 102"/>
                                                                                                                                                                                                                  <a:gd name="T13" fmla="*/ 8 h 99"/>
                                                                                                                                                                                                                  <a:gd name="T14" fmla="*/ 71 w 102"/>
                                                                                                                                                                                                                  <a:gd name="T15" fmla="*/ 14 h 99"/>
                                                                                                                                                                                                                  <a:gd name="T16" fmla="*/ 101 w 102"/>
                                                                                                                                                                                                                  <a:gd name="T17" fmla="*/ 9 h 99"/>
                                                                                                                                                                                                                  <a:gd name="T18" fmla="*/ 97 w 102"/>
                                                                                                                                                                                                                  <a:gd name="T19" fmla="*/ 10 h 99"/>
                                                                                                                                                                                                                  <a:gd name="T20" fmla="*/ 91 w 102"/>
                                                                                                                                                                                                                  <a:gd name="T21" fmla="*/ 12 h 99"/>
                                                                                                                                                                                                                  <a:gd name="T22" fmla="*/ 67 w 102"/>
                                                                                                                                                                                                                  <a:gd name="T23" fmla="*/ 15 h 99"/>
                                                                                                                                                                                                                  <a:gd name="T24" fmla="*/ 55 w 102"/>
                                                                                                                                                                                                                  <a:gd name="T25" fmla="*/ 17 h 99"/>
                                                                                                                                                                                                                  <a:gd name="T26" fmla="*/ 21 w 102"/>
                                                                                                                                                                                                                  <a:gd name="T27" fmla="*/ 14 h 99"/>
                                                                                                                                                                                                                  <a:gd name="T28" fmla="*/ 12 w 102"/>
                                                                                                                                                                                                                  <a:gd name="T29" fmla="*/ 7 h 99"/>
                                                                                                                                                                                                                  <a:gd name="T30" fmla="*/ 18 w 102"/>
                                                                                                                                                                                                                  <a:gd name="T31" fmla="*/ 19 h 99"/>
                                                                                                                                                                                                                  <a:gd name="T32" fmla="*/ 19 w 102"/>
                                                                                                                                                                                                                  <a:gd name="T33" fmla="*/ 29 h 99"/>
                                                                                                                                                                                                                  <a:gd name="T34" fmla="*/ 8 w 102"/>
                                                                                                                                                                                                                  <a:gd name="T35" fmla="*/ 14 h 99"/>
                                                                                                                                                                                                                  <a:gd name="T36" fmla="*/ 4 w 102"/>
                                                                                                                                                                                                                  <a:gd name="T37" fmla="*/ 31 h 99"/>
                                                                                                                                                                                                                  <a:gd name="T38" fmla="*/ 0 w 102"/>
                                                                                                                                                                                                                  <a:gd name="T39" fmla="*/ 49 h 99"/>
                                                                                                                                                                                                                  <a:gd name="T40" fmla="*/ 5 w 102"/>
                                                                                                                                                                                                                  <a:gd name="T41" fmla="*/ 58 h 99"/>
                                                                                                                                                                                                                  <a:gd name="T42" fmla="*/ 6 w 102"/>
                                                                                                                                                                                                                  <a:gd name="T43" fmla="*/ 54 h 99"/>
                                                                                                                                                                                                                  <a:gd name="T44" fmla="*/ 8 w 102"/>
                                                                                                                                                                                                                  <a:gd name="T45" fmla="*/ 60 h 99"/>
                                                                                                                                                                                                                  <a:gd name="T46" fmla="*/ 7 w 102"/>
                                                                                                                                                                                                                  <a:gd name="T47" fmla="*/ 79 h 99"/>
                                                                                                                                                                                                                  <a:gd name="T48" fmla="*/ 14 w 102"/>
                                                                                                                                                                                                                  <a:gd name="T49" fmla="*/ 78 h 99"/>
                                                                                                                                                                                                                  <a:gd name="T50" fmla="*/ 15 w 102"/>
                                                                                                                                                                                                                  <a:gd name="T51" fmla="*/ 99 h 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2" h="99">
                                                                                                                                                                                                                    <a:moveTo>
                                                                                                                                                                                                                      <a:pt x="64" y="21"/>
                                                                                                                                                                                                                    </a:moveTo>
                                                                                                                                                                                                                    <a:cubicBezTo>
                                                                                                                                                                                                                      <a:pt x="56" y="19"/>
                                                                                                                                                                                                                      <a:pt x="48" y="17"/>
                                                                                                                                                                                                                      <a:pt x="41" y="12"/>
                                                                                                                                                                                                                    </a:cubicBezTo>
                                                                                                                                                                                                                    <a:cubicBezTo>
                                                                                                                                                                                                                      <a:pt x="35" y="14"/>
                                                                                                                                                                                                                      <a:pt x="30" y="12"/>
                                                                                                                                                                                                                      <a:pt x="25" y="9"/>
                                                                                                                                                                                                                    </a:cubicBezTo>
                                                                                                                                                                                                                    <a:cubicBezTo>
                                                                                                                                                                                                                      <a:pt x="23" y="8"/>
                                                                                                                                                                                                                      <a:pt x="17" y="6"/>
                                                                                                                                                                                                                      <a:pt x="19" y="6"/>
                                                                                                                                                                                                                    </a:cubicBezTo>
                                                                                                                                                                                                                    <a:cubicBezTo>
                                                                                                                                                                                                                      <a:pt x="22" y="6"/>
                                                                                                                                                                                                                      <a:pt x="28" y="9"/>
                                                                                                                                                                                                                      <a:pt x="31" y="10"/>
                                                                                                                                                                                                                    </a:cubicBezTo>
                                                                                                                                                                                                                    <a:cubicBezTo>
                                                                                                                                                                                                                      <a:pt x="32" y="10"/>
                                                                                                                                                                                                                      <a:pt x="34" y="11"/>
                                                                                                                                                                                                                      <a:pt x="34" y="11"/>
                                                                                                                                                                                                                    </a:cubicBezTo>
                                                                                                                                                                                                                    <a:cubicBezTo>
                                                                                                                                                                                                                      <a:pt x="39" y="10"/>
                                                                                                                                                                                                                      <a:pt x="50" y="8"/>
                                                                                                                                                                                                                      <a:pt x="50" y="8"/>
                                                                                                                                                                                                                    </a:cubicBezTo>
                                                                                                                                                                                                                    <a:cubicBezTo>
                                                                                                                                                                                                                      <a:pt x="58" y="9"/>
                                                                                                                                                                                                                      <a:pt x="64" y="12"/>
                                                                                                                                                                                                                      <a:pt x="71" y="14"/>
                                                                                                                                                                                                                    </a:cubicBezTo>
                                                                                                                                                                                                                    <a:cubicBezTo>
                                                                                                                                                                                                                      <a:pt x="81" y="13"/>
                                                                                                                                                                                                                      <a:pt x="91" y="9"/>
                                                                                                                                                                                                                      <a:pt x="101" y="9"/>
                                                                                                                                                                                                                    </a:cubicBezTo>
                                                                                                                                                                                                                    <a:cubicBezTo>
                                                                                                                                                                                                                      <a:pt x="102" y="9"/>
                                                                                                                                                                                                                      <a:pt x="98" y="10"/>
                                                                                                                                                                                                                      <a:pt x="97" y="10"/>
                                                                                                                                                                                                                    </a:cubicBezTo>
                                                                                                                                                                                                                    <a:cubicBezTo>
                                                                                                                                                                                                                      <a:pt x="95" y="11"/>
                                                                                                                                                                                                                      <a:pt x="93" y="11"/>
                                                                                                                                                                                                                      <a:pt x="91" y="12"/>
                                                                                                                                                                                                                    </a:cubicBezTo>
                                                                                                                                                                                                                    <a:cubicBezTo>
                                                                                                                                                                                                                      <a:pt x="83" y="15"/>
                                                                                                                                                                                                                      <a:pt x="75" y="14"/>
                                                                                                                                                                                                                      <a:pt x="67" y="15"/>
                                                                                                                                                                                                                    </a:cubicBezTo>
                                                                                                                                                                                                                    <a:cubicBezTo>
                                                                                                                                                                                                                      <a:pt x="62" y="18"/>
                                                                                                                                                                                                                      <a:pt x="61" y="18"/>
                                                                                                                                                                                                                      <a:pt x="55" y="17"/>
                                                                                                                                                                                                                    </a:cubicBezTo>
                                                                                                                                                                                                                    <a:cubicBezTo>
                                                                                                                                                                                                                      <a:pt x="41" y="18"/>
                                                                                                                                                                                                                      <a:pt x="34" y="18"/>
                                                                                                                                                                                                                      <a:pt x="21" y="14"/>
                                                                                                                                                                                                                    </a:cubicBezTo>
                                                                                                                                                                                                                    <a:cubicBezTo>
                                                                                                                                                                                                                      <a:pt x="19" y="10"/>
                                                                                                                                                                                                                      <a:pt x="16" y="8"/>
                                                                                                                                                                                                                      <a:pt x="12" y="7"/>
                                                                                                                                                                                                                    </a:cubicBezTo>
                                                                                                                                                                                                                    <a:cubicBezTo>
                                                                                                                                                                                                                      <a:pt x="10" y="12"/>
                                                                                                                                                                                                                      <a:pt x="15" y="15"/>
                                                                                                                                                                                                                      <a:pt x="18" y="19"/>
                                                                                                                                                                                                                    </a:cubicBezTo>
                                                                                                                                                                                                                    <a:cubicBezTo>
                                                                                                                                                                                                                      <a:pt x="19" y="23"/>
                                                                                                                                                                                                                      <a:pt x="20" y="25"/>
                                                                                                                                                                                                                      <a:pt x="19" y="29"/>
                                                                                                                                                                                                                    </a:cubicBezTo>
                                                                                                                                                                                                                    <a:cubicBezTo>
                                                                                                                                                                                                                      <a:pt x="16" y="23"/>
                                                                                                                                                                                                                      <a:pt x="13" y="18"/>
                                                                                                                                                                                                                      <a:pt x="8" y="14"/>
                                                                                                                                                                                                                    </a:cubicBezTo>
                                                                                                                                                                                                                    <a:cubicBezTo>
                                                                                                                                                                                                                      <a:pt x="3" y="0"/>
                                                                                                                                                                                                                      <a:pt x="5" y="12"/>
                                                                                                                                                                                                                      <a:pt x="4" y="31"/>
                                                                                                                                                                                                                    </a:cubicBezTo>
                                                                                                                                                                                                                    <a:cubicBezTo>
                                                                                                                                                                                                                      <a:pt x="4" y="37"/>
                                                                                                                                                                                                                      <a:pt x="2" y="43"/>
                                                                                                                                                                                                                      <a:pt x="0" y="49"/>
                                                                                                                                                                                                                    </a:cubicBezTo>
                                                                                                                                                                                                                    <a:cubicBezTo>
                                                                                                                                                                                                                      <a:pt x="1" y="52"/>
                                                                                                                                                                                                                      <a:pt x="5" y="58"/>
                                                                                                                                                                                                                      <a:pt x="5" y="58"/>
                                                                                                                                                                                                                    </a:cubicBezTo>
                                                                                                                                                                                                                    <a:cubicBezTo>
                                                                                                                                                                                                                      <a:pt x="5" y="57"/>
                                                                                                                                                                                                                      <a:pt x="5" y="53"/>
                                                                                                                                                                                                                      <a:pt x="6" y="54"/>
                                                                                                                                                                                                                    </a:cubicBezTo>
                                                                                                                                                                                                                    <a:cubicBezTo>
                                                                                                                                                                                                                      <a:pt x="8" y="55"/>
                                                                                                                                                                                                                      <a:pt x="8" y="60"/>
                                                                                                                                                                                                                      <a:pt x="8" y="60"/>
                                                                                                                                                                                                                    </a:cubicBezTo>
                                                                                                                                                                                                                    <a:cubicBezTo>
                                                                                                                                                                                                                      <a:pt x="7" y="65"/>
                                                                                                                                                                                                                      <a:pt x="3" y="91"/>
                                                                                                                                                                                                                      <a:pt x="7" y="79"/>
                                                                                                                                                                                                                    </a:cubicBezTo>
                                                                                                                                                                                                                    <a:cubicBezTo>
                                                                                                                                                                                                                      <a:pt x="5" y="71"/>
                                                                                                                                                                                                                      <a:pt x="10" y="75"/>
                                                                                                                                                                                                                      <a:pt x="14" y="78"/>
                                                                                                                                                                                                                    </a:cubicBezTo>
                                                                                                                                                                                                                    <a:cubicBezTo>
                                                                                                                                                                                                                      <a:pt x="14" y="82"/>
                                                                                                                                                                                                                      <a:pt x="18" y="99"/>
                                                                                                                                                                                                                      <a:pt x="15" y="9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55" name="Freeform 1219">
                                                                                                                                                                                                              <a:extLst>
                                                                                                                                                                                                                <a:ext uri="{FF2B5EF4-FFF2-40B4-BE49-F238E27FC236}">
                                                                                                                                                                                                                  <a16:creationId xmlns:a16="http://schemas.microsoft.com/office/drawing/2014/main" id="{38BDB7BF-5E61-488B-AB92-1A25E033BF05}"/>
                                                                                                                                                                                                                </a:ext>
                                                                                                                                                                                                              </a:extLst>
                                                                                                                                                                                                            </p:cNvPr>
                                                                                                                                                                                                            <p:cNvSpPr>
                                                                                                                                                                                                              <a:spLocks/>
                                                                                                                                                                                                            </p:cNvSpPr>
                                                                                                                                                                                                            <p:nvPr/>
                                                                                                                                                                                                          </p:nvSpPr>
                                                                                                                                                                                                          <p:spPr bwMode="auto">
                                                                                                                                                                                                            <a:xfrm>
                                                                                                                                                                                                              <a:off x="180" y="154"/>
                                                                                                                                                                                                              <a:ext cx="9" cy="30"/>
                                                                                                                                                                                                            </a:xfrm>
                                                                                                                                                                                                            <a:custGeom>
                                                                                                                                                                                                              <a:avLst/>
                                                                                                                                                                                                              <a:gdLst>
                                                                                                                                                                                                                <a:gd name="T0" fmla="*/ 7 w 9"/>
                                                                                                                                                                                                                <a:gd name="T1" fmla="*/ 0 h 30"/>
                                                                                                                                                                                                                <a:gd name="T2" fmla="*/ 3 w 9"/>
                                                                                                                                                                                                                <a:gd name="T3" fmla="*/ 13 h 30"/>
                                                                                                                                                                                                                <a:gd name="T4" fmla="*/ 0 w 9"/>
                                                                                                                                                                                                                <a:gd name="T5" fmla="*/ 30 h 30"/>
                                                                                                                                                                                                                <a:gd name="T6" fmla="*/ 0 60000 65536"/>
                                                                                                                                                                                                                <a:gd name="T7" fmla="*/ 0 60000 65536"/>
                                                                                                                                                                                                                <a:gd name="T8" fmla="*/ 0 60000 65536"/>
                                                                                                                                                                                                              </a:gdLst>
                                                                                                                                                                                                              <a:ahLst/>
                                                                                                                                                                                                              <a:cxnLst>
                                                                                                                                                                                                                <a:cxn ang="T6">
                                                                                                                                                                                                                  <a:pos x="T0" y="T1"/>
                                                                                                                                                                                                                </a:cxn>
                                                                                                                                                                                                                <a:cxn ang="T7">
                                                                                                                                                                                                                  <a:pos x="T2" y="T3"/>
                                                                                                                                                                                                                </a:cxn>
                                                                                                                                                                                                                <a:cxn ang="T8">
                                                                                                                                                                                                                  <a:pos x="T4" y="T5"/>
                                                                                                                                                                                                                </a:cxn>
                                                                                                                                                                                                              </a:cxnLst>
                                                                                                                                                                                                              <a:rect l="0" t="0" r="r" b="b"/>
                                                                                                                                                                                                              <a:pathLst>
                                                                                                                                                                                                                <a:path w="9" h="30">
                                                                                                                                                                                                                  <a:moveTo>
                                                                                                                                                                                                                    <a:pt x="7" y="0"/>
                                                                                                                                                                                                                  </a:moveTo>
                                                                                                                                                                                                                  <a:cubicBezTo>
                                                                                                                                                                                                                    <a:pt x="9" y="5"/>
                                                                                                                                                                                                                    <a:pt x="8" y="10"/>
                                                                                                                                                                                                                    <a:pt x="3" y="13"/>
                                                                                                                                                                                                                  </a:cubicBezTo>
                                                                                                                                                                                                                  <a:cubicBezTo>
                                                                                                                                                                                                                    <a:pt x="2" y="19"/>
                                                                                                                                                                                                                    <a:pt x="0" y="30"/>
                                                                                                                                                                                                                    <a:pt x="0" y="3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53" name="Freeform 1217">
                                                                                                                                                                                                            <a:extLst>
                                                                                                                                                                                                              <a:ext uri="{FF2B5EF4-FFF2-40B4-BE49-F238E27FC236}">
                                                                                                                                                                                                                <a16:creationId xmlns:a16="http://schemas.microsoft.com/office/drawing/2014/main" id="{CD95A21C-AB3D-421E-8439-0A01024310C9}"/>
                                                                                                                                                                                                              </a:ext>
                                                                                                                                                                                                            </a:extLst>
                                                                                                                                                                                                          </p:cNvPr>
                                                                                                                                                                                                          <p:cNvSpPr>
                                                                                                                                                                                                            <a:spLocks/>
                                                                                                                                                                                                          </p:cNvSpPr>
                                                                                                                                                                                                          <p:nvPr/>
                                                                                                                                                                                                        </p:nvSpPr>
                                                                                                                                                                                                        <p:spPr bwMode="auto">
                                                                                                                                                                                                          <a:xfrm>
                                                                                                                                                                                                            <a:off x="186" y="166"/>
                                                                                                                                                                                                            <a:ext cx="5" cy="30"/>
                                                                                                                                                                                                          </a:xfrm>
                                                                                                                                                                                                          <a:custGeom>
                                                                                                                                                                                                            <a:avLst/>
                                                                                                                                                                                                            <a:gdLst>
                                                                                                                                                                                                              <a:gd name="T0" fmla="*/ 1 w 5"/>
                                                                                                                                                                                                              <a:gd name="T1" fmla="*/ 0 h 30"/>
                                                                                                                                                                                                              <a:gd name="T2" fmla="*/ 5 w 5"/>
                                                                                                                                                                                                              <a:gd name="T3" fmla="*/ 15 h 30"/>
                                                                                                                                                                                                              <a:gd name="T4" fmla="*/ 1 w 5"/>
                                                                                                                                                                                                              <a:gd name="T5" fmla="*/ 26 h 30"/>
                                                                                                                                                                                                              <a:gd name="T6" fmla="*/ 0 w 5"/>
                                                                                                                                                                                                              <a:gd name="T7" fmla="*/ 3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0">
                                                                                                                                                                                                                <a:moveTo>
                                                                                                                                                                                                                  <a:pt x="1" y="0"/>
                                                                                                                                                                                                                </a:moveTo>
                                                                                                                                                                                                                <a:cubicBezTo>
                                                                                                                                                                                                                  <a:pt x="3" y="5"/>
                                                                                                                                                                                                                  <a:pt x="4" y="9"/>
                                                                                                                                                                                                                  <a:pt x="5" y="15"/>
                                                                                                                                                                                                                </a:cubicBezTo>
                                                                                                                                                                                                                <a:cubicBezTo>
                                                                                                                                                                                                                  <a:pt x="4" y="19"/>
                                                                                                                                                                                                                  <a:pt x="2" y="22"/>
                                                                                                                                                                                                                  <a:pt x="1" y="26"/>
                                                                                                                                                                                                                </a:cubicBezTo>
                                                                                                                                                                                                                <a:cubicBezTo>
                                                                                                                                                                                                                  <a:pt x="1" y="27"/>
                                                                                                                                                                                                                  <a:pt x="0" y="30"/>
                                                                                                                                                                                                                  <a:pt x="0" y="3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50" name="Freeform 1214">
                                                                                                                                                                                                          <a:extLst>
                                                                                                                                                                                                            <a:ext uri="{FF2B5EF4-FFF2-40B4-BE49-F238E27FC236}">
                                                                                                                                                                                                              <a16:creationId xmlns:a16="http://schemas.microsoft.com/office/drawing/2014/main" id="{30D72C7B-3086-4F1B-8282-21D85F4FF190}"/>
                                                                                                                                                                                                            </a:ext>
                                                                                                                                                                                                          </a:extLst>
                                                                                                                                                                                                        </p:cNvPr>
                                                                                                                                                                                                        <p:cNvSpPr>
                                                                                                                                                                                                          <a:spLocks/>
                                                                                                                                                                                                        </p:cNvSpPr>
                                                                                                                                                                                                        <p:nvPr/>
                                                                                                                                                                                                      </p:nvSpPr>
                                                                                                                                                                                                      <p:spPr bwMode="auto">
                                                                                                                                                                                                        <a:xfrm>
                                                                                                                                                                                                          <a:off x="153" y="175"/>
                                                                                                                                                                                                          <a:ext cx="28" cy="15"/>
                                                                                                                                                                                                        </a:xfrm>
                                                                                                                                                                                                        <a:custGeom>
                                                                                                                                                                                                          <a:avLst/>
                                                                                                                                                                                                          <a:gdLst>
                                                                                                                                                                                                            <a:gd name="T0" fmla="*/ 28 w 28"/>
                                                                                                                                                                                                            <a:gd name="T1" fmla="*/ 1 h 15"/>
                                                                                                                                                                                                            <a:gd name="T2" fmla="*/ 6 w 28"/>
                                                                                                                                                                                                            <a:gd name="T3" fmla="*/ 6 h 15"/>
                                                                                                                                                                                                            <a:gd name="T4" fmla="*/ 3 w 28"/>
                                                                                                                                                                                                            <a:gd name="T5" fmla="*/ 14 h 15"/>
                                                                                                                                                                                                            <a:gd name="T6" fmla="*/ 0 w 28"/>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5">
                                                                                                                                                                                                              <a:moveTo>
                                                                                                                                                                                                                <a:pt x="28" y="1"/>
                                                                                                                                                                                                              </a:moveTo>
                                                                                                                                                                                                              <a:cubicBezTo>
                                                                                                                                                                                                                <a:pt x="21" y="2"/>
                                                                                                                                                                                                                <a:pt x="12" y="0"/>
                                                                                                                                                                                                                <a:pt x="6" y="6"/>
                                                                                                                                                                                                              </a:cubicBezTo>
                                                                                                                                                                                                              <a:cubicBezTo>
                                                                                                                                                                                                                <a:pt x="5" y="9"/>
                                                                                                                                                                                                                <a:pt x="5" y="12"/>
                                                                                                                                                                                                                <a:pt x="3" y="14"/>
                                                                                                                                                                                                              </a:cubicBezTo>
                                                                                                                                                                                                              <a:cubicBezTo>
                                                                                                                                                                                                                <a:pt x="2" y="15"/>
                                                                                                                                                                                                                <a:pt x="0" y="15"/>
                                                                                                                                                                                                                <a:pt x="0"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251" name="Freeform 1215">
                                                                                                                                                                                                          <a:extLst>
                                                                                                                                                                                                            <a:ext uri="{FF2B5EF4-FFF2-40B4-BE49-F238E27FC236}">
                                                                                                                                                                                                              <a16:creationId xmlns:a16="http://schemas.microsoft.com/office/drawing/2014/main" id="{05981895-C482-4502-82C6-C55C187204D0}"/>
                                                                                                                                                                                                            </a:ext>
                                                                                                                                                                                                          </a:extLst>
                                                                                                                                                                                                        </p:cNvPr>
                                                                                                                                                                                                        <p:cNvSpPr>
                                                                                                                                                                                                          <a:spLocks/>
                                                                                                                                                                                                        </p:cNvSpPr>
                                                                                                                                                                                                        <p:nvPr/>
                                                                                                                                                                                                      </p:nvSpPr>
                                                                                                                                                                                                      <p:spPr bwMode="auto">
                                                                                                                                                                                                        <a:xfrm>
                                                                                                                                                                                                          <a:off x="156" y="179"/>
                                                                                                                                                                                                          <a:ext cx="18" cy="23"/>
                                                                                                                                                                                                        </a:xfrm>
                                                                                                                                                                                                        <a:custGeom>
                                                                                                                                                                                                          <a:avLst/>
                                                                                                                                                                                                          <a:gdLst>
                                                                                                                                                                                                            <a:gd name="T0" fmla="*/ 18 w 18"/>
                                                                                                                                                                                                            <a:gd name="T1" fmla="*/ 0 h 23"/>
                                                                                                                                                                                                            <a:gd name="T2" fmla="*/ 9 w 18"/>
                                                                                                                                                                                                            <a:gd name="T3" fmla="*/ 17 h 23"/>
                                                                                                                                                                                                            <a:gd name="T4" fmla="*/ 0 w 18"/>
                                                                                                                                                                                                            <a:gd name="T5" fmla="*/ 23 h 23"/>
                                                                                                                                                                                                            <a:gd name="T6" fmla="*/ 0 60000 65536"/>
                                                                                                                                                                                                            <a:gd name="T7" fmla="*/ 0 60000 65536"/>
                                                                                                                                                                                                            <a:gd name="T8" fmla="*/ 0 60000 65536"/>
                                                                                                                                                                                                          </a:gdLst>
                                                                                                                                                                                                          <a:ahLst/>
                                                                                                                                                                                                          <a:cxnLst>
                                                                                                                                                                                                            <a:cxn ang="T6">
                                                                                                                                                                                                              <a:pos x="T0" y="T1"/>
                                                                                                                                                                                                            </a:cxn>
                                                                                                                                                                                                            <a:cxn ang="T7">
                                                                                                                                                                                                              <a:pos x="T2" y="T3"/>
                                                                                                                                                                                                            </a:cxn>
                                                                                                                                                                                                            <a:cxn ang="T8">
                                                                                                                                                                                                              <a:pos x="T4" y="T5"/>
                                                                                                                                                                                                            </a:cxn>
                                                                                                                                                                                                          </a:cxnLst>
                                                                                                                                                                                                          <a:rect l="0" t="0" r="r" b="b"/>
                                                                                                                                                                                                          <a:pathLst>
                                                                                                                                                                                                            <a:path w="18" h="23">
                                                                                                                                                                                                              <a:moveTo>
                                                                                                                                                                                                                <a:pt x="18" y="0"/>
                                                                                                                                                                                                              </a:moveTo>
                                                                                                                                                                                                              <a:cubicBezTo>
                                                                                                                                                                                                                <a:pt x="15" y="5"/>
                                                                                                                                                                                                                <a:pt x="14" y="13"/>
                                                                                                                                                                                                                <a:pt x="9" y="17"/>
                                                                                                                                                                                                              </a:cubicBezTo>
                                                                                                                                                                                                              <a:cubicBezTo>
                                                                                                                                                                                                                <a:pt x="6" y="19"/>
                                                                                                                                                                                                                <a:pt x="0" y="23"/>
                                                                                                                                                                                                                <a:pt x="0"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48" name="Freeform 1212">
                                                                                                                                                                                                        <a:extLst>
                                                                                                                                                                                                          <a:ext uri="{FF2B5EF4-FFF2-40B4-BE49-F238E27FC236}">
                                                                                                                                                                                                            <a16:creationId xmlns:a16="http://schemas.microsoft.com/office/drawing/2014/main" id="{54D732BE-0C31-456D-B1E2-C924C7255CAA}"/>
                                                                                                                                                                                                          </a:ext>
                                                                                                                                                                                                        </a:extLst>
                                                                                                                                                                                                      </p:cNvPr>
                                                                                                                                                                                                      <p:cNvSpPr>
                                                                                                                                                                                                        <a:spLocks/>
                                                                                                                                                                                                      </p:cNvSpPr>
                                                                                                                                                                                                      <p:nvPr/>
                                                                                                                                                                                                    </p:nvSpPr>
                                                                                                                                                                                                    <p:spPr bwMode="auto">
                                                                                                                                                                                                      <a:xfrm>
                                                                                                                                                                                                        <a:off x="213" y="179"/>
                                                                                                                                                                                                        <a:ext cx="13" cy="25"/>
                                                                                                                                                                                                      </a:xfrm>
                                                                                                                                                                                                      <a:custGeom>
                                                                                                                                                                                                        <a:avLst/>
                                                                                                                                                                                                        <a:gdLst>
                                                                                                                                                                                                          <a:gd name="T0" fmla="*/ 13 w 13"/>
                                                                                                                                                                                                          <a:gd name="T1" fmla="*/ 0 h 25"/>
                                                                                                                                                                                                          <a:gd name="T2" fmla="*/ 0 w 13"/>
                                                                                                                                                                                                          <a:gd name="T3" fmla="*/ 25 h 25"/>
                                                                                                                                                                                                          <a:gd name="T4" fmla="*/ 0 60000 65536"/>
                                                                                                                                                                                                          <a:gd name="T5" fmla="*/ 0 60000 65536"/>
                                                                                                                                                                                                        </a:gdLst>
                                                                                                                                                                                                        <a:ahLst/>
                                                                                                                                                                                                        <a:cxnLst>
                                                                                                                                                                                                          <a:cxn ang="T4">
                                                                                                                                                                                                            <a:pos x="T0" y="T1"/>
                                                                                                                                                                                                          </a:cxn>
                                                                                                                                                                                                          <a:cxn ang="T5">
                                                                                                                                                                                                            <a:pos x="T2" y="T3"/>
                                                                                                                                                                                                          </a:cxn>
                                                                                                                                                                                                        </a:cxnLst>
                                                                                                                                                                                                        <a:rect l="0" t="0" r="r" b="b"/>
                                                                                                                                                                                                        <a:pathLst>
                                                                                                                                                                                                          <a:path w="13" h="25">
                                                                                                                                                                                                            <a:moveTo>
                                                                                                                                                                                                              <a:pt x="13" y="0"/>
                                                                                                                                                                                                            </a:moveTo>
                                                                                                                                                                                                            <a:cubicBezTo>
                                                                                                                                                                                                              <a:pt x="10" y="8"/>
                                                                                                                                                                                                              <a:pt x="9" y="21"/>
                                                                                                                                                                                                              <a:pt x="0"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46" name="Freeform 1210">
                                                                                                                                                                                                      <a:extLst>
                                                                                                                                                                                                        <a:ext uri="{FF2B5EF4-FFF2-40B4-BE49-F238E27FC236}">
                                                                                                                                                                                                          <a16:creationId xmlns:a16="http://schemas.microsoft.com/office/drawing/2014/main" id="{4063858D-CCFC-4F74-8AF5-6E3D2EAFB7E7}"/>
                                                                                                                                                                                                        </a:ext>
                                                                                                                                                                                                      </a:extLst>
                                                                                                                                                                                                    </p:cNvPr>
                                                                                                                                                                                                    <p:cNvSpPr>
                                                                                                                                                                                                      <a:spLocks/>
                                                                                                                                                                                                    </p:cNvSpPr>
                                                                                                                                                                                                    <p:nvPr/>
                                                                                                                                                                                                  </p:nvSpPr>
                                                                                                                                                                                                  <p:spPr bwMode="auto">
                                                                                                                                                                                                    <a:xfrm>
                                                                                                                                                                                                      <a:off x="214" y="179"/>
                                                                                                                                                                                                      <a:ext cx="19" cy="46"/>
                                                                                                                                                                                                    </a:xfrm>
                                                                                                                                                                                                    <a:custGeom>
                                                                                                                                                                                                      <a:avLst/>
                                                                                                                                                                                                      <a:gdLst>
                                                                                                                                                                                                        <a:gd name="T0" fmla="*/ 13 w 19"/>
                                                                                                                                                                                                        <a:gd name="T1" fmla="*/ 0 h 46"/>
                                                                                                                                                                                                        <a:gd name="T2" fmla="*/ 14 w 19"/>
                                                                                                                                                                                                        <a:gd name="T3" fmla="*/ 19 h 46"/>
                                                                                                                                                                                                        <a:gd name="T4" fmla="*/ 12 w 19"/>
                                                                                                                                                                                                        <a:gd name="T5" fmla="*/ 25 h 46"/>
                                                                                                                                                                                                        <a:gd name="T6" fmla="*/ 18 w 19"/>
                                                                                                                                                                                                        <a:gd name="T7" fmla="*/ 35 h 46"/>
                                                                                                                                                                                                        <a:gd name="T8" fmla="*/ 19 w 19"/>
                                                                                                                                                                                                        <a:gd name="T9" fmla="*/ 40 h 46"/>
                                                                                                                                                                                                        <a:gd name="T10" fmla="*/ 11 w 19"/>
                                                                                                                                                                                                        <a:gd name="T11" fmla="*/ 28 h 46"/>
                                                                                                                                                                                                        <a:gd name="T12" fmla="*/ 5 w 19"/>
                                                                                                                                                                                                        <a:gd name="T13" fmla="*/ 39 h 46"/>
                                                                                                                                                                                                        <a:gd name="T14" fmla="*/ 0 w 19"/>
                                                                                                                                                                                                        <a:gd name="T15" fmla="*/ 44 h 4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46">
                                                                                                                                                                                                          <a:moveTo>
                                                                                                                                                                                                            <a:pt x="13" y="0"/>
                                                                                                                                                                                                          </a:moveTo>
                                                                                                                                                                                                          <a:cubicBezTo>
                                                                                                                                                                                                            <a:pt x="16" y="9"/>
                                                                                                                                                                                                            <a:pt x="16" y="6"/>
                                                                                                                                                                                                            <a:pt x="14" y="19"/>
                                                                                                                                                                                                          </a:cubicBezTo>
                                                                                                                                                                                                          <a:cubicBezTo>
                                                                                                                                                                                                            <a:pt x="14" y="21"/>
                                                                                                                                                                                                            <a:pt x="12" y="25"/>
                                                                                                                                                                                                            <a:pt x="12" y="25"/>
                                                                                                                                                                                                          </a:cubicBezTo>
                                                                                                                                                                                                          <a:cubicBezTo>
                                                                                                                                                                                                            <a:pt x="13" y="30"/>
                                                                                                                                                                                                            <a:pt x="15" y="31"/>
                                                                                                                                                                                                            <a:pt x="18" y="35"/>
                                                                                                                                                                                                          </a:cubicBezTo>
                                                                                                                                                                                                          <a:cubicBezTo>
                                                                                                                                                                                                            <a:pt x="18" y="37"/>
                                                                                                                                                                                                            <a:pt x="19" y="38"/>
                                                                                                                                                                                                            <a:pt x="19" y="40"/>
                                                                                                                                                                                                          </a:cubicBezTo>
                                                                                                                                                                                                          <a:cubicBezTo>
                                                                                                                                                                                                            <a:pt x="19" y="46"/>
                                                                                                                                                                                                            <a:pt x="14" y="31"/>
                                                                                                                                                                                                            <a:pt x="11" y="28"/>
                                                                                                                                                                                                          </a:cubicBezTo>
                                                                                                                                                                                                          <a:cubicBezTo>
                                                                                                                                                                                                            <a:pt x="6" y="30"/>
                                                                                                                                                                                                            <a:pt x="7" y="34"/>
                                                                                                                                                                                                            <a:pt x="5" y="39"/>
                                                                                                                                                                                                          </a:cubicBezTo>
                                                                                                                                                                                                          <a:cubicBezTo>
                                                                                                                                                                                                            <a:pt x="4" y="41"/>
                                                                                                                                                                                                            <a:pt x="0" y="44"/>
                                                                                                                                                                                                            <a:pt x="0" y="4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44" name="Freeform 1208">
                                                                                                                                                                                                    <a:extLst>
                                                                                                                                                                                                      <a:ext uri="{FF2B5EF4-FFF2-40B4-BE49-F238E27FC236}">
                                                                                                                                                                                                        <a16:creationId xmlns:a16="http://schemas.microsoft.com/office/drawing/2014/main" id="{369BFB55-1785-4EC7-BD39-EADD7502F630}"/>
                                                                                                                                                                                                      </a:ext>
                                                                                                                                                                                                    </a:extLst>
                                                                                                                                                                                                  </p:cNvPr>
                                                                                                                                                                                                  <p:cNvSpPr>
                                                                                                                                                                                                    <a:spLocks/>
                                                                                                                                                                                                  </p:cNvSpPr>
                                                                                                                                                                                                  <p:nvPr/>
                                                                                                                                                                                                </p:nvSpPr>
                                                                                                                                                                                                <p:spPr bwMode="auto">
                                                                                                                                                                                                  <a:xfrm>
                                                                                                                                                                                                    <a:off x="227" y="172"/>
                                                                                                                                                                                                    <a:ext cx="11" cy="9"/>
                                                                                                                                                                                                  </a:xfrm>
                                                                                                                                                                                                  <a:custGeom>
                                                                                                                                                                                                    <a:avLst/>
                                                                                                                                                                                                    <a:gdLst>
                                                                                                                                                                                                      <a:gd name="T0" fmla="*/ 0 w 11"/>
                                                                                                                                                                                                      <a:gd name="T1" fmla="*/ 9 h 9"/>
                                                                                                                                                                                                      <a:gd name="T2" fmla="*/ 11 w 11"/>
                                                                                                                                                                                                      <a:gd name="T3" fmla="*/ 0 h 9"/>
                                                                                                                                                                                                      <a:gd name="T4" fmla="*/ 0 60000 65536"/>
                                                                                                                                                                                                      <a:gd name="T5" fmla="*/ 0 60000 65536"/>
                                                                                                                                                                                                    </a:gdLst>
                                                                                                                                                                                                    <a:ahLst/>
                                                                                                                                                                                                    <a:cxnLst>
                                                                                                                                                                                                      <a:cxn ang="T4">
                                                                                                                                                                                                        <a:pos x="T0" y="T1"/>
                                                                                                                                                                                                      </a:cxn>
                                                                                                                                                                                                      <a:cxn ang="T5">
                                                                                                                                                                                                        <a:pos x="T2" y="T3"/>
                                                                                                                                                                                                      </a:cxn>
                                                                                                                                                                                                    </a:cxnLst>
                                                                                                                                                                                                    <a:rect l="0" t="0" r="r" b="b"/>
                                                                                                                                                                                                    <a:pathLst>
                                                                                                                                                                                                      <a:path w="11" h="9">
                                                                                                                                                                                                        <a:moveTo>
                                                                                                                                                                                                          <a:pt x="0" y="9"/>
                                                                                                                                                                                                        </a:moveTo>
                                                                                                                                                                                                        <a:cubicBezTo>
                                                                                                                                                                                                          <a:pt x="3" y="5"/>
                                                                                                                                                                                                          <a:pt x="11" y="0"/>
                                                                                                                                                                                                          <a:pt x="11" y="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42" name="Freeform 1206">
                                                                                                                                                                                                  <a:extLst>
                                                                                                                                                                                                    <a:ext uri="{FF2B5EF4-FFF2-40B4-BE49-F238E27FC236}">
                                                                                                                                                                                                      <a16:creationId xmlns:a16="http://schemas.microsoft.com/office/drawing/2014/main" id="{6E404C4C-6D27-4283-92ED-72F1C494EB89}"/>
                                                                                                                                                                                                    </a:ext>
                                                                                                                                                                                                  </a:extLst>
                                                                                                                                                                                                </p:cNvPr>
                                                                                                                                                                                                <p:cNvSpPr>
                                                                                                                                                                                                  <a:spLocks/>
                                                                                                                                                                                                </p:cNvSpPr>
                                                                                                                                                                                                <p:nvPr/>
                                                                                                                                                                                              </p:nvSpPr>
                                                                                                                                                                                              <p:spPr bwMode="auto">
                                                                                                                                                                                                <a:xfrm>
                                                                                                                                                                                                  <a:off x="132" y="176"/>
                                                                                                                                                                                                  <a:ext cx="45" cy="202"/>
                                                                                                                                                                                                </a:xfrm>
                                                                                                                                                                                                <a:custGeom>
                                                                                                                                                                                                  <a:avLst/>
                                                                                                                                                                                                  <a:gdLst>
                                                                                                                                                                                                    <a:gd name="T0" fmla="*/ 45 w 45"/>
                                                                                                                                                                                                    <a:gd name="T1" fmla="*/ 0 h 202"/>
                                                                                                                                                                                                    <a:gd name="T2" fmla="*/ 41 w 45"/>
                                                                                                                                                                                                    <a:gd name="T3" fmla="*/ 9 h 202"/>
                                                                                                                                                                                                    <a:gd name="T4" fmla="*/ 29 w 45"/>
                                                                                                                                                                                                    <a:gd name="T5" fmla="*/ 48 h 202"/>
                                                                                                                                                                                                    <a:gd name="T6" fmla="*/ 18 w 45"/>
                                                                                                                                                                                                    <a:gd name="T7" fmla="*/ 80 h 202"/>
                                                                                                                                                                                                    <a:gd name="T8" fmla="*/ 0 w 45"/>
                                                                                                                                                                                                    <a:gd name="T9" fmla="*/ 152 h 202"/>
                                                                                                                                                                                                    <a:gd name="T10" fmla="*/ 4 w 45"/>
                                                                                                                                                                                                    <a:gd name="T11" fmla="*/ 166 h 202"/>
                                                                                                                                                                                                    <a:gd name="T12" fmla="*/ 0 w 45"/>
                                                                                                                                                                                                    <a:gd name="T13" fmla="*/ 182 h 202"/>
                                                                                                                                                                                                    <a:gd name="T14" fmla="*/ 1 w 45"/>
                                                                                                                                                                                                    <a:gd name="T15" fmla="*/ 202 h 2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202">
                                                                                                                                                                                                      <a:moveTo>
                                                                                                                                                                                                        <a:pt x="45" y="0"/>
                                                                                                                                                                                                      </a:moveTo>
                                                                                                                                                                                                      <a:cubicBezTo>
                                                                                                                                                                                                        <a:pt x="43" y="3"/>
                                                                                                                                                                                                        <a:pt x="41" y="9"/>
                                                                                                                                                                                                        <a:pt x="41" y="9"/>
                                                                                                                                                                                                      </a:cubicBezTo>
                                                                                                                                                                                                      <a:cubicBezTo>
                                                                                                                                                                                                        <a:pt x="40" y="17"/>
                                                                                                                                                                                                        <a:pt x="39" y="45"/>
                                                                                                                                                                                                        <a:pt x="29" y="48"/>
                                                                                                                                                                                                      </a:cubicBezTo>
                                                                                                                                                                                                      <a:cubicBezTo>
                                                                                                                                                                                                        <a:pt x="21" y="60"/>
                                                                                                                                                                                                        <a:pt x="23" y="66"/>
                                                                                                                                                                                                        <a:pt x="18" y="80"/>
                                                                                                                                                                                                      </a:cubicBezTo>
                                                                                                                                                                                                      <a:cubicBezTo>
                                                                                                                                                                                                        <a:pt x="15" y="105"/>
                                                                                                                                                                                                        <a:pt x="5" y="128"/>
                                                                                                                                                                                                        <a:pt x="0" y="152"/>
                                                                                                                                                                                                      </a:cubicBezTo>
                                                                                                                                                                                                      <a:cubicBezTo>
                                                                                                                                                                                                        <a:pt x="1" y="158"/>
                                                                                                                                                                                                        <a:pt x="1" y="161"/>
                                                                                                                                                                                                        <a:pt x="4" y="166"/>
                                                                                                                                                                                                      </a:cubicBezTo>
                                                                                                                                                                                                      <a:cubicBezTo>
                                                                                                                                                                                                        <a:pt x="3" y="175"/>
                                                                                                                                                                                                        <a:pt x="2" y="175"/>
                                                                                                                                                                                                        <a:pt x="0" y="182"/>
                                                                                                                                                                                                      </a:cubicBezTo>
                                                                                                                                                                                                      <a:cubicBezTo>
                                                                                                                                                                                                        <a:pt x="1" y="194"/>
                                                                                                                                                                                                        <a:pt x="1" y="187"/>
                                                                                                                                                                                                        <a:pt x="1" y="20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40" name="Freeform 1204">
                                                                                                                                                                                                <a:extLst>
                                                                                                                                                                                                  <a:ext uri="{FF2B5EF4-FFF2-40B4-BE49-F238E27FC236}">
                                                                                                                                                                                                    <a16:creationId xmlns:a16="http://schemas.microsoft.com/office/drawing/2014/main" id="{58C6DF6D-2D2A-4830-BD95-2D478F9D8CBA}"/>
                                                                                                                                                                                                  </a:ext>
                                                                                                                                                                                                </a:extLst>
                                                                                                                                                                                              </p:cNvPr>
                                                                                                                                                                                              <p:cNvSpPr>
                                                                                                                                                                                                <a:spLocks/>
                                                                                                                                                                                              </p:cNvSpPr>
                                                                                                                                                                                              <p:nvPr/>
                                                                                                                                                                                            </p:nvSpPr>
                                                                                                                                                                                            <p:spPr bwMode="auto">
                                                                                                                                                                                              <a:xfrm>
                                                                                                                                                                                                <a:off x="222" y="213"/>
                                                                                                                                                                                                <a:ext cx="7" cy="19"/>
                                                                                                                                                                                              </a:xfrm>
                                                                                                                                                                                              <a:custGeom>
                                                                                                                                                                                                <a:avLst/>
                                                                                                                                                                                                <a:gdLst>
                                                                                                                                                                                                  <a:gd name="T0" fmla="*/ 7 w 7"/>
                                                                                                                                                                                                  <a:gd name="T1" fmla="*/ 0 h 19"/>
                                                                                                                                                                                                  <a:gd name="T2" fmla="*/ 0 w 7"/>
                                                                                                                                                                                                  <a:gd name="T3" fmla="*/ 19 h 19"/>
                                                                                                                                                                                                  <a:gd name="T4" fmla="*/ 0 60000 65536"/>
                                                                                                                                                                                                  <a:gd name="T5" fmla="*/ 0 60000 65536"/>
                                                                                                                                                                                                </a:gdLst>
                                                                                                                                                                                                <a:ahLst/>
                                                                                                                                                                                                <a:cxnLst>
                                                                                                                                                                                                  <a:cxn ang="T4">
                                                                                                                                                                                                    <a:pos x="T0" y="T1"/>
                                                                                                                                                                                                  </a:cxn>
                                                                                                                                                                                                  <a:cxn ang="T5">
                                                                                                                                                                                                    <a:pos x="T2" y="T3"/>
                                                                                                                                                                                                  </a:cxn>
                                                                                                                                                                                                </a:cxnLst>
                                                                                                                                                                                                <a:rect l="0" t="0" r="r" b="b"/>
                                                                                                                                                                                                <a:pathLst>
                                                                                                                                                                                                  <a:path w="7" h="19">
                                                                                                                                                                                                    <a:moveTo>
                                                                                                                                                                                                      <a:pt x="7" y="0"/>
                                                                                                                                                                                                    </a:moveTo>
                                                                                                                                                                                                    <a:cubicBezTo>
                                                                                                                                                                                                      <a:pt x="6" y="4"/>
                                                                                                                                                                                                      <a:pt x="7" y="19"/>
                                                                                                                                                                                                      <a:pt x="0"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38" name="Freeform 1202">
                                                                                                                                                                                              <a:extLst>
                                                                                                                                                                                                <a:ext uri="{FF2B5EF4-FFF2-40B4-BE49-F238E27FC236}">
                                                                                                                                                                                                  <a16:creationId xmlns:a16="http://schemas.microsoft.com/office/drawing/2014/main" id="{3D1230BA-45C6-4A5D-BA1D-01D98B74BD3D}"/>
                                                                                                                                                                                                </a:ext>
                                                                                                                                                                                              </a:extLst>
                                                                                                                                                                                            </p:cNvPr>
                                                                                                                                                                                            <p:cNvSpPr>
                                                                                                                                                                                              <a:spLocks/>
                                                                                                                                                                                            </p:cNvSpPr>
                                                                                                                                                                                            <p:nvPr/>
                                                                                                                                                                                          </p:nvSpPr>
                                                                                                                                                                                          <p:spPr bwMode="auto">
                                                                                                                                                                                            <a:xfrm>
                                                                                                                                                                                              <a:off x="211" y="182"/>
                                                                                                                                                                                              <a:ext cx="9" cy="14"/>
                                                                                                                                                                                            </a:xfrm>
                                                                                                                                                                                            <a:custGeom>
                                                                                                                                                                                              <a:avLst/>
                                                                                                                                                                                              <a:gdLst>
                                                                                                                                                                                                <a:gd name="T0" fmla="*/ 9 w 9"/>
                                                                                                                                                                                                <a:gd name="T1" fmla="*/ 0 h 14"/>
                                                                                                                                                                                                <a:gd name="T2" fmla="*/ 0 w 9"/>
                                                                                                                                                                                                <a:gd name="T3" fmla="*/ 14 h 14"/>
                                                                                                                                                                                                <a:gd name="T4" fmla="*/ 0 60000 65536"/>
                                                                                                                                                                                                <a:gd name="T5" fmla="*/ 0 60000 65536"/>
                                                                                                                                                                                              </a:gdLst>
                                                                                                                                                                                              <a:ahLst/>
                                                                                                                                                                                              <a:cxnLst>
                                                                                                                                                                                                <a:cxn ang="T4">
                                                                                                                                                                                                  <a:pos x="T0" y="T1"/>
                                                                                                                                                                                                </a:cxn>
                                                                                                                                                                                                <a:cxn ang="T5">
                                                                                                                                                                                                  <a:pos x="T2" y="T3"/>
                                                                                                                                                                                                </a:cxn>
                                                                                                                                                                                              </a:cxnLst>
                                                                                                                                                                                              <a:rect l="0" t="0" r="r" b="b"/>
                                                                                                                                                                                              <a:pathLst>
                                                                                                                                                                                                <a:path w="9" h="14">
                                                                                                                                                                                                  <a:moveTo>
                                                                                                                                                                                                    <a:pt x="9" y="0"/>
                                                                                                                                                                                                  </a:moveTo>
                                                                                                                                                                                                  <a:cubicBezTo>
                                                                                                                                                                                                    <a:pt x="7" y="8"/>
                                                                                                                                                                                                    <a:pt x="5" y="9"/>
                                                                                                                                                                                                    <a:pt x="0"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36" name="Freeform 1200">
                                                                                                                                                                                            <a:extLst>
                                                                                                                                                                                              <a:ext uri="{FF2B5EF4-FFF2-40B4-BE49-F238E27FC236}">
                                                                                                                                                                                                <a16:creationId xmlns:a16="http://schemas.microsoft.com/office/drawing/2014/main" id="{11C2D481-129B-4D56-A8BB-9A6AB9DFCF28}"/>
                                                                                                                                                                                              </a:ext>
                                                                                                                                                                                            </a:extLst>
                                                                                                                                                                                          </p:cNvPr>
                                                                                                                                                                                          <p:cNvSpPr>
                                                                                                                                                                                            <a:spLocks/>
                                                                                                                                                                                          </p:cNvSpPr>
                                                                                                                                                                                          <p:nvPr/>
                                                                                                                                                                                        </p:nvSpPr>
                                                                                                                                                                                        <p:spPr bwMode="auto">
                                                                                                                                                                                          <a:xfrm>
                                                                                                                                                                                            <a:off x="234" y="220"/>
                                                                                                                                                                                            <a:ext cx="6" cy="14"/>
                                                                                                                                                                                          </a:xfrm>
                                                                                                                                                                                          <a:custGeom>
                                                                                                                                                                                            <a:avLst/>
                                                                                                                                                                                            <a:gdLst>
                                                                                                                                                                                              <a:gd name="T0" fmla="*/ 0 w 6"/>
                                                                                                                                                                                              <a:gd name="T1" fmla="*/ 0 h 14"/>
                                                                                                                                                                                              <a:gd name="T2" fmla="*/ 6 w 6"/>
                                                                                                                                                                                              <a:gd name="T3" fmla="*/ 14 h 14"/>
                                                                                                                                                                                              <a:gd name="T4" fmla="*/ 0 60000 65536"/>
                                                                                                                                                                                              <a:gd name="T5" fmla="*/ 0 60000 65536"/>
                                                                                                                                                                                            </a:gdLst>
                                                                                                                                                                                            <a:ahLst/>
                                                                                                                                                                                            <a:cxnLst>
                                                                                                                                                                                              <a:cxn ang="T4">
                                                                                                                                                                                                <a:pos x="T0" y="T1"/>
                                                                                                                                                                                              </a:cxn>
                                                                                                                                                                                              <a:cxn ang="T5">
                                                                                                                                                                                                <a:pos x="T2" y="T3"/>
                                                                                                                                                                                              </a:cxn>
                                                                                                                                                                                            </a:cxnLst>
                                                                                                                                                                                            <a:rect l="0" t="0" r="r" b="b"/>
                                                                                                                                                                                            <a:pathLst>
                                                                                                                                                                                              <a:path w="6" h="14">
                                                                                                                                                                                                <a:moveTo>
                                                                                                                                                                                                  <a:pt x="0" y="0"/>
                                                                                                                                                                                                </a:moveTo>
                                                                                                                                                                                                <a:cubicBezTo>
                                                                                                                                                                                                  <a:pt x="4" y="4"/>
                                                                                                                                                                                                  <a:pt x="6" y="14"/>
                                                                                                                                                                                                  <a:pt x="6"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34" name="Freeform 1198">
                                                                                                                                                                                          <a:extLst>
                                                                                                                                                                                            <a:ext uri="{FF2B5EF4-FFF2-40B4-BE49-F238E27FC236}">
                                                                                                                                                                                              <a16:creationId xmlns:a16="http://schemas.microsoft.com/office/drawing/2014/main" id="{E081564A-43D8-4DE7-825E-369E34FB1917}"/>
                                                                                                                                                                                            </a:ext>
                                                                                                                                                                                          </a:extLst>
                                                                                                                                                                                        </p:cNvPr>
                                                                                                                                                                                        <p:cNvSpPr>
                                                                                                                                                                                          <a:spLocks/>
                                                                                                                                                                                        </p:cNvSpPr>
                                                                                                                                                                                        <p:nvPr/>
                                                                                                                                                                                      </p:nvSpPr>
                                                                                                                                                                                      <p:spPr bwMode="auto">
                                                                                                                                                                                        <a:xfrm>
                                                                                                                                                                                          <a:off x="231" y="197"/>
                                                                                                                                                                                          <a:ext cx="8" cy="20"/>
                                                                                                                                                                                        </a:xfrm>
                                                                                                                                                                                        <a:custGeom>
                                                                                                                                                                                          <a:avLst/>
                                                                                                                                                                                          <a:gdLst>
                                                                                                                                                                                            <a:gd name="T0" fmla="*/ 0 w 8"/>
                                                                                                                                                                                            <a:gd name="T1" fmla="*/ 0 h 20"/>
                                                                                                                                                                                            <a:gd name="T2" fmla="*/ 8 w 8"/>
                                                                                                                                                                                            <a:gd name="T3" fmla="*/ 7 h 20"/>
                                                                                                                                                                                            <a:gd name="T4" fmla="*/ 6 w 8"/>
                                                                                                                                                                                            <a:gd name="T5" fmla="*/ 20 h 20"/>
                                                                                                                                                                                            <a:gd name="T6" fmla="*/ 0 60000 65536"/>
                                                                                                                                                                                            <a:gd name="T7" fmla="*/ 0 60000 65536"/>
                                                                                                                                                                                            <a:gd name="T8" fmla="*/ 0 60000 65536"/>
                                                                                                                                                                                          </a:gdLst>
                                                                                                                                                                                          <a:ahLst/>
                                                                                                                                                                                          <a:cxnLst>
                                                                                                                                                                                            <a:cxn ang="T6">
                                                                                                                                                                                              <a:pos x="T0" y="T1"/>
                                                                                                                                                                                            </a:cxn>
                                                                                                                                                                                            <a:cxn ang="T7">
                                                                                                                                                                                              <a:pos x="T2" y="T3"/>
                                                                                                                                                                                            </a:cxn>
                                                                                                                                                                                            <a:cxn ang="T8">
                                                                                                                                                                                              <a:pos x="T4" y="T5"/>
                                                                                                                                                                                            </a:cxn>
                                                                                                                                                                                          </a:cxnLst>
                                                                                                                                                                                          <a:rect l="0" t="0" r="r" b="b"/>
                                                                                                                                                                                          <a:pathLst>
                                                                                                                                                                                            <a:path w="8" h="20">
                                                                                                                                                                                              <a:moveTo>
                                                                                                                                                                                                <a:pt x="0" y="0"/>
                                                                                                                                                                                              </a:moveTo>
                                                                                                                                                                                              <a:cubicBezTo>
                                                                                                                                                                                                <a:pt x="4" y="1"/>
                                                                                                                                                                                                <a:pt x="6" y="3"/>
                                                                                                                                                                                                <a:pt x="8" y="7"/>
                                                                                                                                                                                              </a:cubicBezTo>
                                                                                                                                                                                              <a:cubicBezTo>
                                                                                                                                                                                                <a:pt x="7" y="12"/>
                                                                                                                                                                                                <a:pt x="6" y="15"/>
                                                                                                                                                                                                <a:pt x="6"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32" name="Freeform 1196">
                                                                                                                                                                                        <a:extLst>
                                                                                                                                                                                          <a:ext uri="{FF2B5EF4-FFF2-40B4-BE49-F238E27FC236}">
                                                                                                                                                                                            <a16:creationId xmlns:a16="http://schemas.microsoft.com/office/drawing/2014/main" id="{D5ED96C7-350D-46B8-8DDF-E7B03D6FEB08}"/>
                                                                                                                                                                                          </a:ext>
                                                                                                                                                                                        </a:extLst>
                                                                                                                                                                                      </p:cNvPr>
                                                                                                                                                                                      <p:cNvSpPr>
                                                                                                                                                                                        <a:spLocks/>
                                                                                                                                                                                      </p:cNvSpPr>
                                                                                                                                                                                      <p:nvPr/>
                                                                                                                                                                                    </p:nvSpPr>
                                                                                                                                                                                    <p:spPr bwMode="auto">
                                                                                                                                                                                      <a:xfrm>
                                                                                                                                                                                        <a:off x="241" y="185"/>
                                                                                                                                                                                        <a:ext cx="12" cy="28"/>
                                                                                                                                                                                      </a:xfrm>
                                                                                                                                                                                      <a:custGeom>
                                                                                                                                                                                        <a:avLst/>
                                                                                                                                                                                        <a:gdLst>
                                                                                                                                                                                          <a:gd name="T0" fmla="*/ 0 w 12"/>
                                                                                                                                                                                          <a:gd name="T1" fmla="*/ 0 h 28"/>
                                                                                                                                                                                          <a:gd name="T2" fmla="*/ 11 w 12"/>
                                                                                                                                                                                          <a:gd name="T3" fmla="*/ 14 h 28"/>
                                                                                                                                                                                          <a:gd name="T4" fmla="*/ 12 w 12"/>
                                                                                                                                                                                          <a:gd name="T5" fmla="*/ 28 h 28"/>
                                                                                                                                                                                          <a:gd name="T6" fmla="*/ 0 60000 65536"/>
                                                                                                                                                                                          <a:gd name="T7" fmla="*/ 0 60000 65536"/>
                                                                                                                                                                                          <a:gd name="T8" fmla="*/ 0 60000 65536"/>
                                                                                                                                                                                        </a:gdLst>
                                                                                                                                                                                        <a:ahLst/>
                                                                                                                                                                                        <a:cxnLst>
                                                                                                                                                                                          <a:cxn ang="T6">
                                                                                                                                                                                            <a:pos x="T0" y="T1"/>
                                                                                                                                                                                          </a:cxn>
                                                                                                                                                                                          <a:cxn ang="T7">
                                                                                                                                                                                            <a:pos x="T2" y="T3"/>
                                                                                                                                                                                          </a:cxn>
                                                                                                                                                                                          <a:cxn ang="T8">
                                                                                                                                                                                            <a:pos x="T4" y="T5"/>
                                                                                                                                                                                          </a:cxn>
                                                                                                                                                                                        </a:cxnLst>
                                                                                                                                                                                        <a:rect l="0" t="0" r="r" b="b"/>
                                                                                                                                                                                        <a:pathLst>
                                                                                                                                                                                          <a:path w="12" h="28">
                                                                                                                                                                                            <a:moveTo>
                                                                                                                                                                                              <a:pt x="0" y="0"/>
                                                                                                                                                                                            </a:moveTo>
                                                                                                                                                                                            <a:cubicBezTo>
                                                                                                                                                                                              <a:pt x="4" y="5"/>
                                                                                                                                                                                              <a:pt x="11" y="14"/>
                                                                                                                                                                                              <a:pt x="11" y="14"/>
                                                                                                                                                                                            </a:cubicBezTo>
                                                                                                                                                                                            <a:cubicBezTo>
                                                                                                                                                                                              <a:pt x="11" y="19"/>
                                                                                                                                                                                              <a:pt x="12" y="28"/>
                                                                                                                                                                                              <a:pt x="12" y="2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30" name="Freeform 1194">
                                                                                                                                                                                      <a:extLst>
                                                                                                                                                                                        <a:ext uri="{FF2B5EF4-FFF2-40B4-BE49-F238E27FC236}">
                                                                                                                                                                                          <a16:creationId xmlns:a16="http://schemas.microsoft.com/office/drawing/2014/main" id="{5D15C477-10E0-450F-8F1B-BF3934F96DE4}"/>
                                                                                                                                                                                        </a:ext>
                                                                                                                                                                                      </a:extLst>
                                                                                                                                                                                    </p:cNvPr>
                                                                                                                                                                                    <p:cNvSpPr>
                                                                                                                                                                                      <a:spLocks/>
                                                                                                                                                                                    </p:cNvSpPr>
                                                                                                                                                                                    <p:nvPr/>
                                                                                                                                                                                  </p:nvSpPr>
                                                                                                                                                                                  <p:spPr bwMode="auto">
                                                                                                                                                                                    <a:xfrm>
                                                                                                                                                                                      <a:off x="181" y="181"/>
                                                                                                                                                                                      <a:ext cx="4" cy="24"/>
                                                                                                                                                                                    </a:xfrm>
                                                                                                                                                                                    <a:custGeom>
                                                                                                                                                                                      <a:avLst/>
                                                                                                                                                                                      <a:gdLst>
                                                                                                                                                                                        <a:gd name="T0" fmla="*/ 0 w 4"/>
                                                                                                                                                                                        <a:gd name="T1" fmla="*/ 0 h 24"/>
                                                                                                                                                                                        <a:gd name="T2" fmla="*/ 2 w 4"/>
                                                                                                                                                                                        <a:gd name="T3" fmla="*/ 17 h 24"/>
                                                                                                                                                                                        <a:gd name="T4" fmla="*/ 0 w 4"/>
                                                                                                                                                                                        <a:gd name="T5" fmla="*/ 24 h 24"/>
                                                                                                                                                                                        <a:gd name="T6" fmla="*/ 0 60000 65536"/>
                                                                                                                                                                                        <a:gd name="T7" fmla="*/ 0 60000 65536"/>
                                                                                                                                                                                        <a:gd name="T8" fmla="*/ 0 60000 65536"/>
                                                                                                                                                                                      </a:gdLst>
                                                                                                                                                                                      <a:ahLst/>
                                                                                                                                                                                      <a:cxnLst>
                                                                                                                                                                                        <a:cxn ang="T6">
                                                                                                                                                                                          <a:pos x="T0" y="T1"/>
                                                                                                                                                                                        </a:cxn>
                                                                                                                                                                                        <a:cxn ang="T7">
                                                                                                                                                                                          <a:pos x="T2" y="T3"/>
                                                                                                                                                                                        </a:cxn>
                                                                                                                                                                                        <a:cxn ang="T8">
                                                                                                                                                                                          <a:pos x="T4" y="T5"/>
                                                                                                                                                                                        </a:cxn>
                                                                                                                                                                                      </a:cxnLst>
                                                                                                                                                                                      <a:rect l="0" t="0" r="r" b="b"/>
                                                                                                                                                                                      <a:pathLst>
                                                                                                                                                                                        <a:path w="4" h="24">
                                                                                                                                                                                          <a:moveTo>
                                                                                                                                                                                            <a:pt x="0" y="0"/>
                                                                                                                                                                                          </a:moveTo>
                                                                                                                                                                                          <a:cubicBezTo>
                                                                                                                                                                                            <a:pt x="4" y="6"/>
                                                                                                                                                                                            <a:pt x="3" y="8"/>
                                                                                                                                                                                            <a:pt x="2" y="17"/>
                                                                                                                                                                                          </a:cubicBezTo>
                                                                                                                                                                                          <a:cubicBezTo>
                                                                                                                                                                                            <a:pt x="2" y="19"/>
                                                                                                                                                                                            <a:pt x="0" y="24"/>
                                                                                                                                                                                            <a:pt x="0" y="2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28" name="Freeform 1192">
                                                                                                                                                                                    <a:extLst>
                                                                                                                                                                                      <a:ext uri="{FF2B5EF4-FFF2-40B4-BE49-F238E27FC236}">
                                                                                                                                                                                        <a16:creationId xmlns:a16="http://schemas.microsoft.com/office/drawing/2014/main" id="{B90822D7-ADC7-4977-99D7-8DDDCA70F290}"/>
                                                                                                                                                                                      </a:ext>
                                                                                                                                                                                    </a:extLst>
                                                                                                                                                                                  </p:cNvPr>
                                                                                                                                                                                  <p:cNvSpPr>
                                                                                                                                                                                    <a:spLocks/>
                                                                                                                                                                                  </p:cNvSpPr>
                                                                                                                                                                                  <p:nvPr/>
                                                                                                                                                                                </p:nvSpPr>
                                                                                                                                                                                <p:spPr bwMode="auto">
                                                                                                                                                                                  <a:xfrm>
                                                                                                                                                                                    <a:off x="191" y="175"/>
                                                                                                                                                                                    <a:ext cx="8" cy="20"/>
                                                                                                                                                                                  </a:xfrm>
                                                                                                                                                                                  <a:custGeom>
                                                                                                                                                                                    <a:avLst/>
                                                                                                                                                                                    <a:gdLst>
                                                                                                                                                                                      <a:gd name="T0" fmla="*/ 0 w 8"/>
                                                                                                                                                                                      <a:gd name="T1" fmla="*/ 0 h 20"/>
                                                                                                                                                                                      <a:gd name="T2" fmla="*/ 4 w 8"/>
                                                                                                                                                                                      <a:gd name="T3" fmla="*/ 20 h 20"/>
                                                                                                                                                                                      <a:gd name="T4" fmla="*/ 0 60000 65536"/>
                                                                                                                                                                                      <a:gd name="T5" fmla="*/ 0 60000 65536"/>
                                                                                                                                                                                    </a:gdLst>
                                                                                                                                                                                    <a:ahLst/>
                                                                                                                                                                                    <a:cxnLst>
                                                                                                                                                                                      <a:cxn ang="T4">
                                                                                                                                                                                        <a:pos x="T0" y="T1"/>
                                                                                                                                                                                      </a:cxn>
                                                                                                                                                                                      <a:cxn ang="T5">
                                                                                                                                                                                        <a:pos x="T2" y="T3"/>
                                                                                                                                                                                      </a:cxn>
                                                                                                                                                                                    </a:cxnLst>
                                                                                                                                                                                    <a:rect l="0" t="0" r="r" b="b"/>
                                                                                                                                                                                    <a:pathLst>
                                                                                                                                                                                      <a:path w="8" h="20">
                                                                                                                                                                                        <a:moveTo>
                                                                                                                                                                                          <a:pt x="0" y="0"/>
                                                                                                                                                                                        </a:moveTo>
                                                                                                                                                                                        <a:cubicBezTo>
                                                                                                                                                                                          <a:pt x="8" y="3"/>
                                                                                                                                                                                          <a:pt x="4" y="13"/>
                                                                                                                                                                                          <a:pt x="4"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26" name="Freeform 1190">
                                                                                                                                                                                  <a:extLst>
                                                                                                                                                                                    <a:ext uri="{FF2B5EF4-FFF2-40B4-BE49-F238E27FC236}">
                                                                                                                                                                                      <a16:creationId xmlns:a16="http://schemas.microsoft.com/office/drawing/2014/main" id="{634E160B-7B5C-49AF-BA7C-400C07D75FB3}"/>
                                                                                                                                                                                    </a:ext>
                                                                                                                                                                                  </a:extLst>
                                                                                                                                                                                </p:cNvPr>
                                                                                                                                                                                <p:cNvSpPr>
                                                                                                                                                                                  <a:spLocks/>
                                                                                                                                                                                </p:cNvSpPr>
                                                                                                                                                                                <p:nvPr/>
                                                                                                                                                                              </p:nvSpPr>
                                                                                                                                                                              <p:spPr bwMode="auto">
                                                                                                                                                                                <a:xfrm>
                                                                                                                                                                                  <a:off x="234" y="188"/>
                                                                                                                                                                                  <a:ext cx="24" cy="217"/>
                                                                                                                                                                                </a:xfrm>
                                                                                                                                                                                <a:custGeom>
                                                                                                                                                                                  <a:avLst/>
                                                                                                                                                                                  <a:gdLst>
                                                                                                                                                                                    <a:gd name="T0" fmla="*/ 7 w 24"/>
                                                                                                                                                                                    <a:gd name="T1" fmla="*/ 0 h 217"/>
                                                                                                                                                                                    <a:gd name="T2" fmla="*/ 13 w 24"/>
                                                                                                                                                                                    <a:gd name="T3" fmla="*/ 20 h 217"/>
                                                                                                                                                                                    <a:gd name="T4" fmla="*/ 12 w 24"/>
                                                                                                                                                                                    <a:gd name="T5" fmla="*/ 37 h 217"/>
                                                                                                                                                                                    <a:gd name="T6" fmla="*/ 10 w 24"/>
                                                                                                                                                                                    <a:gd name="T7" fmla="*/ 43 h 217"/>
                                                                                                                                                                                    <a:gd name="T8" fmla="*/ 13 w 24"/>
                                                                                                                                                                                    <a:gd name="T9" fmla="*/ 65 h 217"/>
                                                                                                                                                                                    <a:gd name="T10" fmla="*/ 5 w 24"/>
                                                                                                                                                                                    <a:gd name="T11" fmla="*/ 90 h 217"/>
                                                                                                                                                                                    <a:gd name="T12" fmla="*/ 0 w 24"/>
                                                                                                                                                                                    <a:gd name="T13" fmla="*/ 102 h 217"/>
                                                                                                                                                                                    <a:gd name="T14" fmla="*/ 14 w 24"/>
                                                                                                                                                                                    <a:gd name="T15" fmla="*/ 138 h 217"/>
                                                                                                                                                                                    <a:gd name="T16" fmla="*/ 13 w 24"/>
                                                                                                                                                                                    <a:gd name="T17" fmla="*/ 157 h 217"/>
                                                                                                                                                                                    <a:gd name="T18" fmla="*/ 18 w 24"/>
                                                                                                                                                                                    <a:gd name="T19" fmla="*/ 176 h 217"/>
                                                                                                                                                                                    <a:gd name="T20" fmla="*/ 23 w 24"/>
                                                                                                                                                                                    <a:gd name="T21" fmla="*/ 186 h 217"/>
                                                                                                                                                                                    <a:gd name="T22" fmla="*/ 23 w 24"/>
                                                                                                                                                                                    <a:gd name="T23" fmla="*/ 217 h 2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217">
                                                                                                                                                                                      <a:moveTo>
                                                                                                                                                                                        <a:pt x="7" y="0"/>
                                                                                                                                                                                      </a:moveTo>
                                                                                                                                                                                      <a:cubicBezTo>
                                                                                                                                                                                        <a:pt x="12" y="7"/>
                                                                                                                                                                                        <a:pt x="12" y="11"/>
                                                                                                                                                                                        <a:pt x="13" y="20"/>
                                                                                                                                                                                      </a:cubicBezTo>
                                                                                                                                                                                      <a:cubicBezTo>
                                                                                                                                                                                        <a:pt x="13" y="26"/>
                                                                                                                                                                                        <a:pt x="13" y="31"/>
                                                                                                                                                                                        <a:pt x="12" y="37"/>
                                                                                                                                                                                      </a:cubicBezTo>
                                                                                                                                                                                      <a:cubicBezTo>
                                                                                                                                                                                        <a:pt x="12" y="39"/>
                                                                                                                                                                                        <a:pt x="10" y="43"/>
                                                                                                                                                                                        <a:pt x="10" y="43"/>
                                                                                                                                                                                      </a:cubicBezTo>
                                                                                                                                                                                      <a:cubicBezTo>
                                                                                                                                                                                        <a:pt x="11" y="54"/>
                                                                                                                                                                                        <a:pt x="11" y="57"/>
                                                                                                                                                                                        <a:pt x="13" y="65"/>
                                                                                                                                                                                      </a:cubicBezTo>
                                                                                                                                                                                      <a:cubicBezTo>
                                                                                                                                                                                        <a:pt x="12" y="76"/>
                                                                                                                                                                                        <a:pt x="10" y="81"/>
                                                                                                                                                                                        <a:pt x="5" y="90"/>
                                                                                                                                                                                      </a:cubicBezTo>
                                                                                                                                                                                      <a:cubicBezTo>
                                                                                                                                                                                        <a:pt x="3" y="94"/>
                                                                                                                                                                                        <a:pt x="0" y="102"/>
                                                                                                                                                                                        <a:pt x="0" y="102"/>
                                                                                                                                                                                      </a:cubicBezTo>
                                                                                                                                                                                      <a:cubicBezTo>
                                                                                                                                                                                        <a:pt x="2" y="122"/>
                                                                                                                                                                                        <a:pt x="9" y="122"/>
                                                                                                                                                                                        <a:pt x="14" y="138"/>
                                                                                                                                                                                      </a:cubicBezTo>
                                                                                                                                                                                      <a:cubicBezTo>
                                                                                                                                                                                        <a:pt x="15" y="148"/>
                                                                                                                                                                                        <a:pt x="15" y="149"/>
                                                                                                                                                                                        <a:pt x="13" y="157"/>
                                                                                                                                                                                      </a:cubicBezTo>
                                                                                                                                                                                      <a:cubicBezTo>
                                                                                                                                                                                        <a:pt x="14" y="167"/>
                                                                                                                                                                                        <a:pt x="12" y="170"/>
                                                                                                                                                                                        <a:pt x="18" y="176"/>
                                                                                                                                                                                      </a:cubicBezTo>
                                                                                                                                                                                      <a:cubicBezTo>
                                                                                                                                                                                        <a:pt x="19" y="180"/>
                                                                                                                                                                                        <a:pt x="21" y="183"/>
                                                                                                                                                                                        <a:pt x="23" y="186"/>
                                                                                                                                                                                      </a:cubicBezTo>
                                                                                                                                                                                      <a:cubicBezTo>
                                                                                                                                                                                        <a:pt x="24" y="196"/>
                                                                                                                                                                                        <a:pt x="23" y="207"/>
                                                                                                                                                                                        <a:pt x="23" y="21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24" name="Freeform 1188">
                                                                                                                                                                                <a:extLst>
                                                                                                                                                                                  <a:ext uri="{FF2B5EF4-FFF2-40B4-BE49-F238E27FC236}">
                                                                                                                                                                                    <a16:creationId xmlns:a16="http://schemas.microsoft.com/office/drawing/2014/main" id="{2BD188B9-B3AA-4FD1-A85B-8C7982761369}"/>
                                                                                                                                                                                  </a:ext>
                                                                                                                                                                                </a:extLst>
                                                                                                                                                                              </p:cNvPr>
                                                                                                                                                                              <p:cNvSpPr>
                                                                                                                                                                                <a:spLocks/>
                                                                                                                                                                              </p:cNvSpPr>
                                                                                                                                                                              <p:nvPr/>
                                                                                                                                                                            </p:nvSpPr>
                                                                                                                                                                            <p:spPr bwMode="auto">
                                                                                                                                                                              <a:xfrm>
                                                                                                                                                                                <a:off x="258" y="146"/>
                                                                                                                                                                                <a:ext cx="12" cy="54"/>
                                                                                                                                                                              </a:xfrm>
                                                                                                                                                                              <a:custGeom>
                                                                                                                                                                                <a:avLst/>
                                                                                                                                                                                <a:gdLst>
                                                                                                                                                                                  <a:gd name="T0" fmla="*/ 10 w 12"/>
                                                                                                                                                                                  <a:gd name="T1" fmla="*/ 0 h 54"/>
                                                                                                                                                                                  <a:gd name="T2" fmla="*/ 6 w 12"/>
                                                                                                                                                                                  <a:gd name="T3" fmla="*/ 29 h 54"/>
                                                                                                                                                                                  <a:gd name="T4" fmla="*/ 2 w 12"/>
                                                                                                                                                                                  <a:gd name="T5" fmla="*/ 39 h 54"/>
                                                                                                                                                                                  <a:gd name="T6" fmla="*/ 0 w 12"/>
                                                                                                                                                                                  <a:gd name="T7" fmla="*/ 45 h 54"/>
                                                                                                                                                                                  <a:gd name="T8" fmla="*/ 2 w 12"/>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 h="54">
                                                                                                                                                                                    <a:moveTo>
                                                                                                                                                                                      <a:pt x="10" y="0"/>
                                                                                                                                                                                    </a:moveTo>
                                                                                                                                                                                    <a:cubicBezTo>
                                                                                                                                                                                      <a:pt x="12" y="10"/>
                                                                                                                                                                                      <a:pt x="12" y="20"/>
                                                                                                                                                                                      <a:pt x="6" y="29"/>
                                                                                                                                                                                    </a:cubicBezTo>
                                                                                                                                                                                    <a:cubicBezTo>
                                                                                                                                                                                      <a:pt x="5" y="33"/>
                                                                                                                                                                                      <a:pt x="4" y="35"/>
                                                                                                                                                                                      <a:pt x="2" y="39"/>
                                                                                                                                                                                    </a:cubicBezTo>
                                                                                                                                                                                    <a:cubicBezTo>
                                                                                                                                                                                      <a:pt x="1" y="41"/>
                                                                                                                                                                                      <a:pt x="0" y="45"/>
                                                                                                                                                                                      <a:pt x="0" y="45"/>
                                                                                                                                                                                    </a:cubicBezTo>
                                                                                                                                                                                    <a:cubicBezTo>
                                                                                                                                                                                      <a:pt x="1" y="48"/>
                                                                                                                                                                                      <a:pt x="2" y="54"/>
                                                                                                                                                                                      <a:pt x="2" y="5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22" name="Freeform 1186">
                                                                                                                                                                              <a:extLst>
                                                                                                                                                                                <a:ext uri="{FF2B5EF4-FFF2-40B4-BE49-F238E27FC236}">
                                                                                                                                                                                  <a16:creationId xmlns:a16="http://schemas.microsoft.com/office/drawing/2014/main" id="{0AB3D42B-9061-4164-BA8C-BB585DE6736F}"/>
                                                                                                                                                                                </a:ext>
                                                                                                                                                                              </a:extLst>
                                                                                                                                                                            </p:cNvPr>
                                                                                                                                                                            <p:cNvSpPr>
                                                                                                                                                                              <a:spLocks/>
                                                                                                                                                                            </p:cNvSpPr>
                                                                                                                                                                            <p:nvPr/>
                                                                                                                                                                          </p:nvSpPr>
                                                                                                                                                                          <p:spPr bwMode="auto">
                                                                                                                                                                            <a:xfrm>
                                                                                                                                                                              <a:off x="274" y="124"/>
                                                                                                                                                                              <a:ext cx="43" cy="282"/>
                                                                                                                                                                            </a:xfrm>
                                                                                                                                                                            <a:custGeom>
                                                                                                                                                                              <a:avLst/>
                                                                                                                                                                              <a:gdLst>
                                                                                                                                                                                <a:gd name="T0" fmla="*/ 5 w 43"/>
                                                                                                                                                                                <a:gd name="T1" fmla="*/ 0 h 282"/>
                                                                                                                                                                                <a:gd name="T2" fmla="*/ 8 w 43"/>
                                                                                                                                                                                <a:gd name="T3" fmla="*/ 19 h 282"/>
                                                                                                                                                                                <a:gd name="T4" fmla="*/ 5 w 43"/>
                                                                                                                                                                                <a:gd name="T5" fmla="*/ 46 h 282"/>
                                                                                                                                                                                <a:gd name="T6" fmla="*/ 0 w 43"/>
                                                                                                                                                                                <a:gd name="T7" fmla="*/ 65 h 282"/>
                                                                                                                                                                                <a:gd name="T8" fmla="*/ 13 w 43"/>
                                                                                                                                                                                <a:gd name="T9" fmla="*/ 92 h 282"/>
                                                                                                                                                                                <a:gd name="T10" fmla="*/ 20 w 43"/>
                                                                                                                                                                                <a:gd name="T11" fmla="*/ 108 h 282"/>
                                                                                                                                                                                <a:gd name="T12" fmla="*/ 22 w 43"/>
                                                                                                                                                                                <a:gd name="T13" fmla="*/ 116 h 282"/>
                                                                                                                                                                                <a:gd name="T14" fmla="*/ 34 w 43"/>
                                                                                                                                                                                <a:gd name="T15" fmla="*/ 170 h 282"/>
                                                                                                                                                                                <a:gd name="T16" fmla="*/ 40 w 43"/>
                                                                                                                                                                                <a:gd name="T17" fmla="*/ 179 h 282"/>
                                                                                                                                                                                <a:gd name="T18" fmla="*/ 35 w 43"/>
                                                                                                                                                                                <a:gd name="T19" fmla="*/ 223 h 282"/>
                                                                                                                                                                                <a:gd name="T20" fmla="*/ 43 w 43"/>
                                                                                                                                                                                <a:gd name="T21" fmla="*/ 282 h 2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3" h="282">
                                                                                                                                                                                  <a:moveTo>
                                                                                                                                                                                    <a:pt x="5" y="0"/>
                                                                                                                                                                                  </a:moveTo>
                                                                                                                                                                                  <a:cubicBezTo>
                                                                                                                                                                                    <a:pt x="5" y="6"/>
                                                                                                                                                                                    <a:pt x="8" y="19"/>
                                                                                                                                                                                    <a:pt x="8" y="19"/>
                                                                                                                                                                                  </a:cubicBezTo>
                                                                                                                                                                                  <a:cubicBezTo>
                                                                                                                                                                                    <a:pt x="9" y="29"/>
                                                                                                                                                                                    <a:pt x="11" y="38"/>
                                                                                                                                                                                    <a:pt x="5" y="46"/>
                                                                                                                                                                                  </a:cubicBezTo>
                                                                                                                                                                                  <a:cubicBezTo>
                                                                                                                                                                                    <a:pt x="3" y="52"/>
                                                                                                                                                                                    <a:pt x="2" y="59"/>
                                                                                                                                                                                    <a:pt x="0" y="65"/>
                                                                                                                                                                                  </a:cubicBezTo>
                                                                                                                                                                                  <a:cubicBezTo>
                                                                                                                                                                                    <a:pt x="1" y="76"/>
                                                                                                                                                                                    <a:pt x="3" y="85"/>
                                                                                                                                                                                    <a:pt x="13" y="92"/>
                                                                                                                                                                                  </a:cubicBezTo>
                                                                                                                                                                                  <a:cubicBezTo>
                                                                                                                                                                                    <a:pt x="15" y="98"/>
                                                                                                                                                                                    <a:pt x="18" y="102"/>
                                                                                                                                                                                    <a:pt x="20" y="108"/>
                                                                                                                                                                                  </a:cubicBezTo>
                                                                                                                                                                                  <a:cubicBezTo>
                                                                                                                                                                                    <a:pt x="21" y="111"/>
                                                                                                                                                                                    <a:pt x="22" y="116"/>
                                                                                                                                                                                    <a:pt x="22" y="116"/>
                                                                                                                                                                                  </a:cubicBezTo>
                                                                                                                                                                                  <a:cubicBezTo>
                                                                                                                                                                                    <a:pt x="24" y="133"/>
                                                                                                                                                                                    <a:pt x="18" y="159"/>
                                                                                                                                                                                    <a:pt x="34" y="170"/>
                                                                                                                                                                                  </a:cubicBezTo>
                                                                                                                                                                                  <a:cubicBezTo>
                                                                                                                                                                                    <a:pt x="36" y="173"/>
                                                                                                                                                                                    <a:pt x="40" y="179"/>
                                                                                                                                                                                    <a:pt x="40" y="179"/>
                                                                                                                                                                                  </a:cubicBezTo>
                                                                                                                                                                                  <a:cubicBezTo>
                                                                                                                                                                                    <a:pt x="42" y="195"/>
                                                                                                                                                                                    <a:pt x="38" y="208"/>
                                                                                                                                                                                    <a:pt x="35" y="223"/>
                                                                                                                                                                                  </a:cubicBezTo>
                                                                                                                                                                                  <a:cubicBezTo>
                                                                                                                                                                                    <a:pt x="36" y="244"/>
                                                                                                                                                                                    <a:pt x="43" y="261"/>
                                                                                                                                                                                    <a:pt x="43" y="28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20" name="Freeform 1184">
                                                                                                                                                                            <a:extLst>
                                                                                                                                                                              <a:ext uri="{FF2B5EF4-FFF2-40B4-BE49-F238E27FC236}">
                                                                                                                                                                                <a16:creationId xmlns:a16="http://schemas.microsoft.com/office/drawing/2014/main" id="{0907FC5D-198F-49C4-87A2-62EEF8B900D8}"/>
                                                                                                                                                                              </a:ext>
                                                                                                                                                                            </a:extLst>
                                                                                                                                                                          </p:cNvPr>
                                                                                                                                                                          <p:cNvSpPr>
                                                                                                                                                                            <a:spLocks/>
                                                                                                                                                                          </p:cNvSpPr>
                                                                                                                                                                          <p:nvPr/>
                                                                                                                                                                        </p:nvSpPr>
                                                                                                                                                                        <p:spPr bwMode="auto">
                                                                                                                                                                          <a:xfrm>
                                                                                                                                                                            <a:off x="132" y="376"/>
                                                                                                                                                                            <a:ext cx="11" cy="101"/>
                                                                                                                                                                          </a:xfrm>
                                                                                                                                                                          <a:custGeom>
                                                                                                                                                                            <a:avLst/>
                                                                                                                                                                            <a:gdLst>
                                                                                                                                                                              <a:gd name="T0" fmla="*/ 0 w 11"/>
                                                                                                                                                                              <a:gd name="T1" fmla="*/ 0 h 101"/>
                                                                                                                                                                              <a:gd name="T2" fmla="*/ 7 w 11"/>
                                                                                                                                                                              <a:gd name="T3" fmla="*/ 17 h 101"/>
                                                                                                                                                                              <a:gd name="T4" fmla="*/ 7 w 11"/>
                                                                                                                                                                              <a:gd name="T5" fmla="*/ 44 h 101"/>
                                                                                                                                                                              <a:gd name="T6" fmla="*/ 11 w 11"/>
                                                                                                                                                                              <a:gd name="T7" fmla="*/ 56 h 101"/>
                                                                                                                                                                              <a:gd name="T8" fmla="*/ 3 w 11"/>
                                                                                                                                                                              <a:gd name="T9" fmla="*/ 87 h 101"/>
                                                                                                                                                                              <a:gd name="T10" fmla="*/ 7 w 11"/>
                                                                                                                                                                              <a:gd name="T11" fmla="*/ 101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 h="101">
                                                                                                                                                                                <a:moveTo>
                                                                                                                                                                                  <a:pt x="0" y="0"/>
                                                                                                                                                                                </a:moveTo>
                                                                                                                                                                                <a:cubicBezTo>
                                                                                                                                                                                  <a:pt x="4" y="6"/>
                                                                                                                                                                                  <a:pt x="6" y="10"/>
                                                                                                                                                                                  <a:pt x="7" y="17"/>
                                                                                                                                                                                </a:cubicBezTo>
                                                                                                                                                                                <a:cubicBezTo>
                                                                                                                                                                                  <a:pt x="6" y="27"/>
                                                                                                                                                                                  <a:pt x="5" y="34"/>
                                                                                                                                                                                  <a:pt x="7" y="44"/>
                                                                                                                                                                                </a:cubicBezTo>
                                                                                                                                                                                <a:cubicBezTo>
                                                                                                                                                                                  <a:pt x="8" y="48"/>
                                                                                                                                                                                  <a:pt x="11" y="56"/>
                                                                                                                                                                                  <a:pt x="11" y="56"/>
                                                                                                                                                                                </a:cubicBezTo>
                                                                                                                                                                                <a:cubicBezTo>
                                                                                                                                                                                  <a:pt x="10" y="68"/>
                                                                                                                                                                                  <a:pt x="7" y="76"/>
                                                                                                                                                                                  <a:pt x="3" y="87"/>
                                                                                                                                                                                </a:cubicBezTo>
                                                                                                                                                                                <a:cubicBezTo>
                                                                                                                                                                                  <a:pt x="4" y="92"/>
                                                                                                                                                                                  <a:pt x="7" y="101"/>
                                                                                                                                                                                  <a:pt x="7" y="10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18" name="Freeform 1182">
                                                                                                                                                                          <a:extLst>
                                                                                                                                                                            <a:ext uri="{FF2B5EF4-FFF2-40B4-BE49-F238E27FC236}">
                                                                                                                                                                              <a16:creationId xmlns:a16="http://schemas.microsoft.com/office/drawing/2014/main" id="{68077062-FCD2-4C6F-9FFF-B7B12187BB3D}"/>
                                                                                                                                                                            </a:ext>
                                                                                                                                                                          </a:extLst>
                                                                                                                                                                        </p:cNvPr>
                                                                                                                                                                        <p:cNvSpPr>
                                                                                                                                                                          <a:spLocks/>
                                                                                                                                                                        </p:cNvSpPr>
                                                                                                                                                                        <p:nvPr/>
                                                                                                                                                                      </p:nvSpPr>
                                                                                                                                                                      <p:spPr bwMode="auto">
                                                                                                                                                                        <a:xfrm>
                                                                                                                                                                          <a:off x="241" y="404"/>
                                                                                                                                                                          <a:ext cx="16" cy="64"/>
                                                                                                                                                                        </a:xfrm>
                                                                                                                                                                        <a:custGeom>
                                                                                                                                                                          <a:avLst/>
                                                                                                                                                                          <a:gdLst>
                                                                                                                                                                            <a:gd name="T0" fmla="*/ 16 w 16"/>
                                                                                                                                                                            <a:gd name="T1" fmla="*/ 0 h 64"/>
                                                                                                                                                                            <a:gd name="T2" fmla="*/ 0 w 16"/>
                                                                                                                                                                            <a:gd name="T3" fmla="*/ 38 h 64"/>
                                                                                                                                                                            <a:gd name="T4" fmla="*/ 2 w 16"/>
                                                                                                                                                                            <a:gd name="T5" fmla="*/ 64 h 64"/>
                                                                                                                                                                            <a:gd name="T6" fmla="*/ 0 60000 65536"/>
                                                                                                                                                                            <a:gd name="T7" fmla="*/ 0 60000 65536"/>
                                                                                                                                                                            <a:gd name="T8" fmla="*/ 0 60000 65536"/>
                                                                                                                                                                          </a:gdLst>
                                                                                                                                                                          <a:ahLst/>
                                                                                                                                                                          <a:cxnLst>
                                                                                                                                                                            <a:cxn ang="T6">
                                                                                                                                                                              <a:pos x="T0" y="T1"/>
                                                                                                                                                                            </a:cxn>
                                                                                                                                                                            <a:cxn ang="T7">
                                                                                                                                                                              <a:pos x="T2" y="T3"/>
                                                                                                                                                                            </a:cxn>
                                                                                                                                                                            <a:cxn ang="T8">
                                                                                                                                                                              <a:pos x="T4" y="T5"/>
                                                                                                                                                                            </a:cxn>
                                                                                                                                                                          </a:cxnLst>
                                                                                                                                                                          <a:rect l="0" t="0" r="r" b="b"/>
                                                                                                                                                                          <a:pathLst>
                                                                                                                                                                            <a:path w="16" h="64">
                                                                                                                                                                              <a:moveTo>
                                                                                                                                                                                <a:pt x="16" y="0"/>
                                                                                                                                                                              </a:moveTo>
                                                                                                                                                                              <a:cubicBezTo>
                                                                                                                                                                                <a:pt x="12" y="13"/>
                                                                                                                                                                                <a:pt x="3" y="24"/>
                                                                                                                                                                                <a:pt x="0" y="38"/>
                                                                                                                                                                              </a:cubicBezTo>
                                                                                                                                                                              <a:cubicBezTo>
                                                                                                                                                                                <a:pt x="1" y="48"/>
                                                                                                                                                                                <a:pt x="2" y="54"/>
                                                                                                                                                                                <a:pt x="2" y="6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16" name="Freeform 1180">
                                                                                                                                                                        <a:extLst>
                                                                                                                                                                          <a:ext uri="{FF2B5EF4-FFF2-40B4-BE49-F238E27FC236}">
                                                                                                                                                                            <a16:creationId xmlns:a16="http://schemas.microsoft.com/office/drawing/2014/main" id="{94C3F3B7-41A6-4BFD-95E6-A41B44F97C9A}"/>
                                                                                                                                                                          </a:ext>
                                                                                                                                                                        </a:extLst>
                                                                                                                                                                      </p:cNvPr>
                                                                                                                                                                      <p:cNvSpPr>
                                                                                                                                                                        <a:spLocks/>
                                                                                                                                                                      </p:cNvSpPr>
                                                                                                                                                                      <p:nvPr/>
                                                                                                                                                                    </p:nvSpPr>
                                                                                                                                                                    <p:spPr bwMode="auto">
                                                                                                                                                                      <a:xfrm>
                                                                                                                                                                        <a:off x="296" y="103"/>
                                                                                                                                                                        <a:ext cx="21" cy="359"/>
                                                                                                                                                                      </a:xfrm>
                                                                                                                                                                      <a:custGeom>
                                                                                                                                                                        <a:avLst/>
                                                                                                                                                                        <a:gdLst>
                                                                                                                                                                          <a:gd name="T0" fmla="*/ 9 w 21"/>
                                                                                                                                                                          <a:gd name="T1" fmla="*/ 0 h 359"/>
                                                                                                                                                                          <a:gd name="T2" fmla="*/ 8 w 21"/>
                                                                                                                                                                          <a:gd name="T3" fmla="*/ 29 h 359"/>
                                                                                                                                                                          <a:gd name="T4" fmla="*/ 4 w 21"/>
                                                                                                                                                                          <a:gd name="T5" fmla="*/ 41 h 359"/>
                                                                                                                                                                          <a:gd name="T6" fmla="*/ 3 w 21"/>
                                                                                                                                                                          <a:gd name="T7" fmla="*/ 44 h 359"/>
                                                                                                                                                                          <a:gd name="T8" fmla="*/ 7 w 21"/>
                                                                                                                                                                          <a:gd name="T9" fmla="*/ 74 h 359"/>
                                                                                                                                                                          <a:gd name="T10" fmla="*/ 0 w 21"/>
                                                                                                                                                                          <a:gd name="T11" fmla="*/ 100 h 359"/>
                                                                                                                                                                          <a:gd name="T12" fmla="*/ 10 w 21"/>
                                                                                                                                                                          <a:gd name="T13" fmla="*/ 139 h 359"/>
                                                                                                                                                                          <a:gd name="T14" fmla="*/ 6 w 21"/>
                                                                                                                                                                          <a:gd name="T15" fmla="*/ 178 h 359"/>
                                                                                                                                                                          <a:gd name="T16" fmla="*/ 21 w 21"/>
                                                                                                                                                                          <a:gd name="T17" fmla="*/ 215 h 359"/>
                                                                                                                                                                          <a:gd name="T18" fmla="*/ 18 w 21"/>
                                                                                                                                                                          <a:gd name="T19" fmla="*/ 242 h 359"/>
                                                                                                                                                                          <a:gd name="T20" fmla="*/ 14 w 21"/>
                                                                                                                                                                          <a:gd name="T21" fmla="*/ 274 h 359"/>
                                                                                                                                                                          <a:gd name="T22" fmla="*/ 20 w 21"/>
                                                                                                                                                                          <a:gd name="T23" fmla="*/ 296 h 359"/>
                                                                                                                                                                          <a:gd name="T24" fmla="*/ 19 w 21"/>
                                                                                                                                                                          <a:gd name="T25" fmla="*/ 323 h 359"/>
                                                                                                                                                                          <a:gd name="T26" fmla="*/ 17 w 21"/>
                                                                                                                                                                          <a:gd name="T27" fmla="*/ 339 h 359"/>
                                                                                                                                                                          <a:gd name="T28" fmla="*/ 18 w 21"/>
                                                                                                                                                                          <a:gd name="T29" fmla="*/ 359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 h="359">
                                                                                                                                                                            <a:moveTo>
                                                                                                                                                                              <a:pt x="9" y="0"/>
                                                                                                                                                                            </a:moveTo>
                                                                                                                                                                            <a:cubicBezTo>
                                                                                                                                                                              <a:pt x="12" y="9"/>
                                                                                                                                                                              <a:pt x="11" y="20"/>
                                                                                                                                                                              <a:pt x="8" y="29"/>
                                                                                                                                                                            </a:cubicBezTo>
                                                                                                                                                                            <a:cubicBezTo>
                                                                                                                                                                              <a:pt x="7" y="33"/>
                                                                                                                                                                              <a:pt x="5" y="37"/>
                                                                                                                                                                              <a:pt x="4" y="41"/>
                                                                                                                                                                            </a:cubicBezTo>
                                                                                                                                                                            <a:cubicBezTo>
                                                                                                                                                                              <a:pt x="4" y="42"/>
                                                                                                                                                                              <a:pt x="3" y="44"/>
                                                                                                                                                                              <a:pt x="3" y="44"/>
                                                                                                                                                                            </a:cubicBezTo>
                                                                                                                                                                            <a:cubicBezTo>
                                                                                                                                                                              <a:pt x="4" y="54"/>
                                                                                                                                                                              <a:pt x="6" y="64"/>
                                                                                                                                                                              <a:pt x="7" y="74"/>
                                                                                                                                                                            </a:cubicBezTo>
                                                                                                                                                                            <a:cubicBezTo>
                                                                                                                                                                              <a:pt x="6" y="84"/>
                                                                                                                                                                              <a:pt x="3" y="91"/>
                                                                                                                                                                              <a:pt x="0" y="100"/>
                                                                                                                                                                            </a:cubicBezTo>
                                                                                                                                                                            <a:cubicBezTo>
                                                                                                                                                                              <a:pt x="1" y="115"/>
                                                                                                                                                                              <a:pt x="7" y="125"/>
                                                                                                                                                                              <a:pt x="10" y="139"/>
                                                                                                                                                                            </a:cubicBezTo>
                                                                                                                                                                            <a:cubicBezTo>
                                                                                                                                                                              <a:pt x="9" y="153"/>
                                                                                                                                                                              <a:pt x="9" y="164"/>
                                                                                                                                                                              <a:pt x="6" y="178"/>
                                                                                                                                                                            </a:cubicBezTo>
                                                                                                                                                                            <a:cubicBezTo>
                                                                                                                                                                              <a:pt x="8" y="192"/>
                                                                                                                                                                              <a:pt x="18" y="202"/>
                                                                                                                                                                              <a:pt x="21" y="215"/>
                                                                                                                                                                            </a:cubicBezTo>
                                                                                                                                                                            <a:cubicBezTo>
                                                                                                                                                                              <a:pt x="20" y="225"/>
                                                                                                                                                                              <a:pt x="21" y="233"/>
                                                                                                                                                                              <a:pt x="18" y="242"/>
                                                                                                                                                                            </a:cubicBezTo>
                                                                                                                                                                            <a:cubicBezTo>
                                                                                                                                                                              <a:pt x="17" y="253"/>
                                                                                                                                                                              <a:pt x="15" y="263"/>
                                                                                                                                                                              <a:pt x="14" y="274"/>
                                                                                                                                                                            </a:cubicBezTo>
                                                                                                                                                                            <a:cubicBezTo>
                                                                                                                                                                              <a:pt x="15" y="281"/>
                                                                                                                                                                              <a:pt x="18" y="289"/>
                                                                                                                                                                              <a:pt x="20" y="296"/>
                                                                                                                                                                            </a:cubicBezTo>
                                                                                                                                                                            <a:cubicBezTo>
                                                                                                                                                                              <a:pt x="20" y="305"/>
                                                                                                                                                                              <a:pt x="20" y="314"/>
                                                                                                                                                                              <a:pt x="19" y="323"/>
                                                                                                                                                                            </a:cubicBezTo>
                                                                                                                                                                            <a:cubicBezTo>
                                                                                                                                                                              <a:pt x="19" y="328"/>
                                                                                                                                                                              <a:pt x="17" y="339"/>
                                                                                                                                                                              <a:pt x="17" y="339"/>
                                                                                                                                                                            </a:cubicBezTo>
                                                                                                                                                                            <a:cubicBezTo>
                                                                                                                                                                              <a:pt x="18" y="358"/>
                                                                                                                                                                              <a:pt x="18" y="351"/>
                                                                                                                                                                              <a:pt x="18" y="35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14" name="Freeform 1178">
                                                                                                                                                                      <a:extLst>
                                                                                                                                                                        <a:ext uri="{FF2B5EF4-FFF2-40B4-BE49-F238E27FC236}">
                                                                                                                                                                          <a16:creationId xmlns:a16="http://schemas.microsoft.com/office/drawing/2014/main" id="{9151D8DE-24F6-44CB-8088-BB35FEA3962D}"/>
                                                                                                                                                                        </a:ext>
                                                                                                                                                                      </a:extLst>
                                                                                                                                                                    </p:cNvPr>
                                                                                                                                                                    <p:cNvSpPr>
                                                                                                                                                                      <a:spLocks/>
                                                                                                                                                                    </p:cNvSpPr>
                                                                                                                                                                    <p:nvPr/>
                                                                                                                                                                  </p:nvSpPr>
                                                                                                                                                                  <p:spPr bwMode="auto">
                                                                                                                                                                    <a:xfrm>
                                                                                                                                                                      <a:off x="307" y="121"/>
                                                                                                                                                                      <a:ext cx="15" cy="323"/>
                                                                                                                                                                    </a:xfrm>
                                                                                                                                                                    <a:custGeom>
                                                                                                                                                                      <a:avLst/>
                                                                                                                                                                      <a:gdLst>
                                                                                                                                                                        <a:gd name="T0" fmla="*/ 13 w 15"/>
                                                                                                                                                                        <a:gd name="T1" fmla="*/ 0 h 323"/>
                                                                                                                                                                        <a:gd name="T2" fmla="*/ 10 w 15"/>
                                                                                                                                                                        <a:gd name="T3" fmla="*/ 28 h 323"/>
                                                                                                                                                                        <a:gd name="T4" fmla="*/ 2 w 15"/>
                                                                                                                                                                        <a:gd name="T5" fmla="*/ 40 h 323"/>
                                                                                                                                                                        <a:gd name="T6" fmla="*/ 7 w 15"/>
                                                                                                                                                                        <a:gd name="T7" fmla="*/ 58 h 323"/>
                                                                                                                                                                        <a:gd name="T8" fmla="*/ 11 w 15"/>
                                                                                                                                                                        <a:gd name="T9" fmla="*/ 72 h 323"/>
                                                                                                                                                                        <a:gd name="T10" fmla="*/ 8 w 15"/>
                                                                                                                                                                        <a:gd name="T11" fmla="*/ 144 h 323"/>
                                                                                                                                                                        <a:gd name="T12" fmla="*/ 10 w 15"/>
                                                                                                                                                                        <a:gd name="T13" fmla="*/ 208 h 323"/>
                                                                                                                                                                        <a:gd name="T14" fmla="*/ 7 w 15"/>
                                                                                                                                                                        <a:gd name="T15" fmla="*/ 243 h 323"/>
                                                                                                                                                                        <a:gd name="T16" fmla="*/ 4 w 15"/>
                                                                                                                                                                        <a:gd name="T17" fmla="*/ 272 h 323"/>
                                                                                                                                                                        <a:gd name="T18" fmla="*/ 0 w 15"/>
                                                                                                                                                                        <a:gd name="T19" fmla="*/ 316 h 323"/>
                                                                                                                                                                        <a:gd name="T20" fmla="*/ 1 w 15"/>
                                                                                                                                                                        <a:gd name="T21" fmla="*/ 316 h 3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 h="323">
                                                                                                                                                                          <a:moveTo>
                                                                                                                                                                            <a:pt x="13" y="0"/>
                                                                                                                                                                          </a:moveTo>
                                                                                                                                                                          <a:cubicBezTo>
                                                                                                                                                                            <a:pt x="15" y="10"/>
                                                                                                                                                                            <a:pt x="13" y="19"/>
                                                                                                                                                                            <a:pt x="10" y="28"/>
                                                                                                                                                                          </a:cubicBezTo>
                                                                                                                                                                          <a:cubicBezTo>
                                                                                                                                                                            <a:pt x="8" y="33"/>
                                                                                                                                                                            <a:pt x="2" y="40"/>
                                                                                                                                                                            <a:pt x="2" y="40"/>
                                                                                                                                                                          </a:cubicBezTo>
                                                                                                                                                                          <a:cubicBezTo>
                                                                                                                                                                            <a:pt x="3" y="48"/>
                                                                                                                                                                            <a:pt x="4" y="52"/>
                                                                                                                                                                            <a:pt x="7" y="58"/>
                                                                                                                                                                          </a:cubicBezTo>
                                                                                                                                                                          <a:cubicBezTo>
                                                                                                                                                                            <a:pt x="9" y="62"/>
                                                                                                                                                                            <a:pt x="11" y="72"/>
                                                                                                                                                                            <a:pt x="11" y="72"/>
                                                                                                                                                                          </a:cubicBezTo>
                                                                                                                                                                          <a:cubicBezTo>
                                                                                                                                                                            <a:pt x="12" y="96"/>
                                                                                                                                                                            <a:pt x="14" y="120"/>
                                                                                                                                                                            <a:pt x="8" y="144"/>
                                                                                                                                                                          </a:cubicBezTo>
                                                                                                                                                                          <a:cubicBezTo>
                                                                                                                                                                            <a:pt x="7" y="166"/>
                                                                                                                                                                            <a:pt x="7" y="186"/>
                                                                                                                                                                            <a:pt x="10" y="208"/>
                                                                                                                                                                          </a:cubicBezTo>
                                                                                                                                                                          <a:cubicBezTo>
                                                                                                                                                                            <a:pt x="9" y="220"/>
                                                                                                                                                                            <a:pt x="9" y="231"/>
                                                                                                                                                                            <a:pt x="7" y="243"/>
                                                                                                                                                                          </a:cubicBezTo>
                                                                                                                                                                          <a:cubicBezTo>
                                                                                                                                                                            <a:pt x="6" y="254"/>
                                                                                                                                                                            <a:pt x="5" y="262"/>
                                                                                                                                                                            <a:pt x="4" y="272"/>
                                                                                                                                                                          </a:cubicBezTo>
                                                                                                                                                                          <a:cubicBezTo>
                                                                                                                                                                            <a:pt x="3" y="288"/>
                                                                                                                                                                            <a:pt x="2" y="301"/>
                                                                                                                                                                            <a:pt x="0" y="316"/>
                                                                                                                                                                          </a:cubicBezTo>
                                                                                                                                                                          <a:cubicBezTo>
                                                                                                                                                                            <a:pt x="1" y="323"/>
                                                                                                                                                                            <a:pt x="1" y="323"/>
                                                                                                                                                                            <a:pt x="1" y="31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12" name="Freeform 1176">
                                                                                                                                                                    <a:extLst>
                                                                                                                                                                      <a:ext uri="{FF2B5EF4-FFF2-40B4-BE49-F238E27FC236}">
                                                                                                                                                                        <a16:creationId xmlns:a16="http://schemas.microsoft.com/office/drawing/2014/main" id="{804A0F1F-6030-4144-B0CD-CC9E797E442F}"/>
                                                                                                                                                                      </a:ext>
                                                                                                                                                                    </a:extLst>
                                                                                                                                                                  </p:cNvPr>
                                                                                                                                                                  <p:cNvSpPr>
                                                                                                                                                                    <a:spLocks/>
                                                                                                                                                                  </p:cNvSpPr>
                                                                                                                                                                  <p:nvPr/>
                                                                                                                                                                </p:nvSpPr>
                                                                                                                                                                <p:spPr bwMode="auto">
                                                                                                                                                                  <a:xfrm>
                                                                                                                                                                    <a:off x="314" y="150"/>
                                                                                                                                                                    <a:ext cx="40" cy="283"/>
                                                                                                                                                                  </a:xfrm>
                                                                                                                                                                  <a:custGeom>
                                                                                                                                                                    <a:avLst/>
                                                                                                                                                                    <a:gdLst>
                                                                                                                                                                      <a:gd name="T0" fmla="*/ 33 w 40"/>
                                                                                                                                                                      <a:gd name="T1" fmla="*/ 0 h 283"/>
                                                                                                                                                                      <a:gd name="T2" fmla="*/ 40 w 40"/>
                                                                                                                                                                      <a:gd name="T3" fmla="*/ 30 h 283"/>
                                                                                                                                                                      <a:gd name="T4" fmla="*/ 36 w 40"/>
                                                                                                                                                                      <a:gd name="T5" fmla="*/ 57 h 283"/>
                                                                                                                                                                      <a:gd name="T6" fmla="*/ 31 w 40"/>
                                                                                                                                                                      <a:gd name="T7" fmla="*/ 69 h 283"/>
                                                                                                                                                                      <a:gd name="T8" fmla="*/ 30 w 40"/>
                                                                                                                                                                      <a:gd name="T9" fmla="*/ 96 h 283"/>
                                                                                                                                                                      <a:gd name="T10" fmla="*/ 24 w 40"/>
                                                                                                                                                                      <a:gd name="T11" fmla="*/ 118 h 283"/>
                                                                                                                                                                      <a:gd name="T12" fmla="*/ 16 w 40"/>
                                                                                                                                                                      <a:gd name="T13" fmla="*/ 141 h 283"/>
                                                                                                                                                                      <a:gd name="T14" fmla="*/ 12 w 40"/>
                                                                                                                                                                      <a:gd name="T15" fmla="*/ 166 h 283"/>
                                                                                                                                                                      <a:gd name="T16" fmla="*/ 4 w 40"/>
                                                                                                                                                                      <a:gd name="T17" fmla="*/ 210 h 283"/>
                                                                                                                                                                      <a:gd name="T18" fmla="*/ 0 w 40"/>
                                                                                                                                                                      <a:gd name="T19" fmla="*/ 253 h 283"/>
                                                                                                                                                                      <a:gd name="T20" fmla="*/ 1 w 40"/>
                                                                                                                                                                      <a:gd name="T21" fmla="*/ 283 h 2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 h="283">
                                                                                                                                                                        <a:moveTo>
                                                                                                                                                                          <a:pt x="33" y="0"/>
                                                                                                                                                                        </a:moveTo>
                                                                                                                                                                        <a:cubicBezTo>
                                                                                                                                                                          <a:pt x="36" y="10"/>
                                                                                                                                                                          <a:pt x="39" y="20"/>
                                                                                                                                                                          <a:pt x="40" y="30"/>
                                                                                                                                                                        </a:cubicBezTo>
                                                                                                                                                                        <a:cubicBezTo>
                                                                                                                                                                          <a:pt x="39" y="43"/>
                                                                                                                                                                          <a:pt x="39" y="47"/>
                                                                                                                                                                          <a:pt x="36" y="57"/>
                                                                                                                                                                        </a:cubicBezTo>
                                                                                                                                                                        <a:cubicBezTo>
                                                                                                                                                                          <a:pt x="35" y="61"/>
                                                                                                                                                                          <a:pt x="31" y="69"/>
                                                                                                                                                                          <a:pt x="31" y="69"/>
                                                                                                                                                                        </a:cubicBezTo>
                                                                                                                                                                        <a:cubicBezTo>
                                                                                                                                                                          <a:pt x="32" y="78"/>
                                                                                                                                                                          <a:pt x="33" y="87"/>
                                                                                                                                                                          <a:pt x="30" y="96"/>
                                                                                                                                                                        </a:cubicBezTo>
                                                                                                                                                                        <a:cubicBezTo>
                                                                                                                                                                          <a:pt x="29" y="103"/>
                                                                                                                                                                          <a:pt x="28" y="112"/>
                                                                                                                                                                          <a:pt x="24" y="118"/>
                                                                                                                                                                        </a:cubicBezTo>
                                                                                                                                                                        <a:cubicBezTo>
                                                                                                                                                                          <a:pt x="22" y="126"/>
                                                                                                                                                                          <a:pt x="19" y="133"/>
                                                                                                                                                                          <a:pt x="16" y="141"/>
                                                                                                                                                                        </a:cubicBezTo>
                                                                                                                                                                        <a:cubicBezTo>
                                                                                                                                                                          <a:pt x="13" y="149"/>
                                                                                                                                                                          <a:pt x="14" y="158"/>
                                                                                                                                                                          <a:pt x="12" y="166"/>
                                                                                                                                                                        </a:cubicBezTo>
                                                                                                                                                                        <a:cubicBezTo>
                                                                                                                                                                          <a:pt x="10" y="182"/>
                                                                                                                                                                          <a:pt x="6" y="195"/>
                                                                                                                                                                          <a:pt x="4" y="210"/>
                                                                                                                                                                        </a:cubicBezTo>
                                                                                                                                                                        <a:cubicBezTo>
                                                                                                                                                                          <a:pt x="6" y="226"/>
                                                                                                                                                                          <a:pt x="4" y="238"/>
                                                                                                                                                                          <a:pt x="0" y="253"/>
                                                                                                                                                                        </a:cubicBezTo>
                                                                                                                                                                        <a:cubicBezTo>
                                                                                                                                                                          <a:pt x="0" y="258"/>
                                                                                                                                                                          <a:pt x="2" y="282"/>
                                                                                                                                                                          <a:pt x="1" y="28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10" name="Freeform 1174">
                                                                                                                                                                  <a:extLst>
                                                                                                                                                                    <a:ext uri="{FF2B5EF4-FFF2-40B4-BE49-F238E27FC236}">
                                                                                                                                                                      <a16:creationId xmlns:a16="http://schemas.microsoft.com/office/drawing/2014/main" id="{883C9284-076E-4C17-8606-258794FF2BA8}"/>
                                                                                                                                                                    </a:ext>
                                                                                                                                                                  </a:extLst>
                                                                                                                                                                </p:cNvPr>
                                                                                                                                                                <p:cNvSpPr>
                                                                                                                                                                  <a:spLocks/>
                                                                                                                                                                </p:cNvSpPr>
                                                                                                                                                                <p:nvPr/>
                                                                                                                                                              </p:nvSpPr>
                                                                                                                                                              <p:spPr bwMode="auto">
                                                                                                                                                                <a:xfrm>
                                                                                                                                                                  <a:off x="399" y="162"/>
                                                                                                                                                                  <a:ext cx="18" cy="36"/>
                                                                                                                                                                </a:xfrm>
                                                                                                                                                                <a:custGeom>
                                                                                                                                                                  <a:avLst/>
                                                                                                                                                                  <a:gdLst>
                                                                                                                                                                    <a:gd name="T0" fmla="*/ 0 w 18"/>
                                                                                                                                                                    <a:gd name="T1" fmla="*/ 0 h 36"/>
                                                                                                                                                                    <a:gd name="T2" fmla="*/ 6 w 18"/>
                                                                                                                                                                    <a:gd name="T3" fmla="*/ 16 h 36"/>
                                                                                                                                                                    <a:gd name="T4" fmla="*/ 15 w 18"/>
                                                                                                                                                                    <a:gd name="T5" fmla="*/ 25 h 36"/>
                                                                                                                                                                    <a:gd name="T6" fmla="*/ 17 w 18"/>
                                                                                                                                                                    <a:gd name="T7" fmla="*/ 36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a:moveTo>
                                                                                                                                                                        <a:pt x="0" y="0"/>
                                                                                                                                                                      </a:moveTo>
                                                                                                                                                                      <a:cubicBezTo>
                                                                                                                                                                        <a:pt x="3" y="5"/>
                                                                                                                                                                        <a:pt x="2" y="11"/>
                                                                                                                                                                        <a:pt x="6" y="16"/>
                                                                                                                                                                      </a:cubicBezTo>
                                                                                                                                                                      <a:cubicBezTo>
                                                                                                                                                                        <a:pt x="9" y="19"/>
                                                                                                                                                                        <a:pt x="15" y="25"/>
                                                                                                                                                                        <a:pt x="15" y="25"/>
                                                                                                                                                                      </a:cubicBezTo>
                                                                                                                                                                      <a:cubicBezTo>
                                                                                                                                                                        <a:pt x="18" y="33"/>
                                                                                                                                                                        <a:pt x="17" y="29"/>
                                                                                                                                                                        <a:pt x="17" y="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08" name="Freeform 1172">
                                                                                                                                                                <a:extLst>
                                                                                                                                                                  <a:ext uri="{FF2B5EF4-FFF2-40B4-BE49-F238E27FC236}">
                                                                                                                                                                    <a16:creationId xmlns:a16="http://schemas.microsoft.com/office/drawing/2014/main" id="{7E916DE6-2B1D-4239-8E77-7D15E445C1CE}"/>
                                                                                                                                                                  </a:ext>
                                                                                                                                                                </a:extLst>
                                                                                                                                                              </p:cNvPr>
                                                                                                                                                              <p:cNvSpPr>
                                                                                                                                                                <a:spLocks/>
                                                                                                                                                              </p:cNvSpPr>
                                                                                                                                                              <p:nvPr/>
                                                                                                                                                            </p:nvSpPr>
                                                                                                                                                            <p:spPr bwMode="auto">
                                                                                                                                                              <a:xfrm>
                                                                                                                                                                <a:off x="393" y="177"/>
                                                                                                                                                                <a:ext cx="11" cy="15"/>
                                                                                                                                                              </a:xfrm>
                                                                                                                                                              <a:custGeom>
                                                                                                                                                                <a:avLst/>
                                                                                                                                                                <a:gdLst>
                                                                                                                                                                  <a:gd name="T0" fmla="*/ 11 w 11"/>
                                                                                                                                                                  <a:gd name="T1" fmla="*/ 0 h 15"/>
                                                                                                                                                                  <a:gd name="T2" fmla="*/ 3 w 11"/>
                                                                                                                                                                  <a:gd name="T3" fmla="*/ 6 h 15"/>
                                                                                                                                                                  <a:gd name="T4" fmla="*/ 0 w 11"/>
                                                                                                                                                                  <a:gd name="T5" fmla="*/ 15 h 15"/>
                                                                                                                                                                  <a:gd name="T6" fmla="*/ 4 w 11"/>
                                                                                                                                                                  <a:gd name="T7" fmla="*/ 9 h 15"/>
                                                                                                                                                                  <a:gd name="T8" fmla="*/ 11 w 11"/>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5">
                                                                                                                                                                    <a:moveTo>
                                                                                                                                                                      <a:pt x="11" y="0"/>
                                                                                                                                                                    </a:moveTo>
                                                                                                                                                                    <a:cubicBezTo>
                                                                                                                                                                      <a:pt x="8" y="2"/>
                                                                                                                                                                      <a:pt x="5" y="2"/>
                                                                                                                                                                      <a:pt x="3" y="6"/>
                                                                                                                                                                    </a:cubicBezTo>
                                                                                                                                                                    <a:cubicBezTo>
                                                                                                                                                                      <a:pt x="2" y="9"/>
                                                                                                                                                                      <a:pt x="0" y="15"/>
                                                                                                                                                                      <a:pt x="0" y="15"/>
                                                                                                                                                                    </a:cubicBezTo>
                                                                                                                                                                    <a:cubicBezTo>
                                                                                                                                                                      <a:pt x="0" y="12"/>
                                                                                                                                                                      <a:pt x="1" y="11"/>
                                                                                                                                                                      <a:pt x="4" y="9"/>
                                                                                                                                                                    </a:cubicBezTo>
                                                                                                                                                                    <a:cubicBezTo>
                                                                                                                                                                      <a:pt x="6" y="6"/>
                                                                                                                                                                      <a:pt x="7" y="0"/>
                                                                                                                                                                      <a:pt x="11"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206" name="Freeform 1170">
                                                                                                                                                              <a:extLst>
                                                                                                                                                                <a:ext uri="{FF2B5EF4-FFF2-40B4-BE49-F238E27FC236}">
                                                                                                                                                                  <a16:creationId xmlns:a16="http://schemas.microsoft.com/office/drawing/2014/main" id="{90B315DC-D7F8-49D2-B59C-FA55E5146756}"/>
                                                                                                                                                                </a:ext>
                                                                                                                                                              </a:extLst>
                                                                                                                                                            </p:cNvPr>
                                                                                                                                                            <p:cNvSpPr>
                                                                                                                                                              <a:spLocks/>
                                                                                                                                                            </p:cNvSpPr>
                                                                                                                                                            <p:nvPr/>
                                                                                                                                                          </p:nvSpPr>
                                                                                                                                                          <p:spPr bwMode="auto">
                                                                                                                                                            <a:xfrm>
                                                                                                                                                              <a:off x="406" y="164"/>
                                                                                                                                                              <a:ext cx="20" cy="25"/>
                                                                                                                                                            </a:xfrm>
                                                                                                                                                            <a:custGeom>
                                                                                                                                                              <a:avLst/>
                                                                                                                                                              <a:gdLst>
                                                                                                                                                                <a:gd name="T0" fmla="*/ 0 w 20"/>
                                                                                                                                                                <a:gd name="T1" fmla="*/ 0 h 25"/>
                                                                                                                                                                <a:gd name="T2" fmla="*/ 10 w 20"/>
                                                                                                                                                                <a:gd name="T3" fmla="*/ 7 h 25"/>
                                                                                                                                                                <a:gd name="T4" fmla="*/ 14 w 20"/>
                                                                                                                                                                <a:gd name="T5" fmla="*/ 19 h 25"/>
                                                                                                                                                                <a:gd name="T6" fmla="*/ 20 w 20"/>
                                                                                                                                                                <a:gd name="T7" fmla="*/ 25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25">
                                                                                                                                                                  <a:moveTo>
                                                                                                                                                                    <a:pt x="0" y="0"/>
                                                                                                                                                                  </a:moveTo>
                                                                                                                                                                  <a:cubicBezTo>
                                                                                                                                                                    <a:pt x="6" y="1"/>
                                                                                                                                                                    <a:pt x="6" y="3"/>
                                                                                                                                                                    <a:pt x="10" y="7"/>
                                                                                                                                                                  </a:cubicBezTo>
                                                                                                                                                                  <a:cubicBezTo>
                                                                                                                                                                    <a:pt x="11" y="11"/>
                                                                                                                                                                    <a:pt x="13" y="15"/>
                                                                                                                                                                    <a:pt x="14" y="19"/>
                                                                                                                                                                  </a:cubicBezTo>
                                                                                                                                                                  <a:cubicBezTo>
                                                                                                                                                                    <a:pt x="15" y="22"/>
                                                                                                                                                                    <a:pt x="20" y="25"/>
                                                                                                                                                                    <a:pt x="20"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04" name="Freeform 1168">
                                                                                                                                                            <a:extLst>
                                                                                                                                                              <a:ext uri="{FF2B5EF4-FFF2-40B4-BE49-F238E27FC236}">
                                                                                                                                                                <a16:creationId xmlns:a16="http://schemas.microsoft.com/office/drawing/2014/main" id="{F97257B3-CB00-4475-B948-CA2AAF5CAD24}"/>
                                                                                                                                                              </a:ext>
                                                                                                                                                            </a:extLst>
                                                                                                                                                          </p:cNvPr>
                                                                                                                                                          <p:cNvSpPr>
                                                                                                                                                            <a:spLocks/>
                                                                                                                                                          </p:cNvSpPr>
                                                                                                                                                          <p:nvPr/>
                                                                                                                                                        </p:nvSpPr>
                                                                                                                                                        <p:spPr bwMode="auto">
                                                                                                                                                          <a:xfrm>
                                                                                                                                                            <a:off x="403" y="187"/>
                                                                                                                                                            <a:ext cx="10" cy="25"/>
                                                                                                                                                          </a:xfrm>
                                                                                                                                                          <a:custGeom>
                                                                                                                                                            <a:avLst/>
                                                                                                                                                            <a:gdLst>
                                                                                                                                                              <a:gd name="T0" fmla="*/ 10 w 10"/>
                                                                                                                                                              <a:gd name="T1" fmla="*/ 0 h 25"/>
                                                                                                                                                              <a:gd name="T2" fmla="*/ 1 w 10"/>
                                                                                                                                                              <a:gd name="T3" fmla="*/ 10 h 25"/>
                                                                                                                                                              <a:gd name="T4" fmla="*/ 1 w 10"/>
                                                                                                                                                              <a:gd name="T5" fmla="*/ 25 h 25"/>
                                                                                                                                                              <a:gd name="T6" fmla="*/ 0 60000 65536"/>
                                                                                                                                                              <a:gd name="T7" fmla="*/ 0 60000 65536"/>
                                                                                                                                                              <a:gd name="T8" fmla="*/ 0 60000 65536"/>
                                                                                                                                                            </a:gdLst>
                                                                                                                                                            <a:ahLst/>
                                                                                                                                                            <a:cxnLst>
                                                                                                                                                              <a:cxn ang="T6">
                                                                                                                                                                <a:pos x="T0" y="T1"/>
                                                                                                                                                              </a:cxn>
                                                                                                                                                              <a:cxn ang="T7">
                                                                                                                                                                <a:pos x="T2" y="T3"/>
                                                                                                                                                              </a:cxn>
                                                                                                                                                              <a:cxn ang="T8">
                                                                                                                                                                <a:pos x="T4" y="T5"/>
                                                                                                                                                              </a:cxn>
                                                                                                                                                            </a:cxnLst>
                                                                                                                                                            <a:rect l="0" t="0" r="r" b="b"/>
                                                                                                                                                            <a:pathLst>
                                                                                                                                                              <a:path w="10" h="25">
                                                                                                                                                                <a:moveTo>
                                                                                                                                                                  <a:pt x="10" y="0"/>
                                                                                                                                                                </a:moveTo>
                                                                                                                                                                <a:cubicBezTo>
                                                                                                                                                                  <a:pt x="4" y="2"/>
                                                                                                                                                                  <a:pt x="4" y="6"/>
                                                                                                                                                                  <a:pt x="1" y="10"/>
                                                                                                                                                                </a:cubicBezTo>
                                                                                                                                                                <a:cubicBezTo>
                                                                                                                                                                  <a:pt x="0" y="15"/>
                                                                                                                                                                  <a:pt x="1" y="20"/>
                                                                                                                                                                  <a:pt x="1"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02" name="Freeform 1166">
                                                                                                                                                          <a:extLst>
                                                                                                                                                            <a:ext uri="{FF2B5EF4-FFF2-40B4-BE49-F238E27FC236}">
                                                                                                                                                              <a16:creationId xmlns:a16="http://schemas.microsoft.com/office/drawing/2014/main" id="{5BF0FFAE-4349-4B38-BC93-4EF28F476178}"/>
                                                                                                                                                            </a:ext>
                                                                                                                                                          </a:extLst>
                                                                                                                                                        </p:cNvPr>
                                                                                                                                                        <p:cNvSpPr>
                                                                                                                                                          <a:spLocks/>
                                                                                                                                                        </p:cNvSpPr>
                                                                                                                                                        <p:nvPr/>
                                                                                                                                                      </p:nvSpPr>
                                                                                                                                                      <p:spPr bwMode="auto">
                                                                                                                                                        <a:xfrm>
                                                                                                                                                          <a:off x="449" y="154"/>
                                                                                                                                                          <a:ext cx="19" cy="48"/>
                                                                                                                                                        </a:xfrm>
                                                                                                                                                        <a:custGeom>
                                                                                                                                                          <a:avLst/>
                                                                                                                                                          <a:gdLst>
                                                                                                                                                            <a:gd name="T0" fmla="*/ 0 w 19"/>
                                                                                                                                                            <a:gd name="T1" fmla="*/ 0 h 48"/>
                                                                                                                                                            <a:gd name="T2" fmla="*/ 19 w 19"/>
                                                                                                                                                            <a:gd name="T3" fmla="*/ 48 h 48"/>
                                                                                                                                                            <a:gd name="T4" fmla="*/ 0 60000 65536"/>
                                                                                                                                                            <a:gd name="T5" fmla="*/ 0 60000 65536"/>
                                                                                                                                                          </a:gdLst>
                                                                                                                                                          <a:ahLst/>
                                                                                                                                                          <a:cxnLst>
                                                                                                                                                            <a:cxn ang="T4">
                                                                                                                                                              <a:pos x="T0" y="T1"/>
                                                                                                                                                            </a:cxn>
                                                                                                                                                            <a:cxn ang="T5">
                                                                                                                                                              <a:pos x="T2" y="T3"/>
                                                                                                                                                            </a:cxn>
                                                                                                                                                          </a:cxnLst>
                                                                                                                                                          <a:rect l="0" t="0" r="r" b="b"/>
                                                                                                                                                          <a:pathLst>
                                                                                                                                                            <a:path w="19" h="48">
                                                                                                                                                              <a:moveTo>
                                                                                                                                                                <a:pt x="0" y="0"/>
                                                                                                                                                              </a:moveTo>
                                                                                                                                                              <a:cubicBezTo>
                                                                                                                                                                <a:pt x="6" y="17"/>
                                                                                                                                                                <a:pt x="19" y="29"/>
                                                                                                                                                                <a:pt x="19"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200" name="Freeform 1164">
                                                                                                                                                        <a:extLst>
                                                                                                                                                          <a:ext uri="{FF2B5EF4-FFF2-40B4-BE49-F238E27FC236}">
                                                                                                                                                            <a16:creationId xmlns:a16="http://schemas.microsoft.com/office/drawing/2014/main" id="{37BBD4C9-C53D-4D49-9854-0A281072471F}"/>
                                                                                                                                                          </a:ext>
                                                                                                                                                        </a:extLst>
                                                                                                                                                      </p:cNvPr>
                                                                                                                                                      <p:cNvSpPr>
                                                                                                                                                        <a:spLocks/>
                                                                                                                                                      </p:cNvSpPr>
                                                                                                                                                      <p:nvPr/>
                                                                                                                                                    </p:nvSpPr>
                                                                                                                                                    <p:spPr bwMode="auto">
                                                                                                                                                      <a:xfrm>
                                                                                                                                                        <a:off x="464" y="158"/>
                                                                                                                                                        <a:ext cx="39" cy="18"/>
                                                                                                                                                      </a:xfrm>
                                                                                                                                                      <a:custGeom>
                                                                                                                                                        <a:avLst/>
                                                                                                                                                        <a:gdLst>
                                                                                                                                                          <a:gd name="T0" fmla="*/ 0 w 39"/>
                                                                                                                                                          <a:gd name="T1" fmla="*/ 2 h 18"/>
                                                                                                                                                          <a:gd name="T2" fmla="*/ 17 w 39"/>
                                                                                                                                                          <a:gd name="T3" fmla="*/ 1 h 18"/>
                                                                                                                                                          <a:gd name="T4" fmla="*/ 39 w 39"/>
                                                                                                                                                          <a:gd name="T5" fmla="*/ 18 h 18"/>
                                                                                                                                                          <a:gd name="T6" fmla="*/ 0 60000 65536"/>
                                                                                                                                                          <a:gd name="T7" fmla="*/ 0 60000 65536"/>
                                                                                                                                                          <a:gd name="T8" fmla="*/ 0 60000 65536"/>
                                                                                                                                                        </a:gdLst>
                                                                                                                                                        <a:ahLst/>
                                                                                                                                                        <a:cxnLst>
                                                                                                                                                          <a:cxn ang="T6">
                                                                                                                                                            <a:pos x="T0" y="T1"/>
                                                                                                                                                          </a:cxn>
                                                                                                                                                          <a:cxn ang="T7">
                                                                                                                                                            <a:pos x="T2" y="T3"/>
                                                                                                                                                          </a:cxn>
                                                                                                                                                          <a:cxn ang="T8">
                                                                                                                                                            <a:pos x="T4" y="T5"/>
                                                                                                                                                          </a:cxn>
                                                                                                                                                        </a:cxnLst>
                                                                                                                                                        <a:rect l="0" t="0" r="r" b="b"/>
                                                                                                                                                        <a:pathLst>
                                                                                                                                                          <a:path w="39" h="18">
                                                                                                                                                            <a:moveTo>
                                                                                                                                                              <a:pt x="0" y="2"/>
                                                                                                                                                            </a:moveTo>
                                                                                                                                                            <a:cubicBezTo>
                                                                                                                                                              <a:pt x="7" y="1"/>
                                                                                                                                                              <a:pt x="10" y="0"/>
                                                                                                                                                              <a:pt x="17" y="1"/>
                                                                                                                                                            </a:cubicBezTo>
                                                                                                                                                            <a:cubicBezTo>
                                                                                                                                                              <a:pt x="24" y="3"/>
                                                                                                                                                              <a:pt x="31" y="18"/>
                                                                                                                                                              <a:pt x="39"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97" name="Freeform 1161">
                                                                                                                                                      <a:extLst>
                                                                                                                                                        <a:ext uri="{FF2B5EF4-FFF2-40B4-BE49-F238E27FC236}">
                                                                                                                                                          <a16:creationId xmlns:a16="http://schemas.microsoft.com/office/drawing/2014/main" id="{0D7A057C-8EC0-48D4-A876-0D29E9679297}"/>
                                                                                                                                                        </a:ext>
                                                                                                                                                      </a:extLst>
                                                                                                                                                    </p:cNvPr>
                                                                                                                                                    <p:cNvSpPr>
                                                                                                                                                      <a:spLocks/>
                                                                                                                                                    </p:cNvSpPr>
                                                                                                                                                    <p:nvPr/>
                                                                                                                                                  </p:nvSpPr>
                                                                                                                                                  <p:spPr bwMode="auto">
                                                                                                                                                    <a:xfrm>
                                                                                                                                                      <a:off x="409" y="193"/>
                                                                                                                                                      <a:ext cx="33" cy="245"/>
                                                                                                                                                    </a:xfrm>
                                                                                                                                                    <a:custGeom>
                                                                                                                                                      <a:avLst/>
                                                                                                                                                      <a:gdLst>
                                                                                                                                                        <a:gd name="T0" fmla="*/ 6 w 33"/>
                                                                                                                                                        <a:gd name="T1" fmla="*/ 0 h 245"/>
                                                                                                                                                        <a:gd name="T2" fmla="*/ 10 w 33"/>
                                                                                                                                                        <a:gd name="T3" fmla="*/ 10 h 245"/>
                                                                                                                                                        <a:gd name="T4" fmla="*/ 5 w 33"/>
                                                                                                                                                        <a:gd name="T5" fmla="*/ 43 h 245"/>
                                                                                                                                                        <a:gd name="T6" fmla="*/ 2 w 33"/>
                                                                                                                                                        <a:gd name="T7" fmla="*/ 55 h 245"/>
                                                                                                                                                        <a:gd name="T8" fmla="*/ 12 w 33"/>
                                                                                                                                                        <a:gd name="T9" fmla="*/ 103 h 245"/>
                                                                                                                                                        <a:gd name="T10" fmla="*/ 15 w 33"/>
                                                                                                                                                        <a:gd name="T11" fmla="*/ 170 h 245"/>
                                                                                                                                                        <a:gd name="T12" fmla="*/ 26 w 33"/>
                                                                                                                                                        <a:gd name="T13" fmla="*/ 190 h 245"/>
                                                                                                                                                        <a:gd name="T14" fmla="*/ 30 w 33"/>
                                                                                                                                                        <a:gd name="T15" fmla="*/ 203 h 245"/>
                                                                                                                                                        <a:gd name="T16" fmla="*/ 27 w 33"/>
                                                                                                                                                        <a:gd name="T17" fmla="*/ 231 h 245"/>
                                                                                                                                                        <a:gd name="T18" fmla="*/ 25 w 33"/>
                                                                                                                                                        <a:gd name="T19" fmla="*/ 245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245">
                                                                                                                                                          <a:moveTo>
                                                                                                                                                            <a:pt x="6" y="0"/>
                                                                                                                                                          </a:moveTo>
                                                                                                                                                          <a:cubicBezTo>
                                                                                                                                                            <a:pt x="8" y="3"/>
                                                                                                                                                            <a:pt x="9" y="6"/>
                                                                                                                                                            <a:pt x="10" y="10"/>
                                                                                                                                                          </a:cubicBezTo>
                                                                                                                                                          <a:cubicBezTo>
                                                                                                                                                            <a:pt x="9" y="22"/>
                                                                                                                                                            <a:pt x="8" y="32"/>
                                                                                                                                                            <a:pt x="5" y="43"/>
                                                                                                                                                          </a:cubicBezTo>
                                                                                                                                                          <a:cubicBezTo>
                                                                                                                                                            <a:pt x="4" y="47"/>
                                                                                                                                                            <a:pt x="2" y="55"/>
                                                                                                                                                            <a:pt x="2" y="55"/>
                                                                                                                                                          </a:cubicBezTo>
                                                                                                                                                          <a:cubicBezTo>
                                                                                                                                                            <a:pt x="0" y="74"/>
                                                                                                                                                            <a:pt x="8" y="86"/>
                                                                                                                                                            <a:pt x="12" y="103"/>
                                                                                                                                                          </a:cubicBezTo>
                                                                                                                                                          <a:cubicBezTo>
                                                                                                                                                            <a:pt x="11" y="119"/>
                                                                                                                                                            <a:pt x="5" y="155"/>
                                                                                                                                                            <a:pt x="15" y="170"/>
                                                                                                                                                          </a:cubicBezTo>
                                                                                                                                                          <a:cubicBezTo>
                                                                                                                                                            <a:pt x="17" y="178"/>
                                                                                                                                                            <a:pt x="23" y="182"/>
                                                                                                                                                            <a:pt x="26" y="190"/>
                                                                                                                                                          </a:cubicBezTo>
                                                                                                                                                          <a:cubicBezTo>
                                                                                                                                                            <a:pt x="27" y="194"/>
                                                                                                                                                            <a:pt x="30" y="203"/>
                                                                                                                                                            <a:pt x="30" y="203"/>
                                                                                                                                                          </a:cubicBezTo>
                                                                                                                                                          <a:cubicBezTo>
                                                                                                                                                            <a:pt x="31" y="213"/>
                                                                                                                                                            <a:pt x="33" y="223"/>
                                                                                                                                                            <a:pt x="27" y="231"/>
                                                                                                                                                          </a:cubicBezTo>
                                                                                                                                                          <a:cubicBezTo>
                                                                                                                                                            <a:pt x="27" y="233"/>
                                                                                                                                                            <a:pt x="23" y="245"/>
                                                                                                                                                            <a:pt x="25" y="2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198" name="Freeform 1162">
                                                                                                                                                      <a:extLst>
                                                                                                                                                        <a:ext uri="{FF2B5EF4-FFF2-40B4-BE49-F238E27FC236}">
                                                                                                                                                          <a16:creationId xmlns:a16="http://schemas.microsoft.com/office/drawing/2014/main" id="{4C3E8DAD-810C-4DB4-BB7C-7AA9301F14F5}"/>
                                                                                                                                                        </a:ext>
                                                                                                                                                      </a:extLst>
                                                                                                                                                    </p:cNvPr>
                                                                                                                                                    <p:cNvSpPr>
                                                                                                                                                      <a:spLocks/>
                                                                                                                                                    </p:cNvSpPr>
                                                                                                                                                    <p:nvPr/>
                                                                                                                                                  </p:nvSpPr>
                                                                                                                                                  <p:spPr bwMode="auto">
                                                                                                                                                    <a:xfrm>
                                                                                                                                                      <a:off x="370" y="201"/>
                                                                                                                                                      <a:ext cx="66" cy="229"/>
                                                                                                                                                    </a:xfrm>
                                                                                                                                                    <a:custGeom>
                                                                                                                                                      <a:avLst/>
                                                                                                                                                      <a:gdLst>
                                                                                                                                                        <a:gd name="T0" fmla="*/ 7 w 66"/>
                                                                                                                                                        <a:gd name="T1" fmla="*/ 0 h 229"/>
                                                                                                                                                        <a:gd name="T2" fmla="*/ 3 w 66"/>
                                                                                                                                                        <a:gd name="T3" fmla="*/ 30 h 229"/>
                                                                                                                                                        <a:gd name="T4" fmla="*/ 0 w 66"/>
                                                                                                                                                        <a:gd name="T5" fmla="*/ 45 h 229"/>
                                                                                                                                                        <a:gd name="T6" fmla="*/ 16 w 66"/>
                                                                                                                                                        <a:gd name="T7" fmla="*/ 73 h 229"/>
                                                                                                                                                        <a:gd name="T8" fmla="*/ 21 w 66"/>
                                                                                                                                                        <a:gd name="T9" fmla="*/ 82 h 229"/>
                                                                                                                                                        <a:gd name="T10" fmla="*/ 31 w 66"/>
                                                                                                                                                        <a:gd name="T11" fmla="*/ 114 h 229"/>
                                                                                                                                                        <a:gd name="T12" fmla="*/ 33 w 66"/>
                                                                                                                                                        <a:gd name="T13" fmla="*/ 139 h 229"/>
                                                                                                                                                        <a:gd name="T14" fmla="*/ 42 w 66"/>
                                                                                                                                                        <a:gd name="T15" fmla="*/ 152 h 229"/>
                                                                                                                                                        <a:gd name="T16" fmla="*/ 44 w 66"/>
                                                                                                                                                        <a:gd name="T17" fmla="*/ 155 h 229"/>
                                                                                                                                                        <a:gd name="T18" fmla="*/ 49 w 66"/>
                                                                                                                                                        <a:gd name="T19" fmla="*/ 167 h 229"/>
                                                                                                                                                        <a:gd name="T20" fmla="*/ 58 w 66"/>
                                                                                                                                                        <a:gd name="T21" fmla="*/ 198 h 229"/>
                                                                                                                                                        <a:gd name="T22" fmla="*/ 66 w 66"/>
                                                                                                                                                        <a:gd name="T23" fmla="*/ 225 h 2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6" h="229">
                                                                                                                                                          <a:moveTo>
                                                                                                                                                            <a:pt x="7" y="0"/>
                                                                                                                                                          </a:moveTo>
                                                                                                                                                          <a:cubicBezTo>
                                                                                                                                                            <a:pt x="6" y="10"/>
                                                                                                                                                            <a:pt x="6" y="20"/>
                                                                                                                                                            <a:pt x="3" y="30"/>
                                                                                                                                                          </a:cubicBezTo>
                                                                                                                                                          <a:cubicBezTo>
                                                                                                                                                            <a:pt x="2" y="35"/>
                                                                                                                                                            <a:pt x="2" y="40"/>
                                                                                                                                                            <a:pt x="0" y="45"/>
                                                                                                                                                          </a:cubicBezTo>
                                                                                                                                                          <a:cubicBezTo>
                                                                                                                                                            <a:pt x="2" y="57"/>
                                                                                                                                                            <a:pt x="6" y="65"/>
                                                                                                                                                            <a:pt x="16" y="73"/>
                                                                                                                                                          </a:cubicBezTo>
                                                                                                                                                          <a:cubicBezTo>
                                                                                                                                                            <a:pt x="17" y="76"/>
                                                                                                                                                            <a:pt x="21" y="82"/>
                                                                                                                                                            <a:pt x="21" y="82"/>
                                                                                                                                                          </a:cubicBezTo>
                                                                                                                                                          <a:cubicBezTo>
                                                                                                                                                            <a:pt x="24" y="93"/>
                                                                                                                                                            <a:pt x="29" y="103"/>
                                                                                                                                                            <a:pt x="31" y="114"/>
                                                                                                                                                          </a:cubicBezTo>
                                                                                                                                                          <a:cubicBezTo>
                                                                                                                                                            <a:pt x="31" y="122"/>
                                                                                                                                                            <a:pt x="29" y="132"/>
                                                                                                                                                            <a:pt x="33" y="139"/>
                                                                                                                                                          </a:cubicBezTo>
                                                                                                                                                          <a:cubicBezTo>
                                                                                                                                                            <a:pt x="36" y="143"/>
                                                                                                                                                            <a:pt x="39" y="148"/>
                                                                                                                                                            <a:pt x="42" y="152"/>
                                                                                                                                                          </a:cubicBezTo>
                                                                                                                                                          <a:cubicBezTo>
                                                                                                                                                            <a:pt x="43" y="153"/>
                                                                                                                                                            <a:pt x="44" y="155"/>
                                                                                                                                                            <a:pt x="44" y="155"/>
                                                                                                                                                          </a:cubicBezTo>
                                                                                                                                                          <a:cubicBezTo>
                                                                                                                                                            <a:pt x="45" y="160"/>
                                                                                                                                                            <a:pt x="46" y="163"/>
                                                                                                                                                            <a:pt x="49" y="167"/>
                                                                                                                                                          </a:cubicBezTo>
                                                                                                                                                          <a:cubicBezTo>
                                                                                                                                                            <a:pt x="50" y="179"/>
                                                                                                                                                            <a:pt x="52" y="188"/>
                                                                                                                                                            <a:pt x="58" y="198"/>
                                                                                                                                                          </a:cubicBezTo>
                                                                                                                                                          <a:cubicBezTo>
                                                                                                                                                            <a:pt x="58" y="199"/>
                                                                                                                                                            <a:pt x="58" y="229"/>
                                                                                                                                                            <a:pt x="66" y="2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95" name="Freeform 1159">
                                                                                                                                                    <a:extLst>
                                                                                                                                                      <a:ext uri="{FF2B5EF4-FFF2-40B4-BE49-F238E27FC236}">
                                                                                                                                                        <a16:creationId xmlns:a16="http://schemas.microsoft.com/office/drawing/2014/main" id="{64A59495-6F2A-4213-9D09-B4775ACE2700}"/>
                                                                                                                                                      </a:ext>
                                                                                                                                                    </a:extLst>
                                                                                                                                                  </p:cNvPr>
                                                                                                                                                  <p:cNvSpPr>
                                                                                                                                                    <a:spLocks/>
                                                                                                                                                  </p:cNvSpPr>
                                                                                                                                                  <p:nvPr/>
                                                                                                                                                </p:nvSpPr>
                                                                                                                                                <p:spPr bwMode="auto">
                                                                                                                                                  <a:xfrm>
                                                                                                                                                    <a:off x="357" y="186"/>
                                                                                                                                                    <a:ext cx="15" cy="51"/>
                                                                                                                                                  </a:xfrm>
                                                                                                                                                  <a:custGeom>
                                                                                                                                                    <a:avLst/>
                                                                                                                                                    <a:gdLst>
                                                                                                                                                      <a:gd name="T0" fmla="*/ 3 w 15"/>
                                                                                                                                                      <a:gd name="T1" fmla="*/ 0 h 51"/>
                                                                                                                                                      <a:gd name="T2" fmla="*/ 3 w 15"/>
                                                                                                                                                      <a:gd name="T3" fmla="*/ 14 h 51"/>
                                                                                                                                                      <a:gd name="T4" fmla="*/ 1 w 15"/>
                                                                                                                                                      <a:gd name="T5" fmla="*/ 20 h 51"/>
                                                                                                                                                      <a:gd name="T6" fmla="*/ 3 w 15"/>
                                                                                                                                                      <a:gd name="T7" fmla="*/ 40 h 51"/>
                                                                                                                                                      <a:gd name="T8" fmla="*/ 12 w 15"/>
                                                                                                                                                      <a:gd name="T9" fmla="*/ 47 h 51"/>
                                                                                                                                                      <a:gd name="T10" fmla="*/ 15 w 15"/>
                                                                                                                                                      <a:gd name="T11" fmla="*/ 51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 h="51">
                                                                                                                                                        <a:moveTo>
                                                                                                                                                          <a:pt x="3" y="0"/>
                                                                                                                                                        </a:moveTo>
                                                                                                                                                        <a:cubicBezTo>
                                                                                                                                                          <a:pt x="5" y="6"/>
                                                                                                                                                          <a:pt x="5" y="5"/>
                                                                                                                                                          <a:pt x="3" y="14"/>
                                                                                                                                                        </a:cubicBezTo>
                                                                                                                                                        <a:cubicBezTo>
                                                                                                                                                          <a:pt x="3" y="16"/>
                                                                                                                                                          <a:pt x="1" y="20"/>
                                                                                                                                                          <a:pt x="1" y="20"/>
                                                                                                                                                        </a:cubicBezTo>
                                                                                                                                                        <a:cubicBezTo>
                                                                                                                                                          <a:pt x="1" y="27"/>
                                                                                                                                                          <a:pt x="0" y="34"/>
                                                                                                                                                          <a:pt x="3" y="40"/>
                                                                                                                                                        </a:cubicBezTo>
                                                                                                                                                        <a:cubicBezTo>
                                                                                                                                                          <a:pt x="5" y="43"/>
                                                                                                                                                          <a:pt x="12" y="47"/>
                                                                                                                                                          <a:pt x="12" y="47"/>
                                                                                                                                                        </a:cubicBezTo>
                                                                                                                                                        <a:cubicBezTo>
                                                                                                                                                          <a:pt x="13" y="51"/>
                                                                                                                                                          <a:pt x="12" y="50"/>
                                                                                                                                                          <a:pt x="15" y="5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92" name="Freeform 1156">
                                                                                                                                                  <a:extLst>
                                                                                                                                                    <a:ext uri="{FF2B5EF4-FFF2-40B4-BE49-F238E27FC236}">
                                                                                                                                                      <a16:creationId xmlns:a16="http://schemas.microsoft.com/office/drawing/2014/main" id="{2AD9FE5F-844C-449C-AE62-54D190012BEF}"/>
                                                                                                                                                    </a:ext>
                                                                                                                                                  </a:extLst>
                                                                                                                                                </p:cNvPr>
                                                                                                                                                <p:cNvSpPr>
                                                                                                                                                  <a:spLocks/>
                                                                                                                                                </p:cNvSpPr>
                                                                                                                                                <p:nvPr/>
                                                                                                                                              </p:nvSpPr>
                                                                                                                                              <p:spPr bwMode="auto">
                                                                                                                                                <a:xfrm>
                                                                                                                                                  <a:off x="360" y="138"/>
                                                                                                                                                  <a:ext cx="14" cy="57"/>
                                                                                                                                                </a:xfrm>
                                                                                                                                                <a:custGeom>
                                                                                                                                                  <a:avLst/>
                                                                                                                                                  <a:gdLst>
                                                                                                                                                    <a:gd name="T0" fmla="*/ 0 w 14"/>
                                                                                                                                                    <a:gd name="T1" fmla="*/ 0 h 57"/>
                                                                                                                                                    <a:gd name="T2" fmla="*/ 6 w 14"/>
                                                                                                                                                    <a:gd name="T3" fmla="*/ 12 h 57"/>
                                                                                                                                                    <a:gd name="T4" fmla="*/ 10 w 14"/>
                                                                                                                                                    <a:gd name="T5" fmla="*/ 18 h 57"/>
                                                                                                                                                    <a:gd name="T6" fmla="*/ 8 w 14"/>
                                                                                                                                                    <a:gd name="T7" fmla="*/ 57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57">
                                                                                                                                                      <a:moveTo>
                                                                                                                                                        <a:pt x="0" y="0"/>
                                                                                                                                                      </a:moveTo>
                                                                                                                                                      <a:cubicBezTo>
                                                                                                                                                        <a:pt x="3" y="8"/>
                                                                                                                                                        <a:pt x="1" y="4"/>
                                                                                                                                                        <a:pt x="6" y="12"/>
                                                                                                                                                      </a:cubicBezTo>
                                                                                                                                                      <a:cubicBezTo>
                                                                                                                                                        <a:pt x="7" y="14"/>
                                                                                                                                                        <a:pt x="10" y="18"/>
                                                                                                                                                        <a:pt x="10" y="18"/>
                                                                                                                                                      </a:cubicBezTo>
                                                                                                                                                      <a:cubicBezTo>
                                                                                                                                                        <a:pt x="14" y="32"/>
                                                                                                                                                        <a:pt x="8" y="43"/>
                                                                                                                                                        <a:pt x="8" y="5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193" name="Freeform 1157">
                                                                                                                                                  <a:extLst>
                                                                                                                                                    <a:ext uri="{FF2B5EF4-FFF2-40B4-BE49-F238E27FC236}">
                                                                                                                                                      <a16:creationId xmlns:a16="http://schemas.microsoft.com/office/drawing/2014/main" id="{8DA4BE57-8D3C-4331-A849-EB58979AA443}"/>
                                                                                                                                                    </a:ext>
                                                                                                                                                  </a:extLst>
                                                                                                                                                </p:cNvPr>
                                                                                                                                                <p:cNvSpPr>
                                                                                                                                                  <a:spLocks/>
                                                                                                                                                </p:cNvSpPr>
                                                                                                                                                <p:nvPr/>
                                                                                                                                              </p:nvSpPr>
                                                                                                                                              <p:spPr bwMode="auto">
                                                                                                                                                <a:xfrm>
                                                                                                                                                  <a:off x="356" y="151"/>
                                                                                                                                                  <a:ext cx="10" cy="9"/>
                                                                                                                                                </a:xfrm>
                                                                                                                                                <a:custGeom>
                                                                                                                                                  <a:avLst/>
                                                                                                                                                  <a:gdLst>
                                                                                                                                                    <a:gd name="T0" fmla="*/ 10 w 10"/>
                                                                                                                                                    <a:gd name="T1" fmla="*/ 0 h 9"/>
                                                                                                                                                    <a:gd name="T2" fmla="*/ 0 w 10"/>
                                                                                                                                                    <a:gd name="T3" fmla="*/ 9 h 9"/>
                                                                                                                                                    <a:gd name="T4" fmla="*/ 0 60000 65536"/>
                                                                                                                                                    <a:gd name="T5" fmla="*/ 0 60000 65536"/>
                                                                                                                                                  </a:gdLst>
                                                                                                                                                  <a:ahLst/>
                                                                                                                                                  <a:cxnLst>
                                                                                                                                                    <a:cxn ang="T4">
                                                                                                                                                      <a:pos x="T0" y="T1"/>
                                                                                                                                                    </a:cxn>
                                                                                                                                                    <a:cxn ang="T5">
                                                                                                                                                      <a:pos x="T2" y="T3"/>
                                                                                                                                                    </a:cxn>
                                                                                                                                                  </a:cxnLst>
                                                                                                                                                  <a:rect l="0" t="0" r="r" b="b"/>
                                                                                                                                                  <a:pathLst>
                                                                                                                                                    <a:path w="10" h="9">
                                                                                                                                                      <a:moveTo>
                                                                                                                                                        <a:pt x="10" y="0"/>
                                                                                                                                                      </a:moveTo>
                                                                                                                                                      <a:cubicBezTo>
                                                                                                                                                        <a:pt x="3" y="2"/>
                                                                                                                                                        <a:pt x="0" y="0"/>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90" name="Freeform 1154">
                                                                                                                                                <a:extLst>
                                                                                                                                                  <a:ext uri="{FF2B5EF4-FFF2-40B4-BE49-F238E27FC236}">
                                                                                                                                                    <a16:creationId xmlns:a16="http://schemas.microsoft.com/office/drawing/2014/main" id="{AF3BA6B7-4AF5-41A1-BB2B-A3EB779872C4}"/>
                                                                                                                                                  </a:ext>
                                                                                                                                                </a:extLst>
                                                                                                                                              </p:cNvPr>
                                                                                                                                              <p:cNvSpPr>
                                                                                                                                                <a:spLocks/>
                                                                                                                                              </p:cNvSpPr>
                                                                                                                                              <p:nvPr/>
                                                                                                                                            </p:nvSpPr>
                                                                                                                                            <p:spPr bwMode="auto">
                                                                                                                                              <a:xfrm>
                                                                                                                                                <a:off x="281" y="164"/>
                                                                                                                                                <a:ext cx="7" cy="26"/>
                                                                                                                                              </a:xfrm>
                                                                                                                                              <a:custGeom>
                                                                                                                                                <a:avLst/>
                                                                                                                                                <a:gdLst>
                                                                                                                                                  <a:gd name="T0" fmla="*/ 7 w 7"/>
                                                                                                                                                  <a:gd name="T1" fmla="*/ 0 h 26"/>
                                                                                                                                                  <a:gd name="T2" fmla="*/ 1 w 7"/>
                                                                                                                                                  <a:gd name="T3" fmla="*/ 8 h 26"/>
                                                                                                                                                  <a:gd name="T4" fmla="*/ 0 w 7"/>
                                                                                                                                                  <a:gd name="T5" fmla="*/ 26 h 26"/>
                                                                                                                                                  <a:gd name="T6" fmla="*/ 0 60000 65536"/>
                                                                                                                                                  <a:gd name="T7" fmla="*/ 0 60000 65536"/>
                                                                                                                                                  <a:gd name="T8" fmla="*/ 0 60000 65536"/>
                                                                                                                                                </a:gdLst>
                                                                                                                                                <a:ahLst/>
                                                                                                                                                <a:cxnLst>
                                                                                                                                                  <a:cxn ang="T6">
                                                                                                                                                    <a:pos x="T0" y="T1"/>
                                                                                                                                                  </a:cxn>
                                                                                                                                                  <a:cxn ang="T7">
                                                                                                                                                    <a:pos x="T2" y="T3"/>
                                                                                                                                                  </a:cxn>
                                                                                                                                                  <a:cxn ang="T8">
                                                                                                                                                    <a:pos x="T4" y="T5"/>
                                                                                                                                                  </a:cxn>
                                                                                                                                                </a:cxnLst>
                                                                                                                                                <a:rect l="0" t="0" r="r" b="b"/>
                                                                                                                                                <a:pathLst>
                                                                                                                                                  <a:path w="7" h="26">
                                                                                                                                                    <a:moveTo>
                                                                                                                                                      <a:pt x="7" y="0"/>
                                                                                                                                                    </a:moveTo>
                                                                                                                                                    <a:cubicBezTo>
                                                                                                                                                      <a:pt x="4" y="2"/>
                                                                                                                                                      <a:pt x="2" y="4"/>
                                                                                                                                                      <a:pt x="1" y="8"/>
                                                                                                                                                    </a:cubicBezTo>
                                                                                                                                                    <a:cubicBezTo>
                                                                                                                                                      <a:pt x="0" y="21"/>
                                                                                                                                                      <a:pt x="0" y="15"/>
                                                                                                                                                      <a:pt x="0" y="2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88" name="Freeform 1152">
                                                                                                                                              <a:extLst>
                                                                                                                                                <a:ext uri="{FF2B5EF4-FFF2-40B4-BE49-F238E27FC236}">
                                                                                                                                                  <a16:creationId xmlns:a16="http://schemas.microsoft.com/office/drawing/2014/main" id="{109C2C54-6823-447A-B227-2BB4D9464E53}"/>
                                                                                                                                                </a:ext>
                                                                                                                                              </a:extLst>
                                                                                                                                            </p:cNvPr>
                                                                                                                                            <p:cNvSpPr>
                                                                                                                                              <a:spLocks/>
                                                                                                                                            </p:cNvSpPr>
                                                                                                                                            <p:nvPr/>
                                                                                                                                          </p:nvSpPr>
                                                                                                                                          <p:spPr bwMode="auto">
                                                                                                                                            <a:xfrm>
                                                                                                                                              <a:off x="253" y="139"/>
                                                                                                                                              <a:ext cx="17" cy="11"/>
                                                                                                                                            </a:xfrm>
                                                                                                                                            <a:custGeom>
                                                                                                                                              <a:avLst/>
                                                                                                                                              <a:gdLst>
                                                                                                                                                <a:gd name="T0" fmla="*/ 17 w 17"/>
                                                                                                                                                <a:gd name="T1" fmla="*/ 0 h 11"/>
                                                                                                                                                <a:gd name="T2" fmla="*/ 0 w 17"/>
                                                                                                                                                <a:gd name="T3" fmla="*/ 11 h 11"/>
                                                                                                                                                <a:gd name="T4" fmla="*/ 0 60000 65536"/>
                                                                                                                                                <a:gd name="T5" fmla="*/ 0 60000 65536"/>
                                                                                                                                              </a:gdLst>
                                                                                                                                              <a:ahLst/>
                                                                                                                                              <a:cxnLst>
                                                                                                                                                <a:cxn ang="T4">
                                                                                                                                                  <a:pos x="T0" y="T1"/>
                                                                                                                                                </a:cxn>
                                                                                                                                                <a:cxn ang="T5">
                                                                                                                                                  <a:pos x="T2" y="T3"/>
                                                                                                                                                </a:cxn>
                                                                                                                                              </a:cxnLst>
                                                                                                                                              <a:rect l="0" t="0" r="r" b="b"/>
                                                                                                                                              <a:pathLst>
                                                                                                                                                <a:path w="17" h="11">
                                                                                                                                                  <a:moveTo>
                                                                                                                                                    <a:pt x="17" y="0"/>
                                                                                                                                                  </a:moveTo>
                                                                                                                                                  <a:cubicBezTo>
                                                                                                                                                    <a:pt x="5" y="2"/>
                                                                                                                                                    <a:pt x="10" y="11"/>
                                                                                                                                                    <a:pt x="0"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86" name="Freeform 1150">
                                                                                                                                            <a:extLst>
                                                                                                                                              <a:ext uri="{FF2B5EF4-FFF2-40B4-BE49-F238E27FC236}">
                                                                                                                                                <a16:creationId xmlns:a16="http://schemas.microsoft.com/office/drawing/2014/main" id="{F90A4738-2E5C-44DC-B4E7-AB06A04A9503}"/>
                                                                                                                                              </a:ext>
                                                                                                                                            </a:extLst>
                                                                                                                                          </p:cNvPr>
                                                                                                                                          <p:cNvSpPr>
                                                                                                                                            <a:spLocks/>
                                                                                                                                          </p:cNvSpPr>
                                                                                                                                          <p:nvPr/>
                                                                                                                                        </p:nvSpPr>
                                                                                                                                        <p:spPr bwMode="auto">
                                                                                                                                          <a:xfrm>
                                                                                                                                            <a:off x="245" y="157"/>
                                                                                                                                            <a:ext cx="15" cy="15"/>
                                                                                                                                          </a:xfrm>
                                                                                                                                          <a:custGeom>
                                                                                                                                            <a:avLst/>
                                                                                                                                            <a:gdLst>
                                                                                                                                              <a:gd name="T0" fmla="*/ 15 w 15"/>
                                                                                                                                              <a:gd name="T1" fmla="*/ 0 h 15"/>
                                                                                                                                              <a:gd name="T2" fmla="*/ 7 w 15"/>
                                                                                                                                              <a:gd name="T3" fmla="*/ 3 h 15"/>
                                                                                                                                              <a:gd name="T4" fmla="*/ 0 w 15"/>
                                                                                                                                              <a:gd name="T5" fmla="*/ 15 h 15"/>
                                                                                                                                              <a:gd name="T6" fmla="*/ 0 60000 65536"/>
                                                                                                                                              <a:gd name="T7" fmla="*/ 0 60000 65536"/>
                                                                                                                                              <a:gd name="T8" fmla="*/ 0 60000 65536"/>
                                                                                                                                            </a:gdLst>
                                                                                                                                            <a:ahLst/>
                                                                                                                                            <a:cxnLst>
                                                                                                                                              <a:cxn ang="T6">
                                                                                                                                                <a:pos x="T0" y="T1"/>
                                                                                                                                              </a:cxn>
                                                                                                                                              <a:cxn ang="T7">
                                                                                                                                                <a:pos x="T2" y="T3"/>
                                                                                                                                              </a:cxn>
                                                                                                                                              <a:cxn ang="T8">
                                                                                                                                                <a:pos x="T4" y="T5"/>
                                                                                                                                              </a:cxn>
                                                                                                                                            </a:cxnLst>
                                                                                                                                            <a:rect l="0" t="0" r="r" b="b"/>
                                                                                                                                            <a:pathLst>
                                                                                                                                              <a:path w="15" h="15">
                                                                                                                                                <a:moveTo>
                                                                                                                                                  <a:pt x="15" y="0"/>
                                                                                                                                                </a:moveTo>
                                                                                                                                                <a:cubicBezTo>
                                                                                                                                                  <a:pt x="13" y="0"/>
                                                                                                                                                  <a:pt x="8" y="1"/>
                                                                                                                                                  <a:pt x="7" y="3"/>
                                                                                                                                                </a:cubicBezTo>
                                                                                                                                                <a:cubicBezTo>
                                                                                                                                                  <a:pt x="5" y="6"/>
                                                                                                                                                  <a:pt x="5" y="15"/>
                                                                                                                                                  <a:pt x="0"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84" name="Freeform 1148">
                                                                                                                                          <a:extLst>
                                                                                                                                            <a:ext uri="{FF2B5EF4-FFF2-40B4-BE49-F238E27FC236}">
                                                                                                                                              <a16:creationId xmlns:a16="http://schemas.microsoft.com/office/drawing/2014/main" id="{6C197907-A4E3-4593-8D5E-64A8C21F258A}"/>
                                                                                                                                            </a:ext>
                                                                                                                                          </a:extLst>
                                                                                                                                        </p:cNvPr>
                                                                                                                                        <p:cNvSpPr>
                                                                                                                                          <a:spLocks/>
                                                                                                                                        </p:cNvSpPr>
                                                                                                                                        <p:nvPr/>
                                                                                                                                      </p:nvSpPr>
                                                                                                                                      <p:spPr bwMode="auto">
                                                                                                                                        <a:xfrm>
                                                                                                                                          <a:off x="273" y="153"/>
                                                                                                                                          <a:ext cx="11" cy="9"/>
                                                                                                                                        </a:xfrm>
                                                                                                                                        <a:custGeom>
                                                                                                                                          <a:avLst/>
                                                                                                                                          <a:gdLst>
                                                                                                                                            <a:gd name="T0" fmla="*/ 11 w 11"/>
                                                                                                                                            <a:gd name="T1" fmla="*/ 0 h 9"/>
                                                                                                                                            <a:gd name="T2" fmla="*/ 0 w 11"/>
                                                                                                                                            <a:gd name="T3" fmla="*/ 9 h 9"/>
                                                                                                                                            <a:gd name="T4" fmla="*/ 0 60000 65536"/>
                                                                                                                                            <a:gd name="T5" fmla="*/ 0 60000 65536"/>
                                                                                                                                          </a:gdLst>
                                                                                                                                          <a:ahLst/>
                                                                                                                                          <a:cxnLst>
                                                                                                                                            <a:cxn ang="T4">
                                                                                                                                              <a:pos x="T0" y="T1"/>
                                                                                                                                            </a:cxn>
                                                                                                                                            <a:cxn ang="T5">
                                                                                                                                              <a:pos x="T2" y="T3"/>
                                                                                                                                            </a:cxn>
                                                                                                                                          </a:cxnLst>
                                                                                                                                          <a:rect l="0" t="0" r="r" b="b"/>
                                                                                                                                          <a:pathLst>
                                                                                                                                            <a:path w="11" h="9">
                                                                                                                                              <a:moveTo>
                                                                                                                                                <a:pt x="11" y="0"/>
                                                                                                                                              </a:moveTo>
                                                                                                                                              <a:cubicBezTo>
                                                                                                                                                <a:pt x="2" y="2"/>
                                                                                                                                                <a:pt x="6" y="3"/>
                                                                                                                                                <a:pt x="0" y="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82" name="Freeform 1146">
                                                                                                                                        <a:extLst>
                                                                                                                                          <a:ext uri="{FF2B5EF4-FFF2-40B4-BE49-F238E27FC236}">
                                                                                                                                            <a16:creationId xmlns:a16="http://schemas.microsoft.com/office/drawing/2014/main" id="{6BCD7F82-7B26-49B1-8A4C-44E45141C6EC}"/>
                                                                                                                                          </a:ext>
                                                                                                                                        </a:extLst>
                                                                                                                                      </p:cNvPr>
                                                                                                                                      <p:cNvSpPr>
                                                                                                                                        <a:spLocks/>
                                                                                                                                      </p:cNvSpPr>
                                                                                                                                      <p:nvPr/>
                                                                                                                                    </p:nvSpPr>
                                                                                                                                    <p:spPr bwMode="auto">
                                                                                                                                      <a:xfrm>
                                                                                                                                        <a:off x="164" y="154"/>
                                                                                                                                        <a:ext cx="17" cy="7"/>
                                                                                                                                      </a:xfrm>
                                                                                                                                      <a:custGeom>
                                                                                                                                        <a:avLst/>
                                                                                                                                        <a:gdLst>
                                                                                                                                          <a:gd name="T0" fmla="*/ 17 w 17"/>
                                                                                                                                          <a:gd name="T1" fmla="*/ 1 h 7"/>
                                                                                                                                          <a:gd name="T2" fmla="*/ 5 w 17"/>
                                                                                                                                          <a:gd name="T3" fmla="*/ 2 h 7"/>
                                                                                                                                          <a:gd name="T4" fmla="*/ 0 w 17"/>
                                                                                                                                          <a:gd name="T5" fmla="*/ 7 h 7"/>
                                                                                                                                          <a:gd name="T6" fmla="*/ 0 60000 65536"/>
                                                                                                                                          <a:gd name="T7" fmla="*/ 0 60000 65536"/>
                                                                                                                                          <a:gd name="T8" fmla="*/ 0 60000 65536"/>
                                                                                                                                        </a:gdLst>
                                                                                                                                        <a:ahLst/>
                                                                                                                                        <a:cxnLst>
                                                                                                                                          <a:cxn ang="T6">
                                                                                                                                            <a:pos x="T0" y="T1"/>
                                                                                                                                          </a:cxn>
                                                                                                                                          <a:cxn ang="T7">
                                                                                                                                            <a:pos x="T2" y="T3"/>
                                                                                                                                          </a:cxn>
                                                                                                                                          <a:cxn ang="T8">
                                                                                                                                            <a:pos x="T4" y="T5"/>
                                                                                                                                          </a:cxn>
                                                                                                                                        </a:cxnLst>
                                                                                                                                        <a:rect l="0" t="0" r="r" b="b"/>
                                                                                                                                        <a:pathLst>
                                                                                                                                          <a:path w="17" h="7">
                                                                                                                                            <a:moveTo>
                                                                                                                                              <a:pt x="17" y="1"/>
                                                                                                                                            </a:moveTo>
                                                                                                                                            <a:cubicBezTo>
                                                                                                                                              <a:pt x="12" y="0"/>
                                                                                                                                              <a:pt x="9" y="1"/>
                                                                                                                                              <a:pt x="5" y="2"/>
                                                                                                                                            </a:cubicBezTo>
                                                                                                                                            <a:cubicBezTo>
                                                                                                                                              <a:pt x="3" y="4"/>
                                                                                                                                              <a:pt x="2" y="5"/>
                                                                                                                                              <a:pt x="0" y="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80" name="Freeform 1144">
                                                                                                                                      <a:extLst>
                                                                                                                                        <a:ext uri="{FF2B5EF4-FFF2-40B4-BE49-F238E27FC236}">
                                                                                                                                          <a16:creationId xmlns:a16="http://schemas.microsoft.com/office/drawing/2014/main" id="{1E0415E3-9599-46F7-B0E0-1B7DC9D3D25B}"/>
                                                                                                                                        </a:ext>
                                                                                                                                      </a:extLst>
                                                                                                                                    </p:cNvPr>
                                                                                                                                    <p:cNvSpPr>
                                                                                                                                      <a:spLocks/>
                                                                                                                                    </p:cNvSpPr>
                                                                                                                                    <p:nvPr/>
                                                                                                                                  </p:nvSpPr>
                                                                                                                                  <p:spPr bwMode="auto">
                                                                                                                                    <a:xfrm>
                                                                                                                                      <a:off x="165" y="161"/>
                                                                                                                                      <a:ext cx="20" cy="10"/>
                                                                                                                                    </a:xfrm>
                                                                                                                                    <a:custGeom>
                                                                                                                                      <a:avLst/>
                                                                                                                                      <a:gdLst>
                                                                                                                                        <a:gd name="T0" fmla="*/ 20 w 20"/>
                                                                                                                                        <a:gd name="T1" fmla="*/ 2 h 10"/>
                                                                                                                                        <a:gd name="T2" fmla="*/ 2 w 20"/>
                                                                                                                                        <a:gd name="T3" fmla="*/ 9 h 10"/>
                                                                                                                                        <a:gd name="T4" fmla="*/ 8 w 20"/>
                                                                                                                                        <a:gd name="T5" fmla="*/ 7 h 10"/>
                                                                                                                                        <a:gd name="T6" fmla="*/ 20 w 20"/>
                                                                                                                                        <a:gd name="T7" fmla="*/ 2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0">
                                                                                                                                          <a:moveTo>
                                                                                                                                            <a:pt x="20" y="2"/>
                                                                                                                                          </a:moveTo>
                                                                                                                                          <a:cubicBezTo>
                                                                                                                                            <a:pt x="11" y="3"/>
                                                                                                                                            <a:pt x="10" y="6"/>
                                                                                                                                            <a:pt x="2" y="9"/>
                                                                                                                                          </a:cubicBezTo>
                                                                                                                                          <a:cubicBezTo>
                                                                                                                                            <a:pt x="0" y="10"/>
                                                                                                                                            <a:pt x="8" y="7"/>
                                                                                                                                            <a:pt x="8" y="7"/>
                                                                                                                                          </a:cubicBezTo>
                                                                                                                                          <a:cubicBezTo>
                                                                                                                                            <a:pt x="11" y="4"/>
                                                                                                                                            <a:pt x="16" y="0"/>
                                                                                                                                            <a:pt x="20" y="2"/>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178" name="Freeform 1142">
                                                                                                                                    <a:extLst>
                                                                                                                                      <a:ext uri="{FF2B5EF4-FFF2-40B4-BE49-F238E27FC236}">
                                                                                                                                        <a16:creationId xmlns:a16="http://schemas.microsoft.com/office/drawing/2014/main" id="{CD31E4F4-A6C7-4DB2-BE7B-326CA658572D}"/>
                                                                                                                                      </a:ext>
                                                                                                                                    </a:extLst>
                                                                                                                                  </p:cNvPr>
                                                                                                                                  <p:cNvSpPr>
                                                                                                                                    <a:spLocks/>
                                                                                                                                  </p:cNvSpPr>
                                                                                                                                  <p:nvPr/>
                                                                                                                                </p:nvSpPr>
                                                                                                                                <p:spPr bwMode="auto">
                                                                                                                                  <a:xfrm>
                                                                                                                                    <a:off x="452" y="179"/>
                                                                                                                                    <a:ext cx="9" cy="19"/>
                                                                                                                                  </a:xfrm>
                                                                                                                                  <a:custGeom>
                                                                                                                                    <a:avLst/>
                                                                                                                                    <a:gdLst>
                                                                                                                                      <a:gd name="T0" fmla="*/ 9 w 9"/>
                                                                                                                                      <a:gd name="T1" fmla="*/ 0 h 19"/>
                                                                                                                                      <a:gd name="T2" fmla="*/ 3 w 9"/>
                                                                                                                                      <a:gd name="T3" fmla="*/ 2 h 19"/>
                                                                                                                                      <a:gd name="T4" fmla="*/ 1 w 9"/>
                                                                                                                                      <a:gd name="T5" fmla="*/ 8 h 19"/>
                                                                                                                                      <a:gd name="T6" fmla="*/ 0 w 9"/>
                                                                                                                                      <a:gd name="T7" fmla="*/ 15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a:moveTo>
                                                                                                                                          <a:pt x="9" y="0"/>
                                                                                                                                        </a:moveTo>
                                                                                                                                        <a:cubicBezTo>
                                                                                                                                          <a:pt x="7" y="1"/>
                                                                                                                                          <a:pt x="4" y="0"/>
                                                                                                                                          <a:pt x="3" y="2"/>
                                                                                                                                        </a:cubicBezTo>
                                                                                                                                        <a:cubicBezTo>
                                                                                                                                          <a:pt x="2" y="4"/>
                                                                                                                                          <a:pt x="1" y="8"/>
                                                                                                                                          <a:pt x="1" y="8"/>
                                                                                                                                        </a:cubicBezTo>
                                                                                                                                        <a:cubicBezTo>
                                                                                                                                          <a:pt x="0" y="16"/>
                                                                                                                                          <a:pt x="0" y="19"/>
                                                                                                                                          <a:pt x="0"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76" name="Freeform 1140">
                                                                                                                                  <a:extLst>
                                                                                                                                    <a:ext uri="{FF2B5EF4-FFF2-40B4-BE49-F238E27FC236}">
                                                                                                                                      <a16:creationId xmlns:a16="http://schemas.microsoft.com/office/drawing/2014/main" id="{410CFB0D-4521-4F47-B323-6E5FB45154B6}"/>
                                                                                                                                    </a:ext>
                                                                                                                                  </a:extLst>
                                                                                                                                </p:cNvPr>
                                                                                                                                <p:cNvSpPr>
                                                                                                                                  <a:spLocks/>
                                                                                                                                </p:cNvSpPr>
                                                                                                                                <p:nvPr/>
                                                                                                                              </p:nvSpPr>
                                                                                                                              <p:spPr bwMode="auto">
                                                                                                                                <a:xfrm>
                                                                                                                                  <a:off x="461" y="172"/>
                                                                                                                                  <a:ext cx="19" cy="15"/>
                                                                                                                                </a:xfrm>
                                                                                                                                <a:custGeom>
                                                                                                                                  <a:avLst/>
                                                                                                                                  <a:gdLst>
                                                                                                                                    <a:gd name="T0" fmla="*/ 0 w 19"/>
                                                                                                                                    <a:gd name="T1" fmla="*/ 0 h 15"/>
                                                                                                                                    <a:gd name="T2" fmla="*/ 10 w 19"/>
                                                                                                                                    <a:gd name="T3" fmla="*/ 2 h 15"/>
                                                                                                                                    <a:gd name="T4" fmla="*/ 14 w 19"/>
                                                                                                                                    <a:gd name="T5" fmla="*/ 11 h 15"/>
                                                                                                                                    <a:gd name="T6" fmla="*/ 19 w 19"/>
                                                                                                                                    <a:gd name="T7" fmla="*/ 15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5">
                                                                                                                                      <a:moveTo>
                                                                                                                                        <a:pt x="0" y="0"/>
                                                                                                                                      </a:moveTo>
                                                                                                                                      <a:cubicBezTo>
                                                                                                                                        <a:pt x="3" y="1"/>
                                                                                                                                        <a:pt x="7" y="1"/>
                                                                                                                                        <a:pt x="10" y="2"/>
                                                                                                                                      </a:cubicBezTo>
                                                                                                                                      <a:cubicBezTo>
                                                                                                                                        <a:pt x="12" y="3"/>
                                                                                                                                        <a:pt x="14" y="11"/>
                                                                                                                                        <a:pt x="14" y="11"/>
                                                                                                                                      </a:cubicBezTo>
                                                                                                                                      <a:cubicBezTo>
                                                                                                                                        <a:pt x="15" y="13"/>
                                                                                                                                        <a:pt x="19" y="15"/>
                                                                                                                                        <a:pt x="19" y="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74" name="Freeform 1138">
                                                                                                                                <a:extLst>
                                                                                                                                  <a:ext uri="{FF2B5EF4-FFF2-40B4-BE49-F238E27FC236}">
                                                                                                                                    <a16:creationId xmlns:a16="http://schemas.microsoft.com/office/drawing/2014/main" id="{9CC680F7-F50E-4E8F-B981-91EB075259C9}"/>
                                                                                                                                  </a:ext>
                                                                                                                                </a:extLst>
                                                                                                                              </p:cNvPr>
                                                                                                                              <p:cNvSpPr>
                                                                                                                                <a:spLocks/>
                                                                                                                              </p:cNvSpPr>
                                                                                                                              <p:nvPr/>
                                                                                                                            </p:nvSpPr>
                                                                                                                            <p:spPr bwMode="auto">
                                                                                                                              <a:xfrm>
                                                                                                                                <a:off x="386" y="190"/>
                                                                                                                                <a:ext cx="7" cy="19"/>
                                                                                                                              </a:xfrm>
                                                                                                                              <a:custGeom>
                                                                                                                                <a:avLst/>
                                                                                                                                <a:gdLst>
                                                                                                                                  <a:gd name="T0" fmla="*/ 7 w 7"/>
                                                                                                                                  <a:gd name="T1" fmla="*/ 0 h 19"/>
                                                                                                                                  <a:gd name="T2" fmla="*/ 0 w 7"/>
                                                                                                                                  <a:gd name="T3" fmla="*/ 19 h 19"/>
                                                                                                                                  <a:gd name="T4" fmla="*/ 0 60000 65536"/>
                                                                                                                                  <a:gd name="T5" fmla="*/ 0 60000 65536"/>
                                                                                                                                </a:gdLst>
                                                                                                                                <a:ahLst/>
                                                                                                                                <a:cxnLst>
                                                                                                                                  <a:cxn ang="T4">
                                                                                                                                    <a:pos x="T0" y="T1"/>
                                                                                                                                  </a:cxn>
                                                                                                                                  <a:cxn ang="T5">
                                                                                                                                    <a:pos x="T2" y="T3"/>
                                                                                                                                  </a:cxn>
                                                                                                                                </a:cxnLst>
                                                                                                                                <a:rect l="0" t="0" r="r" b="b"/>
                                                                                                                                <a:pathLst>
                                                                                                                                  <a:path w="7" h="19">
                                                                                                                                    <a:moveTo>
                                                                                                                                      <a:pt x="7" y="0"/>
                                                                                                                                    </a:moveTo>
                                                                                                                                    <a:cubicBezTo>
                                                                                                                                      <a:pt x="1" y="9"/>
                                                                                                                                      <a:pt x="0" y="6"/>
                                                                                                                                      <a:pt x="0"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72" name="Freeform 1136">
                                                                                                                              <a:extLst>
                                                                                                                                <a:ext uri="{FF2B5EF4-FFF2-40B4-BE49-F238E27FC236}">
                                                                                                                                  <a16:creationId xmlns:a16="http://schemas.microsoft.com/office/drawing/2014/main" id="{66CF0007-73E9-4B2F-9CF3-6E7281C41DC9}"/>
                                                                                                                                </a:ext>
                                                                                                                              </a:extLst>
                                                                                                                            </p:cNvPr>
                                                                                                                            <p:cNvSpPr>
                                                                                                                              <a:spLocks/>
                                                                                                                            </p:cNvSpPr>
                                                                                                                            <p:nvPr/>
                                                                                                                          </p:nvSpPr>
                                                                                                                          <p:spPr bwMode="auto">
                                                                                                                            <a:xfrm>
                                                                                                                              <a:off x="439" y="162"/>
                                                                                                                              <a:ext cx="11" cy="20"/>
                                                                                                                            </a:xfrm>
                                                                                                                            <a:custGeom>
                                                                                                                              <a:avLst/>
                                                                                                                              <a:gdLst>
                                                                                                                                <a:gd name="T0" fmla="*/ 11 w 11"/>
                                                                                                                                <a:gd name="T1" fmla="*/ 0 h 20"/>
                                                                                                                                <a:gd name="T2" fmla="*/ 0 w 11"/>
                                                                                                                                <a:gd name="T3" fmla="*/ 20 h 20"/>
                                                                                                                                <a:gd name="T4" fmla="*/ 0 60000 65536"/>
                                                                                                                                <a:gd name="T5" fmla="*/ 0 60000 65536"/>
                                                                                                                              </a:gdLst>
                                                                                                                              <a:ahLst/>
                                                                                                                              <a:cxnLst>
                                                                                                                                <a:cxn ang="T4">
                                                                                                                                  <a:pos x="T0" y="T1"/>
                                                                                                                                </a:cxn>
                                                                                                                                <a:cxn ang="T5">
                                                                                                                                  <a:pos x="T2" y="T3"/>
                                                                                                                                </a:cxn>
                                                                                                                              </a:cxnLst>
                                                                                                                              <a:rect l="0" t="0" r="r" b="b"/>
                                                                                                                              <a:pathLst>
                                                                                                                                <a:path w="11" h="20">
                                                                                                                                  <a:moveTo>
                                                                                                                                    <a:pt x="11" y="0"/>
                                                                                                                                  </a:moveTo>
                                                                                                                                  <a:cubicBezTo>
                                                                                                                                    <a:pt x="8" y="5"/>
                                                                                                                                    <a:pt x="6" y="20"/>
                                                                                                                                    <a:pt x="0"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70" name="Freeform 1134">
                                                                                                                            <a:extLst>
                                                                                                                              <a:ext uri="{FF2B5EF4-FFF2-40B4-BE49-F238E27FC236}">
                                                                                                                                <a16:creationId xmlns:a16="http://schemas.microsoft.com/office/drawing/2014/main" id="{8DB8EA13-E006-4941-8A29-A8ADA92CA770}"/>
                                                                                                                              </a:ext>
                                                                                                                            </a:extLst>
                                                                                                                          </p:cNvPr>
                                                                                                                          <p:cNvSpPr>
                                                                                                                            <a:spLocks/>
                                                                                                                          </p:cNvSpPr>
                                                                                                                          <p:nvPr/>
                                                                                                                        </p:nvSpPr>
                                                                                                                        <p:spPr bwMode="auto">
                                                                                                                          <a:xfrm>
                                                                                                                            <a:off x="387" y="200"/>
                                                                                                                            <a:ext cx="20" cy="46"/>
                                                                                                                          </a:xfrm>
                                                                                                                          <a:custGeom>
                                                                                                                            <a:avLst/>
                                                                                                                            <a:gdLst>
                                                                                                                              <a:gd name="T0" fmla="*/ 0 w 20"/>
                                                                                                                              <a:gd name="T1" fmla="*/ 0 h 46"/>
                                                                                                                              <a:gd name="T2" fmla="*/ 9 w 20"/>
                                                                                                                              <a:gd name="T3" fmla="*/ 7 h 46"/>
                                                                                                                              <a:gd name="T4" fmla="*/ 12 w 20"/>
                                                                                                                              <a:gd name="T5" fmla="*/ 27 h 46"/>
                                                                                                                              <a:gd name="T6" fmla="*/ 18 w 20"/>
                                                                                                                              <a:gd name="T7" fmla="*/ 36 h 46"/>
                                                                                                                              <a:gd name="T8" fmla="*/ 16 w 20"/>
                                                                                                                              <a:gd name="T9" fmla="*/ 46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46">
                                                                                                                                <a:moveTo>
                                                                                                                                  <a:pt x="0" y="0"/>
                                                                                                                                </a:moveTo>
                                                                                                                                <a:cubicBezTo>
                                                                                                                                  <a:pt x="5" y="1"/>
                                                                                                                                  <a:pt x="6" y="3"/>
                                                                                                                                  <a:pt x="9" y="7"/>
                                                                                                                                </a:cubicBezTo>
                                                                                                                                <a:cubicBezTo>
                                                                                                                                  <a:pt x="10" y="12"/>
                                                                                                                                  <a:pt x="9" y="22"/>
                                                                                                                                  <a:pt x="12" y="27"/>
                                                                                                                                </a:cubicBezTo>
                                                                                                                                <a:cubicBezTo>
                                                                                                                                  <a:pt x="14" y="31"/>
                                                                                                                                  <a:pt x="17" y="32"/>
                                                                                                                                  <a:pt x="18" y="36"/>
                                                                                                                                </a:cubicBezTo>
                                                                                                                                <a:cubicBezTo>
                                                                                                                                  <a:pt x="17" y="46"/>
                                                                                                                                  <a:pt x="20" y="46"/>
                                                                                                                                  <a:pt x="16" y="4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68" name="Freeform 1132">
                                                                                                                          <a:extLst>
                                                                                                                            <a:ext uri="{FF2B5EF4-FFF2-40B4-BE49-F238E27FC236}">
                                                                                                                              <a16:creationId xmlns:a16="http://schemas.microsoft.com/office/drawing/2014/main" id="{6A1B3FB5-C0C0-4A3D-8BFD-C6FF099C61AD}"/>
                                                                                                                            </a:ext>
                                                                                                                          </a:extLst>
                                                                                                                        </p:cNvPr>
                                                                                                                        <p:cNvSpPr>
                                                                                                                          <a:spLocks/>
                                                                                                                        </p:cNvSpPr>
                                                                                                                        <p:nvPr/>
                                                                                                                      </p:nvSpPr>
                                                                                                                      <p:spPr bwMode="auto">
                                                                                                                        <a:xfrm>
                                                                                                                          <a:off x="388" y="225"/>
                                                                                                                          <a:ext cx="10" cy="29"/>
                                                                                                                        </a:xfrm>
                                                                                                                        <a:custGeom>
                                                                                                                          <a:avLst/>
                                                                                                                          <a:gdLst>
                                                                                                                            <a:gd name="T0" fmla="*/ 10 w 10"/>
                                                                                                                            <a:gd name="T1" fmla="*/ 0 h 29"/>
                                                                                                                            <a:gd name="T2" fmla="*/ 2 w 10"/>
                                                                                                                            <a:gd name="T3" fmla="*/ 13 h 29"/>
                                                                                                                            <a:gd name="T4" fmla="*/ 0 w 10"/>
                                                                                                                            <a:gd name="T5" fmla="*/ 29 h 29"/>
                                                                                                                            <a:gd name="T6" fmla="*/ 0 60000 65536"/>
                                                                                                                            <a:gd name="T7" fmla="*/ 0 60000 65536"/>
                                                                                                                            <a:gd name="T8" fmla="*/ 0 60000 65536"/>
                                                                                                                          </a:gdLst>
                                                                                                                          <a:ahLst/>
                                                                                                                          <a:cxnLst>
                                                                                                                            <a:cxn ang="T6">
                                                                                                                              <a:pos x="T0" y="T1"/>
                                                                                                                            </a:cxn>
                                                                                                                            <a:cxn ang="T7">
                                                                                                                              <a:pos x="T2" y="T3"/>
                                                                                                                            </a:cxn>
                                                                                                                            <a:cxn ang="T8">
                                                                                                                              <a:pos x="T4" y="T5"/>
                                                                                                                            </a:cxn>
                                                                                                                          </a:cxnLst>
                                                                                                                          <a:rect l="0" t="0" r="r" b="b"/>
                                                                                                                          <a:pathLst>
                                                                                                                            <a:path w="10" h="29">
                                                                                                                              <a:moveTo>
                                                                                                                                <a:pt x="10" y="0"/>
                                                                                                                              </a:moveTo>
                                                                                                                              <a:cubicBezTo>
                                                                                                                                <a:pt x="7" y="5"/>
                                                                                                                                <a:pt x="4" y="8"/>
                                                                                                                                <a:pt x="2" y="13"/>
                                                                                                                              </a:cubicBezTo>
                                                                                                                              <a:cubicBezTo>
                                                                                                                                <a:pt x="1" y="29"/>
                                                                                                                                <a:pt x="6" y="29"/>
                                                                                                                                <a:pt x="0" y="2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66" name="Freeform 1130">
                                                                                                                        <a:extLst>
                                                                                                                          <a:ext uri="{FF2B5EF4-FFF2-40B4-BE49-F238E27FC236}">
                                                                                                                            <a16:creationId xmlns:a16="http://schemas.microsoft.com/office/drawing/2014/main" id="{6ACB7442-842C-418E-8A3F-352C1EB794D4}"/>
                                                                                                                          </a:ext>
                                                                                                                        </a:extLst>
                                                                                                                      </p:cNvPr>
                                                                                                                      <p:cNvSpPr>
                                                                                                                        <a:spLocks/>
                                                                                                                      </p:cNvSpPr>
                                                                                                                      <p:nvPr/>
                                                                                                                    </p:nvSpPr>
                                                                                                                    <p:spPr bwMode="auto">
                                                                                                                      <a:xfrm>
                                                                                                                        <a:off x="184" y="200"/>
                                                                                                                        <a:ext cx="13" cy="49"/>
                                                                                                                      </a:xfrm>
                                                                                                                      <a:custGeom>
                                                                                                                        <a:avLst/>
                                                                                                                        <a:gdLst>
                                                                                                                          <a:gd name="T0" fmla="*/ 0 w 13"/>
                                                                                                                          <a:gd name="T1" fmla="*/ 0 h 49"/>
                                                                                                                          <a:gd name="T2" fmla="*/ 8 w 13"/>
                                                                                                                          <a:gd name="T3" fmla="*/ 10 h 49"/>
                                                                                                                          <a:gd name="T4" fmla="*/ 9 w 13"/>
                                                                                                                          <a:gd name="T5" fmla="*/ 29 h 49"/>
                                                                                                                          <a:gd name="T6" fmla="*/ 12 w 13"/>
                                                                                                                          <a:gd name="T7" fmla="*/ 30 h 49"/>
                                                                                                                          <a:gd name="T8" fmla="*/ 13 w 13"/>
                                                                                                                          <a:gd name="T9" fmla="*/ 33 h 49"/>
                                                                                                                          <a:gd name="T10" fmla="*/ 12 w 13"/>
                                                                                                                          <a:gd name="T11" fmla="*/ 49 h 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49">
                                                                                                                            <a:moveTo>
                                                                                                                              <a:pt x="0" y="0"/>
                                                                                                                            </a:moveTo>
                                                                                                                            <a:cubicBezTo>
                                                                                                                              <a:pt x="5" y="2"/>
                                                                                                                              <a:pt x="7" y="6"/>
                                                                                                                              <a:pt x="8" y="10"/>
                                                                                                                            </a:cubicBezTo>
                                                                                                                            <a:cubicBezTo>
                                                                                                                              <a:pt x="8" y="16"/>
                                                                                                                              <a:pt x="8" y="23"/>
                                                                                                                              <a:pt x="9" y="29"/>
                                                                                                                            </a:cubicBezTo>
                                                                                                                            <a:cubicBezTo>
                                                                                                                              <a:pt x="9" y="30"/>
                                                                                                                              <a:pt x="11" y="29"/>
                                                                                                                              <a:pt x="12" y="30"/>
                                                                                                                            </a:cubicBezTo>
                                                                                                                            <a:cubicBezTo>
                                                                                                                              <a:pt x="13" y="31"/>
                                                                                                                              <a:pt x="13" y="32"/>
                                                                                                                              <a:pt x="13" y="33"/>
                                                                                                                            </a:cubicBezTo>
                                                                                                                            <a:cubicBezTo>
                                                                                                                              <a:pt x="13" y="38"/>
                                                                                                                              <a:pt x="12" y="49"/>
                                                                                                                              <a:pt x="12" y="4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64" name="Freeform 1128">
                                                                                                                      <a:extLst>
                                                                                                                        <a:ext uri="{FF2B5EF4-FFF2-40B4-BE49-F238E27FC236}">
                                                                                                                          <a16:creationId xmlns:a16="http://schemas.microsoft.com/office/drawing/2014/main" id="{3A7AD471-643A-477E-9ED1-8065EB0304DA}"/>
                                                                                                                        </a:ext>
                                                                                                                      </a:extLst>
                                                                                                                    </p:cNvPr>
                                                                                                                    <p:cNvSpPr>
                                                                                                                      <a:spLocks/>
                                                                                                                    </p:cNvSpPr>
                                                                                                                    <p:nvPr/>
                                                                                                                  </p:nvSpPr>
                                                                                                                  <p:spPr bwMode="auto">
                                                                                                                    <a:xfrm>
                                                                                                                      <a:off x="148" y="201"/>
                                                                                                                      <a:ext cx="13" cy="38"/>
                                                                                                                    </a:xfrm>
                                                                                                                    <a:custGeom>
                                                                                                                      <a:avLst/>
                                                                                                                      <a:gdLst>
                                                                                                                        <a:gd name="T0" fmla="*/ 13 w 13"/>
                                                                                                                        <a:gd name="T1" fmla="*/ 0 h 38"/>
                                                                                                                        <a:gd name="T2" fmla="*/ 3 w 13"/>
                                                                                                                        <a:gd name="T3" fmla="*/ 26 h 38"/>
                                                                                                                        <a:gd name="T4" fmla="*/ 0 w 13"/>
                                                                                                                        <a:gd name="T5" fmla="*/ 38 h 38"/>
                                                                                                                        <a:gd name="T6" fmla="*/ 0 60000 65536"/>
                                                                                                                        <a:gd name="T7" fmla="*/ 0 60000 65536"/>
                                                                                                                        <a:gd name="T8" fmla="*/ 0 60000 65536"/>
                                                                                                                      </a:gdLst>
                                                                                                                      <a:ahLst/>
                                                                                                                      <a:cxnLst>
                                                                                                                        <a:cxn ang="T6">
                                                                                                                          <a:pos x="T0" y="T1"/>
                                                                                                                        </a:cxn>
                                                                                                                        <a:cxn ang="T7">
                                                                                                                          <a:pos x="T2" y="T3"/>
                                                                                                                        </a:cxn>
                                                                                                                        <a:cxn ang="T8">
                                                                                                                          <a:pos x="T4" y="T5"/>
                                                                                                                        </a:cxn>
                                                                                                                      </a:cxnLst>
                                                                                                                      <a:rect l="0" t="0" r="r" b="b"/>
                                                                                                                      <a:pathLst>
                                                                                                                        <a:path w="13" h="38">
                                                                                                                          <a:moveTo>
                                                                                                                            <a:pt x="13" y="0"/>
                                                                                                                          </a:moveTo>
                                                                                                                          <a:cubicBezTo>
                                                                                                                            <a:pt x="12" y="15"/>
                                                                                                                            <a:pt x="10" y="15"/>
                                                                                                                            <a:pt x="3" y="26"/>
                                                                                                                          </a:cubicBezTo>
                                                                                                                          <a:cubicBezTo>
                                                                                                                            <a:pt x="1" y="29"/>
                                                                                                                            <a:pt x="0" y="38"/>
                                                                                                                            <a:pt x="0" y="3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62" name="Freeform 1126">
                                                                                                                    <a:extLst>
                                                                                                                      <a:ext uri="{FF2B5EF4-FFF2-40B4-BE49-F238E27FC236}">
                                                                                                                        <a16:creationId xmlns:a16="http://schemas.microsoft.com/office/drawing/2014/main" id="{56B33347-AD3E-48CB-8816-8451316A437D}"/>
                                                                                                                      </a:ext>
                                                                                                                    </a:extLst>
                                                                                                                  </p:cNvPr>
                                                                                                                  <p:cNvSpPr>
                                                                                                                    <a:spLocks/>
                                                                                                                  </p:cNvSpPr>
                                                                                                                  <p:nvPr/>
                                                                                                                </p:nvSpPr>
                                                                                                                <p:spPr bwMode="auto">
                                                                                                                  <a:xfrm>
                                                                                                                    <a:off x="123" y="186"/>
                                                                                                                    <a:ext cx="34" cy="49"/>
                                                                                                                  </a:xfrm>
                                                                                                                  <a:custGeom>
                                                                                                                    <a:avLst/>
                                                                                                                    <a:gdLst>
                                                                                                                      <a:gd name="T0" fmla="*/ 34 w 34"/>
                                                                                                                      <a:gd name="T1" fmla="*/ 1 h 49"/>
                                                                                                                      <a:gd name="T2" fmla="*/ 16 w 34"/>
                                                                                                                      <a:gd name="T3" fmla="*/ 4 h 49"/>
                                                                                                                      <a:gd name="T4" fmla="*/ 5 w 34"/>
                                                                                                                      <a:gd name="T5" fmla="*/ 30 h 49"/>
                                                                                                                      <a:gd name="T6" fmla="*/ 0 w 34"/>
                                                                                                                      <a:gd name="T7" fmla="*/ 49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49">
                                                                                                                        <a:moveTo>
                                                                                                                          <a:pt x="34" y="1"/>
                                                                                                                        </a:moveTo>
                                                                                                                        <a:cubicBezTo>
                                                                                                                          <a:pt x="25" y="0"/>
                                                                                                                          <a:pt x="24" y="1"/>
                                                                                                                          <a:pt x="16" y="4"/>
                                                                                                                        </a:cubicBezTo>
                                                                                                                        <a:cubicBezTo>
                                                                                                                          <a:pt x="12" y="10"/>
                                                                                                                          <a:pt x="7" y="23"/>
                                                                                                                          <a:pt x="5" y="30"/>
                                                                                                                        </a:cubicBezTo>
                                                                                                                        <a:cubicBezTo>
                                                                                                                          <a:pt x="4" y="35"/>
                                                                                                                          <a:pt x="3" y="46"/>
                                                                                                                          <a:pt x="0" y="4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60" name="Freeform 1124">
                                                                                                                  <a:extLst>
                                                                                                                    <a:ext uri="{FF2B5EF4-FFF2-40B4-BE49-F238E27FC236}">
                                                                                                                      <a16:creationId xmlns:a16="http://schemas.microsoft.com/office/drawing/2014/main" id="{0162FF9D-1178-420C-9064-06C12F24BCE7}"/>
                                                                                                                    </a:ext>
                                                                                                                  </a:extLst>
                                                                                                                </p:cNvPr>
                                                                                                                <p:cNvSpPr>
                                                                                                                  <a:spLocks/>
                                                                                                                </p:cNvSpPr>
                                                                                                                <p:nvPr/>
                                                                                                              </p:nvSpPr>
                                                                                                              <p:spPr bwMode="auto">
                                                                                                                <a:xfrm>
                                                                                                                  <a:off x="136" y="197"/>
                                                                                                                  <a:ext cx="10" cy="45"/>
                                                                                                                </a:xfrm>
                                                                                                                <a:custGeom>
                                                                                                                  <a:avLst/>
                                                                                                                  <a:gdLst>
                                                                                                                    <a:gd name="T0" fmla="*/ 0 w 10"/>
                                                                                                                    <a:gd name="T1" fmla="*/ 0 h 45"/>
                                                                                                                    <a:gd name="T2" fmla="*/ 2 w 10"/>
                                                                                                                    <a:gd name="T3" fmla="*/ 23 h 45"/>
                                                                                                                    <a:gd name="T4" fmla="*/ 0 w 10"/>
                                                                                                                    <a:gd name="T5" fmla="*/ 29 h 45"/>
                                                                                                                    <a:gd name="T6" fmla="*/ 6 w 10"/>
                                                                                                                    <a:gd name="T7" fmla="*/ 4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a:moveTo>
                                                                                                                        <a:pt x="0" y="0"/>
                                                                                                                      </a:moveTo>
                                                                                                                      <a:cubicBezTo>
                                                                                                                        <a:pt x="10" y="3"/>
                                                                                                                        <a:pt x="5" y="15"/>
                                                                                                                        <a:pt x="2" y="23"/>
                                                                                                                      </a:cubicBezTo>
                                                                                                                      <a:cubicBezTo>
                                                                                                                        <a:pt x="1" y="25"/>
                                                                                                                        <a:pt x="0" y="29"/>
                                                                                                                        <a:pt x="0" y="29"/>
                                                                                                                      </a:cubicBezTo>
                                                                                                                      <a:cubicBezTo>
                                                                                                                        <a:pt x="1" y="33"/>
                                                                                                                        <a:pt x="6" y="41"/>
                                                                                                                        <a:pt x="6" y="4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58" name="Freeform 1122">
                                                                                                                <a:extLst>
                                                                                                                  <a:ext uri="{FF2B5EF4-FFF2-40B4-BE49-F238E27FC236}">
                                                                                                                    <a16:creationId xmlns:a16="http://schemas.microsoft.com/office/drawing/2014/main" id="{63D5004B-C9DB-4C5A-8D66-789308E8C449}"/>
                                                                                                                  </a:ext>
                                                                                                                </a:extLst>
                                                                                                              </p:cNvPr>
                                                                                                              <p:cNvSpPr>
                                                                                                                <a:spLocks/>
                                                                                                              </p:cNvSpPr>
                                                                                                              <p:nvPr/>
                                                                                                            </p:nvSpPr>
                                                                                                            <p:spPr bwMode="auto">
                                                                                                              <a:xfrm>
                                                                                                                <a:off x="183" y="232"/>
                                                                                                                <a:ext cx="12" cy="24"/>
                                                                                                              </a:xfrm>
                                                                                                              <a:custGeom>
                                                                                                                <a:avLst/>
                                                                                                                <a:gdLst>
                                                                                                                  <a:gd name="T0" fmla="*/ 12 w 12"/>
                                                                                                                  <a:gd name="T1" fmla="*/ 0 h 24"/>
                                                                                                                  <a:gd name="T2" fmla="*/ 3 w 12"/>
                                                                                                                  <a:gd name="T3" fmla="*/ 15 h 24"/>
                                                                                                                  <a:gd name="T4" fmla="*/ 0 w 12"/>
                                                                                                                  <a:gd name="T5" fmla="*/ 24 h 24"/>
                                                                                                                  <a:gd name="T6" fmla="*/ 0 60000 65536"/>
                                                                                                                  <a:gd name="T7" fmla="*/ 0 60000 65536"/>
                                                                                                                  <a:gd name="T8" fmla="*/ 0 60000 65536"/>
                                                                                                                </a:gdLst>
                                                                                                                <a:ahLst/>
                                                                                                                <a:cxnLst>
                                                                                                                  <a:cxn ang="T6">
                                                                                                                    <a:pos x="T0" y="T1"/>
                                                                                                                  </a:cxn>
                                                                                                                  <a:cxn ang="T7">
                                                                                                                    <a:pos x="T2" y="T3"/>
                                                                                                                  </a:cxn>
                                                                                                                  <a:cxn ang="T8">
                                                                                                                    <a:pos x="T4" y="T5"/>
                                                                                                                  </a:cxn>
                                                                                                                </a:cxnLst>
                                                                                                                <a:rect l="0" t="0" r="r" b="b"/>
                                                                                                                <a:pathLst>
                                                                                                                  <a:path w="12" h="24">
                                                                                                                    <a:moveTo>
                                                                                                                      <a:pt x="12" y="0"/>
                                                                                                                    </a:moveTo>
                                                                                                                    <a:cubicBezTo>
                                                                                                                      <a:pt x="10" y="6"/>
                                                                                                                      <a:pt x="5" y="9"/>
                                                                                                                      <a:pt x="3" y="15"/>
                                                                                                                    </a:cubicBezTo>
                                                                                                                    <a:cubicBezTo>
                                                                                                                      <a:pt x="2" y="18"/>
                                                                                                                      <a:pt x="0" y="24"/>
                                                                                                                      <a:pt x="0" y="2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56" name="Freeform 1120">
                                                                                                              <a:extLst>
                                                                                                                <a:ext uri="{FF2B5EF4-FFF2-40B4-BE49-F238E27FC236}">
                                                                                                                  <a16:creationId xmlns:a16="http://schemas.microsoft.com/office/drawing/2014/main" id="{61A7BC44-CF55-43CF-9880-7F3BA0A61A4E}"/>
                                                                                                                </a:ext>
                                                                                                              </a:extLst>
                                                                                                            </p:cNvPr>
                                                                                                            <p:cNvSpPr>
                                                                                                              <a:spLocks/>
                                                                                                            </p:cNvSpPr>
                                                                                                            <p:nvPr/>
                                                                                                          </p:nvSpPr>
                                                                                                          <p:spPr bwMode="auto">
                                                                                                            <a:xfrm>
                                                                                                              <a:off x="180" y="220"/>
                                                                                                              <a:ext cx="11" cy="20"/>
                                                                                                            </a:xfrm>
                                                                                                            <a:custGeom>
                                                                                                              <a:avLst/>
                                                                                                              <a:gdLst>
                                                                                                                <a:gd name="T0" fmla="*/ 11 w 11"/>
                                                                                                                <a:gd name="T1" fmla="*/ 0 h 20"/>
                                                                                                                <a:gd name="T2" fmla="*/ 4 w 11"/>
                                                                                                                <a:gd name="T3" fmla="*/ 15 h 20"/>
                                                                                                                <a:gd name="T4" fmla="*/ 0 w 11"/>
                                                                                                                <a:gd name="T5" fmla="*/ 20 h 20"/>
                                                                                                                <a:gd name="T6" fmla="*/ 0 60000 65536"/>
                                                                                                                <a:gd name="T7" fmla="*/ 0 60000 65536"/>
                                                                                                                <a:gd name="T8" fmla="*/ 0 60000 65536"/>
                                                                                                              </a:gdLst>
                                                                                                              <a:ahLst/>
                                                                                                              <a:cxnLst>
                                                                                                                <a:cxn ang="T6">
                                                                                                                  <a:pos x="T0" y="T1"/>
                                                                                                                </a:cxn>
                                                                                                                <a:cxn ang="T7">
                                                                                                                  <a:pos x="T2" y="T3"/>
                                                                                                                </a:cxn>
                                                                                                                <a:cxn ang="T8">
                                                                                                                  <a:pos x="T4" y="T5"/>
                                                                                                                </a:cxn>
                                                                                                              </a:cxnLst>
                                                                                                              <a:rect l="0" t="0" r="r" b="b"/>
                                                                                                              <a:pathLst>
                                                                                                                <a:path w="11" h="20">
                                                                                                                  <a:moveTo>
                                                                                                                    <a:pt x="11" y="0"/>
                                                                                                                  </a:moveTo>
                                                                                                                  <a:cubicBezTo>
                                                                                                                    <a:pt x="6" y="5"/>
                                                                                                                    <a:pt x="6" y="8"/>
                                                                                                                    <a:pt x="4" y="15"/>
                                                                                                                  </a:cubicBezTo>
                                                                                                                  <a:cubicBezTo>
                                                                                                                    <a:pt x="4" y="17"/>
                                                                                                                    <a:pt x="0" y="20"/>
                                                                                                                    <a:pt x="0" y="2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54" name="Freeform 1118">
                                                                                                            <a:extLst>
                                                                                                              <a:ext uri="{FF2B5EF4-FFF2-40B4-BE49-F238E27FC236}">
                                                                                                                <a16:creationId xmlns:a16="http://schemas.microsoft.com/office/drawing/2014/main" id="{95E0B5E7-DEA0-4AD4-BEC7-137219AE3E5E}"/>
                                                                                                              </a:ext>
                                                                                                            </a:extLst>
                                                                                                          </p:cNvPr>
                                                                                                          <p:cNvSpPr>
                                                                                                            <a:spLocks/>
                                                                                                          </p:cNvSpPr>
                                                                                                          <p:nvPr/>
                                                                                                        </p:nvSpPr>
                                                                                                        <p:spPr bwMode="auto">
                                                                                                          <a:xfrm>
                                                                                                            <a:off x="111" y="209"/>
                                                                                                            <a:ext cx="19" cy="18"/>
                                                                                                          </a:xfrm>
                                                                                                          <a:custGeom>
                                                                                                            <a:avLst/>
                                                                                                            <a:gdLst>
                                                                                                              <a:gd name="T0" fmla="*/ 19 w 19"/>
                                                                                                              <a:gd name="T1" fmla="*/ 0 h 18"/>
                                                                                                              <a:gd name="T2" fmla="*/ 3 w 19"/>
                                                                                                              <a:gd name="T3" fmla="*/ 10 h 18"/>
                                                                                                              <a:gd name="T4" fmla="*/ 0 w 19"/>
                                                                                                              <a:gd name="T5" fmla="*/ 18 h 18"/>
                                                                                                              <a:gd name="T6" fmla="*/ 0 60000 65536"/>
                                                                                                              <a:gd name="T7" fmla="*/ 0 60000 65536"/>
                                                                                                              <a:gd name="T8" fmla="*/ 0 60000 65536"/>
                                                                                                            </a:gdLst>
                                                                                                            <a:ahLst/>
                                                                                                            <a:cxnLst>
                                                                                                              <a:cxn ang="T6">
                                                                                                                <a:pos x="T0" y="T1"/>
                                                                                                              </a:cxn>
                                                                                                              <a:cxn ang="T7">
                                                                                                                <a:pos x="T2" y="T3"/>
                                                                                                              </a:cxn>
                                                                                                              <a:cxn ang="T8">
                                                                                                                <a:pos x="T4" y="T5"/>
                                                                                                              </a:cxn>
                                                                                                            </a:cxnLst>
                                                                                                            <a:rect l="0" t="0" r="r" b="b"/>
                                                                                                            <a:pathLst>
                                                                                                              <a:path w="19" h="18">
                                                                                                                <a:moveTo>
                                                                                                                  <a:pt x="19" y="0"/>
                                                                                                                </a:moveTo>
                                                                                                                <a:cubicBezTo>
                                                                                                                  <a:pt x="9" y="1"/>
                                                                                                                  <a:pt x="8" y="2"/>
                                                                                                                  <a:pt x="3" y="10"/>
                                                                                                                </a:cubicBezTo>
                                                                                                                <a:cubicBezTo>
                                                                                                                  <a:pt x="3" y="11"/>
                                                                                                                  <a:pt x="2" y="18"/>
                                                                                                                  <a:pt x="0"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52" name="Freeform 1116">
                                                                                                          <a:extLst>
                                                                                                            <a:ext uri="{FF2B5EF4-FFF2-40B4-BE49-F238E27FC236}">
                                                                                                              <a16:creationId xmlns:a16="http://schemas.microsoft.com/office/drawing/2014/main" id="{D59F2C5C-7F60-4508-87B4-5ED707869F93}"/>
                                                                                                            </a:ext>
                                                                                                          </a:extLst>
                                                                                                        </p:cNvPr>
                                                                                                        <p:cNvSpPr>
                                                                                                          <a:spLocks/>
                                                                                                        </p:cNvSpPr>
                                                                                                        <p:nvPr/>
                                                                                                      </p:nvSpPr>
                                                                                                      <p:spPr bwMode="auto">
                                                                                                        <a:xfrm>
                                                                                                          <a:off x="126" y="236"/>
                                                                                                          <a:ext cx="12" cy="18"/>
                                                                                                        </a:xfrm>
                                                                                                        <a:custGeom>
                                                                                                          <a:avLst/>
                                                                                                          <a:gdLst>
                                                                                                            <a:gd name="T0" fmla="*/ 12 w 12"/>
                                                                                                            <a:gd name="T1" fmla="*/ 0 h 18"/>
                                                                                                            <a:gd name="T2" fmla="*/ 6 w 12"/>
                                                                                                            <a:gd name="T3" fmla="*/ 10 h 18"/>
                                                                                                            <a:gd name="T4" fmla="*/ 0 w 12"/>
                                                                                                            <a:gd name="T5" fmla="*/ 18 h 18"/>
                                                                                                            <a:gd name="T6" fmla="*/ 0 60000 65536"/>
                                                                                                            <a:gd name="T7" fmla="*/ 0 60000 65536"/>
                                                                                                            <a:gd name="T8" fmla="*/ 0 60000 65536"/>
                                                                                                          </a:gdLst>
                                                                                                          <a:ahLst/>
                                                                                                          <a:cxnLst>
                                                                                                            <a:cxn ang="T6">
                                                                                                              <a:pos x="T0" y="T1"/>
                                                                                                            </a:cxn>
                                                                                                            <a:cxn ang="T7">
                                                                                                              <a:pos x="T2" y="T3"/>
                                                                                                            </a:cxn>
                                                                                                            <a:cxn ang="T8">
                                                                                                              <a:pos x="T4" y="T5"/>
                                                                                                            </a:cxn>
                                                                                                          </a:cxnLst>
                                                                                                          <a:rect l="0" t="0" r="r" b="b"/>
                                                                                                          <a:pathLst>
                                                                                                            <a:path w="12" h="18">
                                                                                                              <a:moveTo>
                                                                                                                <a:pt x="12" y="0"/>
                                                                                                              </a:moveTo>
                                                                                                              <a:cubicBezTo>
                                                                                                                <a:pt x="7" y="2"/>
                                                                                                                <a:pt x="9" y="6"/>
                                                                                                                <a:pt x="6" y="10"/>
                                                                                                              </a:cubicBezTo>
                                                                                                              <a:cubicBezTo>
                                                                                                                <a:pt x="4" y="13"/>
                                                                                                                <a:pt x="0" y="18"/>
                                                                                                                <a:pt x="0"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50" name="Freeform 1114">
                                                                                                        <a:extLst>
                                                                                                          <a:ext uri="{FF2B5EF4-FFF2-40B4-BE49-F238E27FC236}">
                                                                                                            <a16:creationId xmlns:a16="http://schemas.microsoft.com/office/drawing/2014/main" id="{AAA4B5F4-943E-48DF-852A-69C10B4F1373}"/>
                                                                                                          </a:ext>
                                                                                                        </a:extLst>
                                                                                                      </p:cNvPr>
                                                                                                      <p:cNvSpPr>
                                                                                                        <a:spLocks/>
                                                                                                      </p:cNvSpPr>
                                                                                                      <p:nvPr/>
                                                                                                    </p:nvSpPr>
                                                                                                    <p:spPr bwMode="auto">
                                                                                                      <a:xfrm>
                                                                                                        <a:off x="98" y="154"/>
                                                                                                        <a:ext cx="52" cy="22"/>
                                                                                                      </a:xfrm>
                                                                                                      <a:custGeom>
                                                                                                        <a:avLst/>
                                                                                                        <a:gdLst>
                                                                                                          <a:gd name="T0" fmla="*/ 52 w 52"/>
                                                                                                          <a:gd name="T1" fmla="*/ 0 h 22"/>
                                                                                                          <a:gd name="T2" fmla="*/ 26 w 52"/>
                                                                                                          <a:gd name="T3" fmla="*/ 3 h 22"/>
                                                                                                          <a:gd name="T4" fmla="*/ 18 w 52"/>
                                                                                                          <a:gd name="T5" fmla="*/ 9 h 22"/>
                                                                                                          <a:gd name="T6" fmla="*/ 0 w 52"/>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22">
                                                                                                            <a:moveTo>
                                                                                                              <a:pt x="52" y="0"/>
                                                                                                            </a:moveTo>
                                                                                                            <a:cubicBezTo>
                                                                                                              <a:pt x="43" y="1"/>
                                                                                                              <a:pt x="35" y="2"/>
                                                                                                              <a:pt x="26" y="3"/>
                                                                                                            </a:cubicBezTo>
                                                                                                            <a:cubicBezTo>
                                                                                                              <a:pt x="22" y="4"/>
                                                                                                              <a:pt x="21" y="7"/>
                                                                                                              <a:pt x="18" y="9"/>
                                                                                                            </a:cubicBezTo>
                                                                                                            <a:cubicBezTo>
                                                                                                              <a:pt x="12" y="18"/>
                                                                                                              <a:pt x="12" y="22"/>
                                                                                                              <a:pt x="0" y="2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48" name="Freeform 1112">
                                                                                                      <a:extLst>
                                                                                                        <a:ext uri="{FF2B5EF4-FFF2-40B4-BE49-F238E27FC236}">
                                                                                                          <a16:creationId xmlns:a16="http://schemas.microsoft.com/office/drawing/2014/main" id="{7BCAFE03-FCC3-4BCB-8B42-7EF9A2D731A3}"/>
                                                                                                        </a:ext>
                                                                                                      </a:extLst>
                                                                                                    </p:cNvPr>
                                                                                                    <p:cNvSpPr>
                                                                                                      <a:spLocks/>
                                                                                                    </p:cNvSpPr>
                                                                                                    <p:nvPr/>
                                                                                                  </p:nvSpPr>
                                                                                                  <p:spPr bwMode="auto">
                                                                                                    <a:xfrm>
                                                                                                      <a:off x="380" y="210"/>
                                                                                                      <a:ext cx="16" cy="31"/>
                                                                                                    </a:xfrm>
                                                                                                    <a:custGeom>
                                                                                                      <a:avLst/>
                                                                                                      <a:gdLst>
                                                                                                        <a:gd name="T0" fmla="*/ 16 w 16"/>
                                                                                                        <a:gd name="T1" fmla="*/ 0 h 31"/>
                                                                                                        <a:gd name="T2" fmla="*/ 4 w 16"/>
                                                                                                        <a:gd name="T3" fmla="*/ 21 h 31"/>
                                                                                                        <a:gd name="T4" fmla="*/ 0 w 16"/>
                                                                                                        <a:gd name="T5" fmla="*/ 30 h 31"/>
                                                                                                        <a:gd name="T6" fmla="*/ 0 60000 65536"/>
                                                                                                        <a:gd name="T7" fmla="*/ 0 60000 65536"/>
                                                                                                        <a:gd name="T8" fmla="*/ 0 60000 65536"/>
                                                                                                      </a:gdLst>
                                                                                                      <a:ahLst/>
                                                                                                      <a:cxnLst>
                                                                                                        <a:cxn ang="T6">
                                                                                                          <a:pos x="T0" y="T1"/>
                                                                                                        </a:cxn>
                                                                                                        <a:cxn ang="T7">
                                                                                                          <a:pos x="T2" y="T3"/>
                                                                                                        </a:cxn>
                                                                                                        <a:cxn ang="T8">
                                                                                                          <a:pos x="T4" y="T5"/>
                                                                                                        </a:cxn>
                                                                                                      </a:cxnLst>
                                                                                                      <a:rect l="0" t="0" r="r" b="b"/>
                                                                                                      <a:pathLst>
                                                                                                        <a:path w="16" h="31">
                                                                                                          <a:moveTo>
                                                                                                            <a:pt x="16" y="0"/>
                                                                                                          </a:moveTo>
                                                                                                          <a:cubicBezTo>
                                                                                                            <a:pt x="8" y="5"/>
                                                                                                            <a:pt x="8" y="13"/>
                                                                                                            <a:pt x="4" y="21"/>
                                                                                                          </a:cubicBezTo>
                                                                                                          <a:cubicBezTo>
                                                                                                            <a:pt x="3" y="23"/>
                                                                                                            <a:pt x="0" y="31"/>
                                                                                                            <a:pt x="0" y="3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46" name="Freeform 1110">
                                                                                                    <a:extLst>
                                                                                                      <a:ext uri="{FF2B5EF4-FFF2-40B4-BE49-F238E27FC236}">
                                                                                                        <a16:creationId xmlns:a16="http://schemas.microsoft.com/office/drawing/2014/main" id="{F1207C2D-0479-4E1C-8969-D2F6C269E4F3}"/>
                                                                                                      </a:ext>
                                                                                                    </a:extLst>
                                                                                                  </p:cNvPr>
                                                                                                  <p:cNvSpPr>
                                                                                                    <a:spLocks/>
                                                                                                  </p:cNvSpPr>
                                                                                                  <p:nvPr/>
                                                                                                </p:nvSpPr>
                                                                                                <p:spPr bwMode="auto">
                                                                                                  <a:xfrm>
                                                                                                    <a:off x="415" y="191"/>
                                                                                                    <a:ext cx="28" cy="32"/>
                                                                                                  </a:xfrm>
                                                                                                  <a:custGeom>
                                                                                                    <a:avLst/>
                                                                                                    <a:gdLst>
                                                                                                      <a:gd name="T0" fmla="*/ 0 w 28"/>
                                                                                                      <a:gd name="T1" fmla="*/ 0 h 32"/>
                                                                                                      <a:gd name="T2" fmla="*/ 24 w 28"/>
                                                                                                      <a:gd name="T3" fmla="*/ 16 h 32"/>
                                                                                                      <a:gd name="T4" fmla="*/ 28 w 28"/>
                                                                                                      <a:gd name="T5" fmla="*/ 32 h 32"/>
                                                                                                      <a:gd name="T6" fmla="*/ 0 60000 65536"/>
                                                                                                      <a:gd name="T7" fmla="*/ 0 60000 65536"/>
                                                                                                      <a:gd name="T8" fmla="*/ 0 60000 65536"/>
                                                                                                    </a:gdLst>
                                                                                                    <a:ahLst/>
                                                                                                    <a:cxnLst>
                                                                                                      <a:cxn ang="T6">
                                                                                                        <a:pos x="T0" y="T1"/>
                                                                                                      </a:cxn>
                                                                                                      <a:cxn ang="T7">
                                                                                                        <a:pos x="T2" y="T3"/>
                                                                                                      </a:cxn>
                                                                                                      <a:cxn ang="T8">
                                                                                                        <a:pos x="T4" y="T5"/>
                                                                                                      </a:cxn>
                                                                                                    </a:cxnLst>
                                                                                                    <a:rect l="0" t="0" r="r" b="b"/>
                                                                                                    <a:pathLst>
                                                                                                      <a:path w="28" h="32">
                                                                                                        <a:moveTo>
                                                                                                          <a:pt x="0" y="0"/>
                                                                                                        </a:moveTo>
                                                                                                        <a:cubicBezTo>
                                                                                                          <a:pt x="7" y="9"/>
                                                                                                          <a:pt x="15" y="10"/>
                                                                                                          <a:pt x="24" y="16"/>
                                                                                                        </a:cubicBezTo>
                                                                                                        <a:cubicBezTo>
                                                                                                          <a:pt x="26" y="21"/>
                                                                                                          <a:pt x="28" y="32"/>
                                                                                                          <a:pt x="28" y="3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44" name="Freeform 1108">
                                                                                                  <a:extLst>
                                                                                                    <a:ext uri="{FF2B5EF4-FFF2-40B4-BE49-F238E27FC236}">
                                                                                                      <a16:creationId xmlns:a16="http://schemas.microsoft.com/office/drawing/2014/main" id="{DB031474-E53D-478C-BC71-E6B7533B0C3D}"/>
                                                                                                    </a:ext>
                                                                                                  </a:extLst>
                                                                                                </p:cNvPr>
                                                                                                <p:cNvSpPr>
                                                                                                  <a:spLocks/>
                                                                                                </p:cNvSpPr>
                                                                                                <p:nvPr/>
                                                                                              </p:nvSpPr>
                                                                                              <p:spPr bwMode="auto">
                                                                                                <a:xfrm>
                                                                                                  <a:off x="428" y="201"/>
                                                                                                  <a:ext cx="48" cy="48"/>
                                                                                                </a:xfrm>
                                                                                                <a:custGeom>
                                                                                                  <a:avLst/>
                                                                                                  <a:gdLst>
                                                                                                    <a:gd name="T0" fmla="*/ 0 w 48"/>
                                                                                                    <a:gd name="T1" fmla="*/ 1 h 48"/>
                                                                                                    <a:gd name="T2" fmla="*/ 32 w 48"/>
                                                                                                    <a:gd name="T3" fmla="*/ 6 h 48"/>
                                                                                                    <a:gd name="T4" fmla="*/ 47 w 48"/>
                                                                                                    <a:gd name="T5" fmla="*/ 32 h 48"/>
                                                                                                    <a:gd name="T6" fmla="*/ 46 w 48"/>
                                                                                                    <a:gd name="T7" fmla="*/ 43 h 48"/>
                                                                                                    <a:gd name="T8" fmla="*/ 45 w 48"/>
                                                                                                    <a:gd name="T9" fmla="*/ 48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0" y="1"/>
                                                                                                      </a:moveTo>
                                                                                                      <a:cubicBezTo>
                                                                                                        <a:pt x="10" y="1"/>
                                                                                                        <a:pt x="23" y="0"/>
                                                                                                        <a:pt x="32" y="6"/>
                                                                                                      </a:cubicBezTo>
                                                                                                      <a:cubicBezTo>
                                                                                                        <a:pt x="38" y="14"/>
                                                                                                        <a:pt x="38" y="26"/>
                                                                                                        <a:pt x="47" y="32"/>
                                                                                                      </a:cubicBezTo>
                                                                                                      <a:cubicBezTo>
                                                                                                        <a:pt x="48" y="36"/>
                                                                                                        <a:pt x="47" y="39"/>
                                                                                                        <a:pt x="46" y="43"/>
                                                                                                      </a:cubicBezTo>
                                                                                                      <a:cubicBezTo>
                                                                                                        <a:pt x="46" y="45"/>
                                                                                                        <a:pt x="45" y="48"/>
                                                                                                        <a:pt x="45" y="4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42" name="Freeform 1106">
                                                                                                <a:extLst>
                                                                                                  <a:ext uri="{FF2B5EF4-FFF2-40B4-BE49-F238E27FC236}">
                                                                                                    <a16:creationId xmlns:a16="http://schemas.microsoft.com/office/drawing/2014/main" id="{71ADC660-841B-4ED8-882D-232D090E853E}"/>
                                                                                                  </a:ext>
                                                                                                </a:extLst>
                                                                                              </p:cNvPr>
                                                                                              <p:cNvSpPr>
                                                                                                <a:spLocks/>
                                                                                              </p:cNvSpPr>
                                                                                              <p:nvPr/>
                                                                                            </p:nvSpPr>
                                                                                            <p:spPr bwMode="auto">
                                                                                              <a:xfrm>
                                                                                                <a:off x="62" y="103"/>
                                                                                                <a:ext cx="130" cy="22"/>
                                                                                              </a:xfrm>
                                                                                              <a:custGeom>
                                                                                                <a:avLst/>
                                                                                                <a:gdLst>
                                                                                                  <a:gd name="T0" fmla="*/ 130 w 130"/>
                                                                                                  <a:gd name="T1" fmla="*/ 6 h 22"/>
                                                                                                  <a:gd name="T2" fmla="*/ 113 w 130"/>
                                                                                                  <a:gd name="T3" fmla="*/ 7 h 22"/>
                                                                                                  <a:gd name="T4" fmla="*/ 96 w 130"/>
                                                                                                  <a:gd name="T5" fmla="*/ 3 h 22"/>
                                                                                                  <a:gd name="T6" fmla="*/ 67 w 130"/>
                                                                                                  <a:gd name="T7" fmla="*/ 13 h 22"/>
                                                                                                  <a:gd name="T8" fmla="*/ 52 w 130"/>
                                                                                                  <a:gd name="T9" fmla="*/ 19 h 22"/>
                                                                                                  <a:gd name="T10" fmla="*/ 37 w 130"/>
                                                                                                  <a:gd name="T11" fmla="*/ 20 h 22"/>
                                                                                                  <a:gd name="T12" fmla="*/ 0 w 130"/>
                                                                                                  <a:gd name="T13" fmla="*/ 8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0" h="22">
                                                                                                    <a:moveTo>
                                                                                                      <a:pt x="130" y="6"/>
                                                                                                    </a:moveTo>
                                                                                                    <a:cubicBezTo>
                                                                                                      <a:pt x="128" y="0"/>
                                                                                                      <a:pt x="118" y="6"/>
                                                                                                      <a:pt x="113" y="7"/>
                                                                                                    </a:cubicBezTo>
                                                                                                    <a:cubicBezTo>
                                                                                                      <a:pt x="105" y="6"/>
                                                                                                      <a:pt x="103" y="6"/>
                                                                                                      <a:pt x="96" y="3"/>
                                                                                                    </a:cubicBezTo>
                                                                                                    <a:cubicBezTo>
                                                                                                      <a:pt x="69" y="5"/>
                                                                                                      <a:pt x="84" y="7"/>
                                                                                                      <a:pt x="67" y="13"/>
                                                                                                    </a:cubicBezTo>
                                                                                                    <a:cubicBezTo>
                                                                                                      <a:pt x="63" y="18"/>
                                                                                                      <a:pt x="58" y="18"/>
                                                                                                      <a:pt x="52" y="19"/>
                                                                                                    </a:cubicBezTo>
                                                                                                    <a:cubicBezTo>
                                                                                                      <a:pt x="43" y="22"/>
                                                                                                      <a:pt x="48" y="21"/>
                                                                                                      <a:pt x="37" y="20"/>
                                                                                                    </a:cubicBezTo>
                                                                                                    <a:cubicBezTo>
                                                                                                      <a:pt x="24" y="16"/>
                                                                                                      <a:pt x="14" y="8"/>
                                                                                                      <a:pt x="0" y="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40" name="Freeform 1104">
                                                                                              <a:extLst>
                                                                                                <a:ext uri="{FF2B5EF4-FFF2-40B4-BE49-F238E27FC236}">
                                                                                                  <a16:creationId xmlns:a16="http://schemas.microsoft.com/office/drawing/2014/main" id="{1C0DF189-D29A-4FEC-B08E-B96A57E5EF5E}"/>
                                                                                                </a:ext>
                                                                                              </a:extLst>
                                                                                            </p:cNvPr>
                                                                                            <p:cNvSpPr>
                                                                                              <a:spLocks/>
                                                                                            </p:cNvSpPr>
                                                                                            <p:nvPr/>
                                                                                          </p:nvSpPr>
                                                                                          <p:spPr bwMode="auto">
                                                                                            <a:xfrm>
                                                                                              <a:off x="29" y="79"/>
                                                                                              <a:ext cx="171" cy="49"/>
                                                                                            </a:xfrm>
                                                                                            <a:custGeom>
                                                                                              <a:avLst/>
                                                                                              <a:gdLst>
                                                                                                <a:gd name="T0" fmla="*/ 171 w 171"/>
                                                                                                <a:gd name="T1" fmla="*/ 4 h 49"/>
                                                                                                <a:gd name="T2" fmla="*/ 138 w 171"/>
                                                                                                <a:gd name="T3" fmla="*/ 0 h 49"/>
                                                                                                <a:gd name="T4" fmla="*/ 104 w 171"/>
                                                                                                <a:gd name="T5" fmla="*/ 17 h 49"/>
                                                                                                <a:gd name="T6" fmla="*/ 98 w 171"/>
                                                                                                <a:gd name="T7" fmla="*/ 12 h 49"/>
                                                                                                <a:gd name="T8" fmla="*/ 106 w 171"/>
                                                                                                <a:gd name="T9" fmla="*/ 6 h 49"/>
                                                                                                <a:gd name="T10" fmla="*/ 82 w 171"/>
                                                                                                <a:gd name="T11" fmla="*/ 22 h 49"/>
                                                                                                <a:gd name="T12" fmla="*/ 71 w 171"/>
                                                                                                <a:gd name="T13" fmla="*/ 20 h 49"/>
                                                                                                <a:gd name="T14" fmla="*/ 65 w 171"/>
                                                                                                <a:gd name="T15" fmla="*/ 16 h 49"/>
                                                                                                <a:gd name="T16" fmla="*/ 49 w 171"/>
                                                                                                <a:gd name="T17" fmla="*/ 26 h 49"/>
                                                                                                <a:gd name="T18" fmla="*/ 31 w 171"/>
                                                                                                <a:gd name="T19" fmla="*/ 30 h 49"/>
                                                                                                <a:gd name="T20" fmla="*/ 0 w 171"/>
                                                                                                <a:gd name="T21" fmla="*/ 46 h 49"/>
                                                                                                <a:gd name="T22" fmla="*/ 16 w 171"/>
                                                                                                <a:gd name="T23" fmla="*/ 49 h 49"/>
                                                                                                <a:gd name="T24" fmla="*/ 52 w 171"/>
                                                                                                <a:gd name="T25" fmla="*/ 48 h 49"/>
                                                                                                <a:gd name="T26" fmla="*/ 59 w 171"/>
                                                                                                <a:gd name="T27" fmla="*/ 39 h 49"/>
                                                                                                <a:gd name="T28" fmla="*/ 19 w 171"/>
                                                                                                <a:gd name="T29" fmla="*/ 41 h 49"/>
                                                                                                <a:gd name="T30" fmla="*/ 50 w 171"/>
                                                                                                <a:gd name="T31" fmla="*/ 37 h 49"/>
                                                                                                <a:gd name="T32" fmla="*/ 68 w 171"/>
                                                                                                <a:gd name="T33" fmla="*/ 34 h 49"/>
                                                                                                <a:gd name="T34" fmla="*/ 86 w 171"/>
                                                                                                <a:gd name="T35" fmla="*/ 25 h 49"/>
                                                                                                <a:gd name="T36" fmla="*/ 108 w 171"/>
                                                                                                <a:gd name="T37" fmla="*/ 19 h 49"/>
                                                                                                <a:gd name="T38" fmla="*/ 116 w 171"/>
                                                                                                <a:gd name="T39" fmla="*/ 18 h 49"/>
                                                                                                <a:gd name="T40" fmla="*/ 129 w 171"/>
                                                                                                <a:gd name="T41" fmla="*/ 13 h 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1" h="49">
                                                                                                  <a:moveTo>
                                                                                                    <a:pt x="171" y="4"/>
                                                                                                  </a:moveTo>
                                                                                                  <a:cubicBezTo>
                                                                                                    <a:pt x="158" y="3"/>
                                                                                                    <a:pt x="150" y="1"/>
                                                                                                    <a:pt x="138" y="0"/>
                                                                                                  </a:cubicBezTo>
                                                                                                  <a:cubicBezTo>
                                                                                                    <a:pt x="125" y="2"/>
                                                                                                    <a:pt x="118" y="15"/>
                                                                                                    <a:pt x="104" y="17"/>
                                                                                                  </a:cubicBezTo>
                                                                                                  <a:cubicBezTo>
                                                                                                    <a:pt x="87" y="16"/>
                                                                                                    <a:pt x="85" y="14"/>
                                                                                                    <a:pt x="98" y="12"/>
                                                                                                  </a:cubicBezTo>
                                                                                                  <a:cubicBezTo>
                                                                                                    <a:pt x="102" y="11"/>
                                                                                                    <a:pt x="104" y="9"/>
                                                                                                    <a:pt x="106" y="6"/>
                                                                                                  </a:cubicBezTo>
                                                                                                  <a:cubicBezTo>
                                                                                                    <a:pt x="104" y="21"/>
                                                                                                    <a:pt x="96" y="21"/>
                                                                                                    <a:pt x="82" y="22"/>
                                                                                                  </a:cubicBezTo>
                                                                                                  <a:cubicBezTo>
                                                                                                    <a:pt x="78" y="21"/>
                                                                                                    <a:pt x="75" y="21"/>
                                                                                                    <a:pt x="71" y="20"/>
                                                                                                  </a:cubicBezTo>
                                                                                                  <a:cubicBezTo>
                                                                                                    <a:pt x="69" y="19"/>
                                                                                                    <a:pt x="65" y="16"/>
                                                                                                    <a:pt x="65" y="16"/>
                                                                                                  </a:cubicBezTo>
                                                                                                  <a:cubicBezTo>
                                                                                                    <a:pt x="51" y="18"/>
                                                                                                    <a:pt x="60" y="23"/>
                                                                                                    <a:pt x="49" y="26"/>
                                                                                                  </a:cubicBezTo>
                                                                                                  <a:cubicBezTo>
                                                                                                    <a:pt x="43" y="28"/>
                                                                                                    <a:pt x="31" y="30"/>
                                                                                                    <a:pt x="31" y="30"/>
                                                                                                  </a:cubicBezTo>
                                                                                                  <a:cubicBezTo>
                                                                                                    <a:pt x="23" y="38"/>
                                                                                                    <a:pt x="11" y="43"/>
                                                                                                    <a:pt x="0" y="46"/>
                                                                                                  </a:cubicBezTo>
                                                                                                  <a:cubicBezTo>
                                                                                                    <a:pt x="6" y="48"/>
                                                                                                    <a:pt x="10" y="48"/>
                                                                                                    <a:pt x="16" y="49"/>
                                                                                                  </a:cubicBezTo>
                                                                                                  <a:cubicBezTo>
                                                                                                    <a:pt x="28" y="49"/>
                                                                                                    <a:pt x="40" y="49"/>
                                                                                                    <a:pt x="52" y="48"/>
                                                                                                  </a:cubicBezTo>
                                                                                                  <a:cubicBezTo>
                                                                                                    <a:pt x="56" y="48"/>
                                                                                                    <a:pt x="59" y="39"/>
                                                                                                    <a:pt x="59" y="39"/>
                                                                                                  </a:cubicBezTo>
                                                                                                  <a:cubicBezTo>
                                                                                                    <a:pt x="52" y="34"/>
                                                                                                    <a:pt x="27" y="40"/>
                                                                                                    <a:pt x="19" y="41"/>
                                                                                                  </a:cubicBezTo>
                                                                                                  <a:cubicBezTo>
                                                                                                    <a:pt x="29" y="40"/>
                                                                                                    <a:pt x="40" y="39"/>
                                                                                                    <a:pt x="50" y="37"/>
                                                                                                  </a:cubicBezTo>
                                                                                                  <a:cubicBezTo>
                                                                                                    <a:pt x="56" y="36"/>
                                                                                                    <a:pt x="68" y="34"/>
                                                                                                    <a:pt x="68" y="34"/>
                                                                                                  </a:cubicBezTo>
                                                                                                  <a:cubicBezTo>
                                                                                                    <a:pt x="72" y="28"/>
                                                                                                    <a:pt x="79" y="27"/>
                                                                                                    <a:pt x="86" y="25"/>
                                                                                                  </a:cubicBezTo>
                                                                                                  <a:cubicBezTo>
                                                                                                    <a:pt x="92" y="19"/>
                                                                                                    <a:pt x="97" y="20"/>
                                                                                                    <a:pt x="108" y="19"/>
                                                                                                  </a:cubicBezTo>
                                                                                                  <a:cubicBezTo>
                                                                                                    <a:pt x="111" y="19"/>
                                                                                                    <a:pt x="116" y="18"/>
                                                                                                    <a:pt x="116" y="18"/>
                                                                                                  </a:cubicBezTo>
                                                                                                  <a:cubicBezTo>
                                                                                                    <a:pt x="118" y="17"/>
                                                                                                    <a:pt x="129" y="14"/>
                                                                                                    <a:pt x="129" y="1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38" name="Freeform 1102">
                                                                                            <a:extLst>
                                                                                              <a:ext uri="{FF2B5EF4-FFF2-40B4-BE49-F238E27FC236}">
                                                                                                <a16:creationId xmlns:a16="http://schemas.microsoft.com/office/drawing/2014/main" id="{8F0AC9EE-02A4-49B7-934C-918F12EBD67E}"/>
                                                                                              </a:ext>
                                                                                            </a:extLst>
                                                                                          </p:cNvPr>
                                                                                          <p:cNvSpPr>
                                                                                            <a:spLocks/>
                                                                                          </p:cNvSpPr>
                                                                                          <p:nvPr/>
                                                                                        </p:nvSpPr>
                                                                                        <p:spPr bwMode="auto">
                                                                                          <a:xfrm>
                                                                                            <a:off x="152" y="83"/>
                                                                                            <a:ext cx="60" cy="25"/>
                                                                                          </a:xfrm>
                                                                                          <a:custGeom>
                                                                                            <a:avLst/>
                                                                                            <a:gdLst>
                                                                                              <a:gd name="T0" fmla="*/ 60 w 60"/>
                                                                                              <a:gd name="T1" fmla="*/ 0 h 25"/>
                                                                                              <a:gd name="T2" fmla="*/ 25 w 60"/>
                                                                                              <a:gd name="T3" fmla="*/ 21 h 25"/>
                                                                                              <a:gd name="T4" fmla="*/ 0 w 60"/>
                                                                                              <a:gd name="T5" fmla="*/ 24 h 25"/>
                                                                                              <a:gd name="T6" fmla="*/ 0 60000 65536"/>
                                                                                              <a:gd name="T7" fmla="*/ 0 60000 65536"/>
                                                                                              <a:gd name="T8" fmla="*/ 0 60000 65536"/>
                                                                                            </a:gdLst>
                                                                                            <a:ahLst/>
                                                                                            <a:cxnLst>
                                                                                              <a:cxn ang="T6">
                                                                                                <a:pos x="T0" y="T1"/>
                                                                                              </a:cxn>
                                                                                              <a:cxn ang="T7">
                                                                                                <a:pos x="T2" y="T3"/>
                                                                                              </a:cxn>
                                                                                              <a:cxn ang="T8">
                                                                                                <a:pos x="T4" y="T5"/>
                                                                                              </a:cxn>
                                                                                            </a:cxnLst>
                                                                                            <a:rect l="0" t="0" r="r" b="b"/>
                                                                                            <a:pathLst>
                                                                                              <a:path w="60" h="25">
                                                                                                <a:moveTo>
                                                                                                  <a:pt x="60" y="0"/>
                                                                                                </a:moveTo>
                                                                                                <a:cubicBezTo>
                                                                                                  <a:pt x="41" y="2"/>
                                                                                                  <a:pt x="39" y="12"/>
                                                                                                  <a:pt x="25" y="21"/>
                                                                                                </a:cubicBezTo>
                                                                                                <a:cubicBezTo>
                                                                                                  <a:pt x="18" y="25"/>
                                                                                                  <a:pt x="7" y="24"/>
                                                                                                  <a:pt x="0" y="2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36" name="Freeform 1100">
                                                                                          <a:extLst>
                                                                                            <a:ext uri="{FF2B5EF4-FFF2-40B4-BE49-F238E27FC236}">
                                                                                              <a16:creationId xmlns:a16="http://schemas.microsoft.com/office/drawing/2014/main" id="{59560D57-75D6-484C-A5B4-2A56628E2C42}"/>
                                                                                            </a:ext>
                                                                                          </a:extLst>
                                                                                        </p:cNvPr>
                                                                                        <p:cNvSpPr>
                                                                                          <a:spLocks/>
                                                                                        </p:cNvSpPr>
                                                                                        <p:nvPr/>
                                                                                      </p:nvSpPr>
                                                                                      <p:spPr bwMode="auto">
                                                                                        <a:xfrm>
                                                                                          <a:off x="249" y="77"/>
                                                                                          <a:ext cx="238" cy="51"/>
                                                                                        </a:xfrm>
                                                                                        <a:custGeom>
                                                                                          <a:avLst/>
                                                                                          <a:gdLst>
                                                                                            <a:gd name="T0" fmla="*/ 42 w 238"/>
                                                                                            <a:gd name="T1" fmla="*/ 4 h 51"/>
                                                                                            <a:gd name="T2" fmla="*/ 39 w 238"/>
                                                                                            <a:gd name="T3" fmla="*/ 5 h 51"/>
                                                                                            <a:gd name="T4" fmla="*/ 18 w 238"/>
                                                                                            <a:gd name="T5" fmla="*/ 6 h 51"/>
                                                                                            <a:gd name="T6" fmla="*/ 14 w 238"/>
                                                                                            <a:gd name="T7" fmla="*/ 12 h 51"/>
                                                                                            <a:gd name="T8" fmla="*/ 11 w 238"/>
                                                                                            <a:gd name="T9" fmla="*/ 28 h 51"/>
                                                                                            <a:gd name="T10" fmla="*/ 8 w 238"/>
                                                                                            <a:gd name="T11" fmla="*/ 31 h 51"/>
                                                                                            <a:gd name="T12" fmla="*/ 2 w 238"/>
                                                                                            <a:gd name="T13" fmla="*/ 35 h 51"/>
                                                                                            <a:gd name="T14" fmla="*/ 6 w 238"/>
                                                                                            <a:gd name="T15" fmla="*/ 31 h 51"/>
                                                                                            <a:gd name="T16" fmla="*/ 12 w 238"/>
                                                                                            <a:gd name="T17" fmla="*/ 30 h 51"/>
                                                                                            <a:gd name="T18" fmla="*/ 31 w 238"/>
                                                                                            <a:gd name="T19" fmla="*/ 24 h 51"/>
                                                                                            <a:gd name="T20" fmla="*/ 49 w 238"/>
                                                                                            <a:gd name="T21" fmla="*/ 5 h 51"/>
                                                                                            <a:gd name="T22" fmla="*/ 43 w 238"/>
                                                                                            <a:gd name="T23" fmla="*/ 31 h 51"/>
                                                                                            <a:gd name="T24" fmla="*/ 43 w 238"/>
                                                                                            <a:gd name="T25" fmla="*/ 42 h 51"/>
                                                                                            <a:gd name="T26" fmla="*/ 54 w 238"/>
                                                                                            <a:gd name="T27" fmla="*/ 35 h 51"/>
                                                                                            <a:gd name="T28" fmla="*/ 60 w 238"/>
                                                                                            <a:gd name="T29" fmla="*/ 11 h 51"/>
                                                                                            <a:gd name="T30" fmla="*/ 54 w 238"/>
                                                                                            <a:gd name="T31" fmla="*/ 39 h 51"/>
                                                                                            <a:gd name="T32" fmla="*/ 48 w 238"/>
                                                                                            <a:gd name="T33" fmla="*/ 48 h 51"/>
                                                                                            <a:gd name="T34" fmla="*/ 47 w 238"/>
                                                                                            <a:gd name="T35" fmla="*/ 51 h 51"/>
                                                                                            <a:gd name="T36" fmla="*/ 57 w 238"/>
                                                                                            <a:gd name="T37" fmla="*/ 48 h 51"/>
                                                                                            <a:gd name="T38" fmla="*/ 67 w 238"/>
                                                                                            <a:gd name="T39" fmla="*/ 26 h 51"/>
                                                                                            <a:gd name="T40" fmla="*/ 68 w 238"/>
                                                                                            <a:gd name="T41" fmla="*/ 21 h 51"/>
                                                                                            <a:gd name="T42" fmla="*/ 70 w 238"/>
                                                                                            <a:gd name="T43" fmla="*/ 32 h 51"/>
                                                                                            <a:gd name="T44" fmla="*/ 81 w 238"/>
                                                                                            <a:gd name="T45" fmla="*/ 36 h 51"/>
                                                                                            <a:gd name="T46" fmla="*/ 94 w 238"/>
                                                                                            <a:gd name="T47" fmla="*/ 35 h 51"/>
                                                                                            <a:gd name="T48" fmla="*/ 98 w 238"/>
                                                                                            <a:gd name="T49" fmla="*/ 22 h 51"/>
                                                                                            <a:gd name="T50" fmla="*/ 83 w 238"/>
                                                                                            <a:gd name="T51" fmla="*/ 12 h 51"/>
                                                                                            <a:gd name="T52" fmla="*/ 74 w 238"/>
                                                                                            <a:gd name="T53" fmla="*/ 9 h 51"/>
                                                                                            <a:gd name="T54" fmla="*/ 65 w 238"/>
                                                                                            <a:gd name="T55" fmla="*/ 6 h 51"/>
                                                                                            <a:gd name="T56" fmla="*/ 57 w 238"/>
                                                                                            <a:gd name="T57" fmla="*/ 9 h 51"/>
                                                                                            <a:gd name="T58" fmla="*/ 77 w 238"/>
                                                                                            <a:gd name="T59" fmla="*/ 26 h 51"/>
                                                                                            <a:gd name="T60" fmla="*/ 90 w 238"/>
                                                                                            <a:gd name="T61" fmla="*/ 25 h 51"/>
                                                                                            <a:gd name="T62" fmla="*/ 83 w 238"/>
                                                                                            <a:gd name="T63" fmla="*/ 16 h 51"/>
                                                                                            <a:gd name="T64" fmla="*/ 62 w 238"/>
                                                                                            <a:gd name="T65" fmla="*/ 2 h 51"/>
                                                                                            <a:gd name="T66" fmla="*/ 52 w 238"/>
                                                                                            <a:gd name="T67" fmla="*/ 5 h 51"/>
                                                                                            <a:gd name="T68" fmla="*/ 44 w 238"/>
                                                                                            <a:gd name="T69" fmla="*/ 16 h 51"/>
                                                                                            <a:gd name="T70" fmla="*/ 70 w 238"/>
                                                                                            <a:gd name="T71" fmla="*/ 22 h 51"/>
                                                                                            <a:gd name="T72" fmla="*/ 94 w 238"/>
                                                                                            <a:gd name="T73" fmla="*/ 22 h 51"/>
                                                                                            <a:gd name="T74" fmla="*/ 95 w 238"/>
                                                                                            <a:gd name="T75" fmla="*/ 19 h 51"/>
                                                                                            <a:gd name="T76" fmla="*/ 99 w 238"/>
                                                                                            <a:gd name="T77" fmla="*/ 11 h 51"/>
                                                                                            <a:gd name="T78" fmla="*/ 104 w 238"/>
                                                                                            <a:gd name="T79" fmla="*/ 9 h 51"/>
                                                                                            <a:gd name="T80" fmla="*/ 86 w 238"/>
                                                                                            <a:gd name="T81" fmla="*/ 7 h 51"/>
                                                                                            <a:gd name="T82" fmla="*/ 103 w 238"/>
                                                                                            <a:gd name="T83" fmla="*/ 14 h 51"/>
                                                                                            <a:gd name="T84" fmla="*/ 123 w 238"/>
                                                                                            <a:gd name="T85" fmla="*/ 22 h 51"/>
                                                                                            <a:gd name="T86" fmla="*/ 138 w 238"/>
                                                                                            <a:gd name="T87" fmla="*/ 26 h 51"/>
                                                                                            <a:gd name="T88" fmla="*/ 160 w 238"/>
                                                                                            <a:gd name="T89" fmla="*/ 35 h 51"/>
                                                                                            <a:gd name="T90" fmla="*/ 209 w 238"/>
                                                                                            <a:gd name="T91" fmla="*/ 27 h 51"/>
                                                                                            <a:gd name="T92" fmla="*/ 225 w 238"/>
                                                                                            <a:gd name="T93" fmla="*/ 39 h 51"/>
                                                                                            <a:gd name="T94" fmla="*/ 238 w 238"/>
                                                                                            <a:gd name="T95" fmla="*/ 44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8" h="51">
                                                                                              <a:moveTo>
                                                                                                <a:pt x="42" y="4"/>
                                                                                              </a:moveTo>
                                                                                              <a:cubicBezTo>
                                                                                                <a:pt x="41" y="4"/>
                                                                                                <a:pt x="40" y="5"/>
                                                                                                <a:pt x="39" y="5"/>
                                                                                              </a:cubicBezTo>
                                                                                              <a:cubicBezTo>
                                                                                                <a:pt x="32" y="6"/>
                                                                                                <a:pt x="25" y="4"/>
                                                                                                <a:pt x="18" y="6"/>
                                                                                              </a:cubicBezTo>
                                                                                              <a:cubicBezTo>
                                                                                                <a:pt x="16" y="7"/>
                                                                                                <a:pt x="14" y="12"/>
                                                                                                <a:pt x="14" y="12"/>
                                                                                              </a:cubicBezTo>
                                                                                              <a:cubicBezTo>
                                                                                                <a:pt x="12" y="20"/>
                                                                                                <a:pt x="13" y="15"/>
                                                                                                <a:pt x="11" y="28"/>
                                                                                              </a:cubicBezTo>
                                                                                              <a:cubicBezTo>
                                                                                                <a:pt x="11" y="29"/>
                                                                                                <a:pt x="9" y="30"/>
                                                                                                <a:pt x="8" y="31"/>
                                                                                              </a:cubicBezTo>
                                                                                              <a:cubicBezTo>
                                                                                                <a:pt x="6" y="32"/>
                                                                                                <a:pt x="4" y="34"/>
                                                                                                <a:pt x="2" y="35"/>
                                                                                              </a:cubicBezTo>
                                                                                              <a:cubicBezTo>
                                                                                                <a:pt x="0" y="36"/>
                                                                                                <a:pt x="4" y="31"/>
                                                                                                <a:pt x="6" y="31"/>
                                                                                              </a:cubicBezTo>
                                                                                              <a:cubicBezTo>
                                                                                                <a:pt x="8" y="31"/>
                                                                                                <a:pt x="10" y="30"/>
                                                                                                <a:pt x="12" y="30"/>
                                                                                              </a:cubicBezTo>
                                                                                              <a:cubicBezTo>
                                                                                                <a:pt x="18" y="26"/>
                                                                                                <a:pt x="24" y="26"/>
                                                                                                <a:pt x="31" y="24"/>
                                                                                              </a:cubicBezTo>
                                                                                              <a:cubicBezTo>
                                                                                                <a:pt x="37" y="18"/>
                                                                                                <a:pt x="42" y="10"/>
                                                                                                <a:pt x="49" y="5"/>
                                                                                              </a:cubicBezTo>
                                                                                              <a:cubicBezTo>
                                                                                                <a:pt x="48" y="13"/>
                                                                                                <a:pt x="47" y="24"/>
                                                                                                <a:pt x="43" y="31"/>
                                                                                              </a:cubicBezTo>
                                                                                              <a:cubicBezTo>
                                                                                                <a:pt x="42" y="36"/>
                                                                                                <a:pt x="36" y="44"/>
                                                                                                <a:pt x="43" y="42"/>
                                                                                              </a:cubicBezTo>
                                                                                              <a:cubicBezTo>
                                                                                                <a:pt x="47" y="39"/>
                                                                                                <a:pt x="50" y="37"/>
                                                                                                <a:pt x="54" y="35"/>
                                                                                              </a:cubicBezTo>
                                                                                              <a:cubicBezTo>
                                                                                                <a:pt x="57" y="27"/>
                                                                                                <a:pt x="57" y="19"/>
                                                                                                <a:pt x="60" y="11"/>
                                                                                              </a:cubicBezTo>
                                                                                              <a:cubicBezTo>
                                                                                                <a:pt x="59" y="21"/>
                                                                                                <a:pt x="57" y="29"/>
                                                                                                <a:pt x="54" y="39"/>
                                                                                              </a:cubicBezTo>
                                                                                              <a:cubicBezTo>
                                                                                                <a:pt x="53" y="42"/>
                                                                                                <a:pt x="50" y="45"/>
                                                                                                <a:pt x="48" y="48"/>
                                                                                              </a:cubicBezTo>
                                                                                              <a:cubicBezTo>
                                                                                                <a:pt x="47" y="49"/>
                                                                                                <a:pt x="46" y="51"/>
                                                                                                <a:pt x="47" y="51"/>
                                                                                              </a:cubicBezTo>
                                                                                              <a:cubicBezTo>
                                                                                                <a:pt x="50" y="51"/>
                                                                                                <a:pt x="54" y="49"/>
                                                                                                <a:pt x="57" y="48"/>
                                                                                              </a:cubicBezTo>
                                                                                              <a:cubicBezTo>
                                                                                                <a:pt x="64" y="44"/>
                                                                                                <a:pt x="62" y="33"/>
                                                                                                <a:pt x="67" y="26"/>
                                                                                              </a:cubicBezTo>
                                                                                              <a:cubicBezTo>
                                                                                                <a:pt x="67" y="24"/>
                                                                                                <a:pt x="66" y="21"/>
                                                                                                <a:pt x="68" y="21"/>
                                                                                              </a:cubicBezTo>
                                                                                              <a:cubicBezTo>
                                                                                                <a:pt x="72" y="21"/>
                                                                                                <a:pt x="68" y="29"/>
                                                                                                <a:pt x="70" y="32"/>
                                                                                              </a:cubicBezTo>
                                                                                              <a:cubicBezTo>
                                                                                                <a:pt x="72" y="35"/>
                                                                                                <a:pt x="77" y="35"/>
                                                                                                <a:pt x="81" y="36"/>
                                                                                              </a:cubicBezTo>
                                                                                              <a:cubicBezTo>
                                                                                                <a:pt x="85" y="36"/>
                                                                                                <a:pt x="90" y="37"/>
                                                                                                <a:pt x="94" y="35"/>
                                                                                              </a:cubicBezTo>
                                                                                              <a:cubicBezTo>
                                                                                                <a:pt x="98" y="33"/>
                                                                                                <a:pt x="98" y="22"/>
                                                                                                <a:pt x="98" y="22"/>
                                                                                              </a:cubicBezTo>
                                                                                              <a:cubicBezTo>
                                                                                                <a:pt x="94" y="14"/>
                                                                                                <a:pt x="91" y="14"/>
                                                                                                <a:pt x="83" y="12"/>
                                                                                              </a:cubicBezTo>
                                                                                              <a:cubicBezTo>
                                                                                                <a:pt x="80" y="11"/>
                                                                                                <a:pt x="74" y="9"/>
                                                                                                <a:pt x="74" y="9"/>
                                                                                              </a:cubicBezTo>
                                                                                              <a:cubicBezTo>
                                                                                                <a:pt x="65" y="2"/>
                                                                                                <a:pt x="67" y="0"/>
                                                                                                <a:pt x="65" y="6"/>
                                                                                              </a:cubicBezTo>
                                                                                              <a:cubicBezTo>
                                                                                                <a:pt x="72" y="13"/>
                                                                                                <a:pt x="61" y="10"/>
                                                                                                <a:pt x="57" y="9"/>
                                                                                              </a:cubicBezTo>
                                                                                              <a:cubicBezTo>
                                                                                                <a:pt x="64" y="22"/>
                                                                                                <a:pt x="61" y="23"/>
                                                                                                <a:pt x="77" y="26"/>
                                                                                              </a:cubicBezTo>
                                                                                              <a:cubicBezTo>
                                                                                                <a:pt x="81" y="26"/>
                                                                                                <a:pt x="88" y="29"/>
                                                                                                <a:pt x="90" y="25"/>
                                                                                              </a:cubicBezTo>
                                                                                              <a:cubicBezTo>
                                                                                                <a:pt x="92" y="22"/>
                                                                                                <a:pt x="85" y="19"/>
                                                                                                <a:pt x="83" y="16"/>
                                                                                              </a:cubicBezTo>
                                                                                              <a:cubicBezTo>
                                                                                                <a:pt x="79" y="11"/>
                                                                                                <a:pt x="69" y="4"/>
                                                                                                <a:pt x="62" y="2"/>
                                                                                              </a:cubicBezTo>
                                                                                              <a:cubicBezTo>
                                                                                                <a:pt x="59" y="10"/>
                                                                                                <a:pt x="68" y="10"/>
                                                                                                <a:pt x="52" y="5"/>
                                                                                              </a:cubicBezTo>
                                                                                              <a:cubicBezTo>
                                                                                                <a:pt x="49" y="14"/>
                                                                                                <a:pt x="55" y="20"/>
                                                                                                <a:pt x="44" y="16"/>
                                                                                              </a:cubicBezTo>
                                                                                              <a:cubicBezTo>
                                                                                                <a:pt x="40" y="10"/>
                                                                                                <a:pt x="62" y="21"/>
                                                                                                <a:pt x="70" y="22"/>
                                                                                              </a:cubicBezTo>
                                                                                              <a:cubicBezTo>
                                                                                                <a:pt x="78" y="25"/>
                                                                                                <a:pt x="86" y="27"/>
                                                                                                <a:pt x="94" y="22"/>
                                                                                              </a:cubicBezTo>
                                                                                              <a:cubicBezTo>
                                                                                                <a:pt x="94" y="21"/>
                                                                                                <a:pt x="95" y="20"/>
                                                                                                <a:pt x="95" y="19"/>
                                                                                              </a:cubicBezTo>
                                                                                              <a:cubicBezTo>
                                                                                                <a:pt x="92" y="10"/>
                                                                                                <a:pt x="79" y="9"/>
                                                                                                <a:pt x="99" y="11"/>
                                                                                              </a:cubicBezTo>
                                                                                              <a:cubicBezTo>
                                                                                                <a:pt x="101" y="12"/>
                                                                                                <a:pt x="116" y="13"/>
                                                                                                <a:pt x="104" y="9"/>
                                                                                              </a:cubicBezTo>
                                                                                              <a:cubicBezTo>
                                                                                                <a:pt x="103" y="9"/>
                                                                                                <a:pt x="86" y="7"/>
                                                                                                <a:pt x="86" y="7"/>
                                                                                              </a:cubicBezTo>
                                                                                              <a:cubicBezTo>
                                                                                                <a:pt x="94" y="9"/>
                                                                                                <a:pt x="97" y="11"/>
                                                                                                <a:pt x="103" y="14"/>
                                                                                              </a:cubicBezTo>
                                                                                              <a:cubicBezTo>
                                                                                                <a:pt x="100" y="1"/>
                                                                                                <a:pt x="120" y="20"/>
                                                                                                <a:pt x="123" y="22"/>
                                                                                              </a:cubicBezTo>
                                                                                              <a:cubicBezTo>
                                                                                                <a:pt x="128" y="24"/>
                                                                                                <a:pt x="133" y="25"/>
                                                                                                <a:pt x="138" y="26"/>
                                                                                              </a:cubicBezTo>
                                                                                              <a:cubicBezTo>
                                                                                                <a:pt x="145" y="33"/>
                                                                                                <a:pt x="150" y="34"/>
                                                                                                <a:pt x="160" y="35"/>
                                                                                              </a:cubicBezTo>
                                                                                              <a:cubicBezTo>
                                                                                                <a:pt x="176" y="39"/>
                                                                                                <a:pt x="193" y="31"/>
                                                                                                <a:pt x="209" y="27"/>
                                                                                              </a:cubicBezTo>
                                                                                              <a:cubicBezTo>
                                                                                                <a:pt x="221" y="28"/>
                                                                                                <a:pt x="216" y="34"/>
                                                                                                <a:pt x="225" y="39"/>
                                                                                              </a:cubicBezTo>
                                                                                              <a:cubicBezTo>
                                                                                                <a:pt x="227" y="40"/>
                                                                                                <a:pt x="238" y="44"/>
                                                                                                <a:pt x="238" y="4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34" name="Freeform 1098">
                                                                                        <a:extLst>
                                                                                          <a:ext uri="{FF2B5EF4-FFF2-40B4-BE49-F238E27FC236}">
                                                                                            <a16:creationId xmlns:a16="http://schemas.microsoft.com/office/drawing/2014/main" id="{1663D2F5-7524-4516-A242-EC422B201FE3}"/>
                                                                                          </a:ext>
                                                                                        </a:extLst>
                                                                                      </p:cNvPr>
                                                                                      <p:cNvSpPr>
                                                                                        <a:spLocks/>
                                                                                      </p:cNvSpPr>
                                                                                      <p:nvPr/>
                                                                                    </p:nvSpPr>
                                                                                    <p:spPr bwMode="auto">
                                                                                      <a:xfrm>
                                                                                        <a:off x="602" y="109"/>
                                                                                        <a:ext cx="16" cy="3"/>
                                                                                      </a:xfrm>
                                                                                      <a:custGeom>
                                                                                        <a:avLst/>
                                                                                        <a:gdLst>
                                                                                          <a:gd name="T0" fmla="*/ 0 w 16"/>
                                                                                          <a:gd name="T1" fmla="*/ 0 h 3"/>
                                                                                          <a:gd name="T2" fmla="*/ 12 w 16"/>
                                                                                          <a:gd name="T3" fmla="*/ 3 h 3"/>
                                                                                          <a:gd name="T4" fmla="*/ 16 w 16"/>
                                                                                          <a:gd name="T5" fmla="*/ 2 h 3"/>
                                                                                          <a:gd name="T6" fmla="*/ 0 60000 65536"/>
                                                                                          <a:gd name="T7" fmla="*/ 0 60000 65536"/>
                                                                                          <a:gd name="T8" fmla="*/ 0 60000 65536"/>
                                                                                        </a:gdLst>
                                                                                        <a:ahLst/>
                                                                                        <a:cxnLst>
                                                                                          <a:cxn ang="T6">
                                                                                            <a:pos x="T0" y="T1"/>
                                                                                          </a:cxn>
                                                                                          <a:cxn ang="T7">
                                                                                            <a:pos x="T2" y="T3"/>
                                                                                          </a:cxn>
                                                                                          <a:cxn ang="T8">
                                                                                            <a:pos x="T4" y="T5"/>
                                                                                          </a:cxn>
                                                                                        </a:cxnLst>
                                                                                        <a:rect l="0" t="0" r="r" b="b"/>
                                                                                        <a:pathLst>
                                                                                          <a:path w="16" h="3">
                                                                                            <a:moveTo>
                                                                                              <a:pt x="0" y="0"/>
                                                                                            </a:moveTo>
                                                                                            <a:cubicBezTo>
                                                                                              <a:pt x="4" y="1"/>
                                                                                              <a:pt x="8" y="2"/>
                                                                                              <a:pt x="12" y="3"/>
                                                                                            </a:cubicBezTo>
                                                                                            <a:cubicBezTo>
                                                                                              <a:pt x="13" y="3"/>
                                                                                              <a:pt x="16" y="2"/>
                                                                                              <a:pt x="16" y="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32" name="Freeform 1096">
                                                                                      <a:extLst>
                                                                                        <a:ext uri="{FF2B5EF4-FFF2-40B4-BE49-F238E27FC236}">
                                                                                          <a16:creationId xmlns:a16="http://schemas.microsoft.com/office/drawing/2014/main" id="{22A6EBED-A8CF-42A8-9332-235935DD91A2}"/>
                                                                                        </a:ext>
                                                                                      </a:extLst>
                                                                                    </p:cNvPr>
                                                                                    <p:cNvSpPr>
                                                                                      <a:spLocks/>
                                                                                    </p:cNvSpPr>
                                                                                    <p:nvPr/>
                                                                                  </p:nvSpPr>
                                                                                  <p:spPr bwMode="auto">
                                                                                    <a:xfrm>
                                                                                      <a:off x="524" y="103"/>
                                                                                      <a:ext cx="56" cy="14"/>
                                                                                    </a:xfrm>
                                                                                    <a:custGeom>
                                                                                      <a:avLst/>
                                                                                      <a:gdLst>
                                                                                        <a:gd name="T0" fmla="*/ 0 w 56"/>
                                                                                        <a:gd name="T1" fmla="*/ 0 h 14"/>
                                                                                        <a:gd name="T2" fmla="*/ 24 w 56"/>
                                                                                        <a:gd name="T3" fmla="*/ 12 h 14"/>
                                                                                        <a:gd name="T4" fmla="*/ 40 w 56"/>
                                                                                        <a:gd name="T5" fmla="*/ 9 h 14"/>
                                                                                        <a:gd name="T6" fmla="*/ 45 w 56"/>
                                                                                        <a:gd name="T7" fmla="*/ 10 h 14"/>
                                                                                        <a:gd name="T8" fmla="*/ 52 w 56"/>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14">
                                                                                          <a:moveTo>
                                                                                            <a:pt x="0" y="0"/>
                                                                                          </a:moveTo>
                                                                                          <a:cubicBezTo>
                                                                                            <a:pt x="10" y="2"/>
                                                                                            <a:pt x="15" y="9"/>
                                                                                            <a:pt x="24" y="12"/>
                                                                                          </a:cubicBezTo>
                                                                                          <a:cubicBezTo>
                                                                                            <a:pt x="30" y="11"/>
                                                                                            <a:pt x="35" y="10"/>
                                                                                            <a:pt x="40" y="9"/>
                                                                                          </a:cubicBezTo>
                                                                                          <a:cubicBezTo>
                                                                                            <a:pt x="42" y="9"/>
                                                                                            <a:pt x="43" y="9"/>
                                                                                            <a:pt x="45" y="10"/>
                                                                                          </a:cubicBezTo>
                                                                                          <a:cubicBezTo>
                                                                                            <a:pt x="56" y="14"/>
                                                                                            <a:pt x="56" y="14"/>
                                                                                            <a:pt x="52" y="1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30" name="Freeform 1094">
                                                                                    <a:extLst>
                                                                                      <a:ext uri="{FF2B5EF4-FFF2-40B4-BE49-F238E27FC236}">
                                                                                        <a16:creationId xmlns:a16="http://schemas.microsoft.com/office/drawing/2014/main" id="{E2C4B3B7-ADE7-4101-A764-B2F0B3FE0CFD}"/>
                                                                                      </a:ext>
                                                                                    </a:extLst>
                                                                                  </p:cNvPr>
                                                                                  <p:cNvSpPr>
                                                                                    <a:spLocks/>
                                                                                  </p:cNvSpPr>
                                                                                  <p:nvPr/>
                                                                                </p:nvSpPr>
                                                                                <p:spPr bwMode="auto">
                                                                                  <a:xfrm>
                                                                                    <a:off x="365" y="202"/>
                                                                                    <a:ext cx="11" cy="21"/>
                                                                                  </a:xfrm>
                                                                                  <a:custGeom>
                                                                                    <a:avLst/>
                                                                                    <a:gdLst>
                                                                                      <a:gd name="T0" fmla="*/ 11 w 11"/>
                                                                                      <a:gd name="T1" fmla="*/ 0 h 21"/>
                                                                                      <a:gd name="T2" fmla="*/ 0 w 11"/>
                                                                                      <a:gd name="T3" fmla="*/ 21 h 21"/>
                                                                                      <a:gd name="T4" fmla="*/ 0 60000 65536"/>
                                                                                      <a:gd name="T5" fmla="*/ 0 60000 65536"/>
                                                                                    </a:gdLst>
                                                                                    <a:ahLst/>
                                                                                    <a:cxnLst>
                                                                                      <a:cxn ang="T4">
                                                                                        <a:pos x="T0" y="T1"/>
                                                                                      </a:cxn>
                                                                                      <a:cxn ang="T5">
                                                                                        <a:pos x="T2" y="T3"/>
                                                                                      </a:cxn>
                                                                                    </a:cxnLst>
                                                                                    <a:rect l="0" t="0" r="r" b="b"/>
                                                                                    <a:pathLst>
                                                                                      <a:path w="11" h="21">
                                                                                        <a:moveTo>
                                                                                          <a:pt x="11" y="0"/>
                                                                                        </a:moveTo>
                                                                                        <a:cubicBezTo>
                                                                                          <a:pt x="4" y="4"/>
                                                                                          <a:pt x="3" y="14"/>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28" name="Freeform 1092">
                                                                                  <a:extLst>
                                                                                    <a:ext uri="{FF2B5EF4-FFF2-40B4-BE49-F238E27FC236}">
                                                                                      <a16:creationId xmlns:a16="http://schemas.microsoft.com/office/drawing/2014/main" id="{250DD9DA-9D5F-4C6C-B147-DD477412759C}"/>
                                                                                    </a:ext>
                                                                                  </a:extLst>
                                                                                </p:cNvPr>
                                                                                <p:cNvSpPr>
                                                                                  <a:spLocks/>
                                                                                </p:cNvSpPr>
                                                                                <p:nvPr/>
                                                                              </p:nvSpPr>
                                                                              <p:spPr bwMode="auto">
                                                                                <a:xfrm>
                                                                                  <a:off x="456" y="205"/>
                                                                                  <a:ext cx="5" cy="34"/>
                                                                                </a:xfrm>
                                                                                <a:custGeom>
                                                                                  <a:avLst/>
                                                                                  <a:gdLst>
                                                                                    <a:gd name="T0" fmla="*/ 1 w 5"/>
                                                                                    <a:gd name="T1" fmla="*/ 0 h 34"/>
                                                                                    <a:gd name="T2" fmla="*/ 5 w 5"/>
                                                                                    <a:gd name="T3" fmla="*/ 13 h 34"/>
                                                                                    <a:gd name="T4" fmla="*/ 2 w 5"/>
                                                                                    <a:gd name="T5" fmla="*/ 27 h 34"/>
                                                                                    <a:gd name="T6" fmla="*/ 0 w 5"/>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34">
                                                                                      <a:moveTo>
                                                                                        <a:pt x="1" y="0"/>
                                                                                      </a:moveTo>
                                                                                      <a:cubicBezTo>
                                                                                        <a:pt x="2" y="4"/>
                                                                                        <a:pt x="4" y="9"/>
                                                                                        <a:pt x="5" y="13"/>
                                                                                      </a:cubicBezTo>
                                                                                      <a:cubicBezTo>
                                                                                        <a:pt x="4" y="23"/>
                                                                                        <a:pt x="5" y="18"/>
                                                                                        <a:pt x="2" y="27"/>
                                                                                      </a:cubicBezTo>
                                                                                      <a:cubicBezTo>
                                                                                        <a:pt x="1" y="29"/>
                                                                                        <a:pt x="0" y="34"/>
                                                                                        <a:pt x="0" y="3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26" name="Freeform 1090">
                                                                                <a:extLst>
                                                                                  <a:ext uri="{FF2B5EF4-FFF2-40B4-BE49-F238E27FC236}">
                                                                                    <a16:creationId xmlns:a16="http://schemas.microsoft.com/office/drawing/2014/main" id="{CE48D445-DD9C-4C21-82EB-6648FD82B5A4}"/>
                                                                                  </a:ext>
                                                                                </a:extLst>
                                                                              </p:cNvPr>
                                                                              <p:cNvSpPr>
                                                                                <a:spLocks/>
                                                                              </p:cNvSpPr>
                                                                              <p:nvPr/>
                                                                            </p:nvSpPr>
                                                                            <p:spPr bwMode="auto">
                                                                              <a:xfrm>
                                                                                <a:off x="461" y="190"/>
                                                                                <a:ext cx="4" cy="12"/>
                                                                              </a:xfrm>
                                                                              <a:custGeom>
                                                                                <a:avLst/>
                                                                                <a:gdLst>
                                                                                  <a:gd name="T0" fmla="*/ 4 w 4"/>
                                                                                  <a:gd name="T1" fmla="*/ 0 h 12"/>
                                                                                  <a:gd name="T2" fmla="*/ 0 w 4"/>
                                                                                  <a:gd name="T3" fmla="*/ 12 h 12"/>
                                                                                  <a:gd name="T4" fmla="*/ 0 60000 65536"/>
                                                                                  <a:gd name="T5" fmla="*/ 0 60000 65536"/>
                                                                                </a:gdLst>
                                                                                <a:ahLst/>
                                                                                <a:cxnLst>
                                                                                  <a:cxn ang="T4">
                                                                                    <a:pos x="T0" y="T1"/>
                                                                                  </a:cxn>
                                                                                  <a:cxn ang="T5">
                                                                                    <a:pos x="T2" y="T3"/>
                                                                                  </a:cxn>
                                                                                </a:cxnLst>
                                                                                <a:rect l="0" t="0" r="r" b="b"/>
                                                                                <a:pathLst>
                                                                                  <a:path w="4" h="12">
                                                                                    <a:moveTo>
                                                                                      <a:pt x="4" y="0"/>
                                                                                    </a:moveTo>
                                                                                    <a:cubicBezTo>
                                                                                      <a:pt x="3" y="4"/>
                                                                                      <a:pt x="0" y="12"/>
                                                                                      <a:pt x="0" y="1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24" name="Freeform 1088">
                                                                              <a:extLst>
                                                                                <a:ext uri="{FF2B5EF4-FFF2-40B4-BE49-F238E27FC236}">
                                                                                  <a16:creationId xmlns:a16="http://schemas.microsoft.com/office/drawing/2014/main" id="{5CD70FD0-80A3-43D8-8458-9EF95E881841}"/>
                                                                                </a:ext>
                                                                              </a:extLst>
                                                                            </p:cNvPr>
                                                                            <p:cNvSpPr>
                                                                              <a:spLocks/>
                                                                            </p:cNvSpPr>
                                                                            <p:nvPr/>
                                                                          </p:nvSpPr>
                                                                          <p:spPr bwMode="auto">
                                                                            <a:xfrm>
                                                                              <a:off x="429" y="165"/>
                                                                              <a:ext cx="6" cy="18"/>
                                                                            </a:xfrm>
                                                                            <a:custGeom>
                                                                              <a:avLst/>
                                                                              <a:gdLst>
                                                                                <a:gd name="T0" fmla="*/ 6 w 6"/>
                                                                                <a:gd name="T1" fmla="*/ 0 h 18"/>
                                                                                <a:gd name="T2" fmla="*/ 0 w 6"/>
                                                                                <a:gd name="T3" fmla="*/ 11 h 18"/>
                                                                                <a:gd name="T4" fmla="*/ 1 w 6"/>
                                                                                <a:gd name="T5" fmla="*/ 18 h 18"/>
                                                                                <a:gd name="T6" fmla="*/ 0 60000 65536"/>
                                                                                <a:gd name="T7" fmla="*/ 0 60000 65536"/>
                                                                                <a:gd name="T8" fmla="*/ 0 60000 65536"/>
                                                                              </a:gdLst>
                                                                              <a:ahLst/>
                                                                              <a:cxnLst>
                                                                                <a:cxn ang="T6">
                                                                                  <a:pos x="T0" y="T1"/>
                                                                                </a:cxn>
                                                                                <a:cxn ang="T7">
                                                                                  <a:pos x="T2" y="T3"/>
                                                                                </a:cxn>
                                                                                <a:cxn ang="T8">
                                                                                  <a:pos x="T4" y="T5"/>
                                                                                </a:cxn>
                                                                              </a:cxnLst>
                                                                              <a:rect l="0" t="0" r="r" b="b"/>
                                                                              <a:pathLst>
                                                                                <a:path w="6" h="18">
                                                                                  <a:moveTo>
                                                                                    <a:pt x="6" y="0"/>
                                                                                  </a:moveTo>
                                                                                  <a:cubicBezTo>
                                                                                    <a:pt x="3" y="2"/>
                                                                                    <a:pt x="0" y="11"/>
                                                                                    <a:pt x="0" y="11"/>
                                                                                  </a:cubicBezTo>
                                                                                  <a:cubicBezTo>
                                                                                    <a:pt x="1" y="17"/>
                                                                                    <a:pt x="1" y="14"/>
                                                                                    <a:pt x="1" y="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22" name="Freeform 1086">
                                                                            <a:extLst>
                                                                              <a:ext uri="{FF2B5EF4-FFF2-40B4-BE49-F238E27FC236}">
                                                                                <a16:creationId xmlns:a16="http://schemas.microsoft.com/office/drawing/2014/main" id="{01980326-D47C-4FCC-B09F-02FCC99A13A0}"/>
                                                                              </a:ext>
                                                                            </a:extLst>
                                                                          </p:cNvPr>
                                                                          <p:cNvSpPr>
                                                                            <a:spLocks/>
                                                                          </p:cNvSpPr>
                                                                          <p:nvPr/>
                                                                        </p:nvSpPr>
                                                                        <p:spPr bwMode="auto">
                                                                          <a:xfrm>
                                                                            <a:off x="490" y="167"/>
                                                                            <a:ext cx="27" cy="37"/>
                                                                          </a:xfrm>
                                                                          <a:custGeom>
                                                                            <a:avLst/>
                                                                            <a:gdLst>
                                                                              <a:gd name="T0" fmla="*/ 0 w 27"/>
                                                                              <a:gd name="T1" fmla="*/ 0 h 37"/>
                                                                              <a:gd name="T2" fmla="*/ 7 w 27"/>
                                                                              <a:gd name="T3" fmla="*/ 15 h 37"/>
                                                                              <a:gd name="T4" fmla="*/ 23 w 27"/>
                                                                              <a:gd name="T5" fmla="*/ 34 h 37"/>
                                                                              <a:gd name="T6" fmla="*/ 27 w 27"/>
                                                                              <a:gd name="T7" fmla="*/ 37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7">
                                                                                <a:moveTo>
                                                                                  <a:pt x="0" y="0"/>
                                                                                </a:moveTo>
                                                                                <a:cubicBezTo>
                                                                                  <a:pt x="2" y="6"/>
                                                                                  <a:pt x="2" y="11"/>
                                                                                  <a:pt x="7" y="15"/>
                                                                                </a:cubicBezTo>
                                                                                <a:cubicBezTo>
                                                                                  <a:pt x="13" y="25"/>
                                                                                  <a:pt x="9" y="32"/>
                                                                                  <a:pt x="23" y="34"/>
                                                                                </a:cubicBezTo>
                                                                                <a:cubicBezTo>
                                                                                  <a:pt x="26" y="36"/>
                                                                                  <a:pt x="25" y="35"/>
                                                                                  <a:pt x="27" y="3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20" name="Freeform 1084">
                                                                          <a:extLst>
                                                                            <a:ext uri="{FF2B5EF4-FFF2-40B4-BE49-F238E27FC236}">
                                                                              <a16:creationId xmlns:a16="http://schemas.microsoft.com/office/drawing/2014/main" id="{DCC5B496-4500-40F1-87A7-4EA0F8898C6B}"/>
                                                                            </a:ext>
                                                                          </a:extLst>
                                                                        </p:cNvPr>
                                                                        <p:cNvSpPr>
                                                                          <a:spLocks/>
                                                                        </p:cNvSpPr>
                                                                        <p:nvPr/>
                                                                      </p:nvSpPr>
                                                                      <p:spPr bwMode="auto">
                                                                        <a:xfrm>
                                                                          <a:off x="465" y="212"/>
                                                                          <a:ext cx="26" cy="34"/>
                                                                        </a:xfrm>
                                                                        <a:custGeom>
                                                                          <a:avLst/>
                                                                          <a:gdLst>
                                                                            <a:gd name="T0" fmla="*/ 0 w 26"/>
                                                                            <a:gd name="T1" fmla="*/ 0 h 34"/>
                                                                            <a:gd name="T2" fmla="*/ 16 w 26"/>
                                                                            <a:gd name="T3" fmla="*/ 6 h 34"/>
                                                                            <a:gd name="T4" fmla="*/ 23 w 26"/>
                                                                            <a:gd name="T5" fmla="*/ 24 h 34"/>
                                                                            <a:gd name="T6" fmla="*/ 26 w 26"/>
                                                                            <a:gd name="T7" fmla="*/ 34 h 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4">
                                                                              <a:moveTo>
                                                                                <a:pt x="0" y="0"/>
                                                                              </a:moveTo>
                                                                              <a:cubicBezTo>
                                                                                <a:pt x="11" y="1"/>
                                                                                <a:pt x="9" y="1"/>
                                                                                <a:pt x="16" y="6"/>
                                                                              </a:cubicBezTo>
                                                                              <a:cubicBezTo>
                                                                                <a:pt x="18" y="12"/>
                                                                                <a:pt x="21" y="18"/>
                                                                                <a:pt x="23" y="24"/>
                                                                              </a:cubicBezTo>
                                                                              <a:cubicBezTo>
                                                                                <a:pt x="24" y="27"/>
                                                                                <a:pt x="26" y="34"/>
                                                                                <a:pt x="26" y="34"/>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18" name="Freeform 1082">
                                                                        <a:extLst>
                                                                          <a:ext uri="{FF2B5EF4-FFF2-40B4-BE49-F238E27FC236}">
                                                                            <a16:creationId xmlns:a16="http://schemas.microsoft.com/office/drawing/2014/main" id="{E1B9AF38-24E2-4A02-84CC-24994D20469B}"/>
                                                                          </a:ext>
                                                                        </a:extLst>
                                                                      </p:cNvPr>
                                                                      <p:cNvSpPr>
                                                                        <a:spLocks/>
                                                                      </p:cNvSpPr>
                                                                      <p:nvPr/>
                                                                    </p:nvSpPr>
                                                                    <p:spPr bwMode="auto">
                                                                      <a:xfrm>
                                                                        <a:off x="501" y="183"/>
                                                                        <a:ext cx="23" cy="12"/>
                                                                      </a:xfrm>
                                                                      <a:custGeom>
                                                                        <a:avLst/>
                                                                        <a:gdLst>
                                                                          <a:gd name="T0" fmla="*/ 0 w 23"/>
                                                                          <a:gd name="T1" fmla="*/ 2 h 12"/>
                                                                          <a:gd name="T2" fmla="*/ 23 w 23"/>
                                                                          <a:gd name="T3" fmla="*/ 12 h 12"/>
                                                                          <a:gd name="T4" fmla="*/ 0 60000 65536"/>
                                                                          <a:gd name="T5" fmla="*/ 0 60000 65536"/>
                                                                        </a:gdLst>
                                                                        <a:ahLst/>
                                                                        <a:cxnLst>
                                                                          <a:cxn ang="T4">
                                                                            <a:pos x="T0" y="T1"/>
                                                                          </a:cxn>
                                                                          <a:cxn ang="T5">
                                                                            <a:pos x="T2" y="T3"/>
                                                                          </a:cxn>
                                                                        </a:cxnLst>
                                                                        <a:rect l="0" t="0" r="r" b="b"/>
                                                                        <a:pathLst>
                                                                          <a:path w="23" h="12">
                                                                            <a:moveTo>
                                                                              <a:pt x="0" y="2"/>
                                                                            </a:moveTo>
                                                                            <a:cubicBezTo>
                                                                              <a:pt x="7" y="2"/>
                                                                              <a:pt x="23" y="0"/>
                                                                              <a:pt x="23" y="1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16" name="Freeform 1080">
                                                                      <a:extLst>
                                                                        <a:ext uri="{FF2B5EF4-FFF2-40B4-BE49-F238E27FC236}">
                                                                          <a16:creationId xmlns:a16="http://schemas.microsoft.com/office/drawing/2014/main" id="{62C196E3-62F4-4B55-AD78-9A56FD002151}"/>
                                                                        </a:ext>
                                                                      </a:extLst>
                                                                    </p:cNvPr>
                                                                    <p:cNvSpPr>
                                                                      <a:spLocks/>
                                                                    </p:cNvSpPr>
                                                                    <p:nvPr/>
                                                                  </p:nvSpPr>
                                                                  <p:spPr bwMode="auto">
                                                                    <a:xfrm>
                                                                      <a:off x="426" y="212"/>
                                                                      <a:ext cx="14" cy="33"/>
                                                                    </a:xfrm>
                                                                    <a:custGeom>
                                                                      <a:avLst/>
                                                                      <a:gdLst>
                                                                        <a:gd name="T0" fmla="*/ 14 w 14"/>
                                                                        <a:gd name="T1" fmla="*/ 0 h 33"/>
                                                                        <a:gd name="T2" fmla="*/ 12 w 14"/>
                                                                        <a:gd name="T3" fmla="*/ 33 h 33"/>
                                                                        <a:gd name="T4" fmla="*/ 0 60000 65536"/>
                                                                        <a:gd name="T5" fmla="*/ 0 60000 65536"/>
                                                                      </a:gdLst>
                                                                      <a:ahLst/>
                                                                      <a:cxnLst>
                                                                        <a:cxn ang="T4">
                                                                          <a:pos x="T0" y="T1"/>
                                                                        </a:cxn>
                                                                        <a:cxn ang="T5">
                                                                          <a:pos x="T2" y="T3"/>
                                                                        </a:cxn>
                                                                      </a:cxnLst>
                                                                      <a:rect l="0" t="0" r="r" b="b"/>
                                                                      <a:pathLst>
                                                                        <a:path w="14" h="33">
                                                                          <a:moveTo>
                                                                            <a:pt x="14" y="0"/>
                                                                          </a:moveTo>
                                                                          <a:cubicBezTo>
                                                                            <a:pt x="6" y="5"/>
                                                                            <a:pt x="0" y="33"/>
                                                                            <a:pt x="12" y="3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14" name="Freeform 1078">
                                                                    <a:extLst>
                                                                      <a:ext uri="{FF2B5EF4-FFF2-40B4-BE49-F238E27FC236}">
                                                                        <a16:creationId xmlns:a16="http://schemas.microsoft.com/office/drawing/2014/main" id="{B8DA4E64-23EB-49B7-860D-E68B10E34628}"/>
                                                                      </a:ext>
                                                                    </a:extLst>
                                                                  </p:cNvPr>
                                                                  <p:cNvSpPr>
                                                                    <a:spLocks/>
                                                                  </p:cNvSpPr>
                                                                  <p:nvPr/>
                                                                </p:nvSpPr>
                                                                <p:spPr bwMode="auto">
                                                                  <a:xfrm>
                                                                    <a:off x="486" y="227"/>
                                                                    <a:ext cx="18" cy="16"/>
                                                                  </a:xfrm>
                                                                  <a:custGeom>
                                                                    <a:avLst/>
                                                                    <a:gdLst>
                                                                      <a:gd name="T0" fmla="*/ 0 w 18"/>
                                                                      <a:gd name="T1" fmla="*/ 0 h 16"/>
                                                                      <a:gd name="T2" fmla="*/ 18 w 18"/>
                                                                      <a:gd name="T3" fmla="*/ 16 h 16"/>
                                                                      <a:gd name="T4" fmla="*/ 0 60000 65536"/>
                                                                      <a:gd name="T5" fmla="*/ 0 60000 65536"/>
                                                                    </a:gdLst>
                                                                    <a:ahLst/>
                                                                    <a:cxnLst>
                                                                      <a:cxn ang="T4">
                                                                        <a:pos x="T0" y="T1"/>
                                                                      </a:cxn>
                                                                      <a:cxn ang="T5">
                                                                        <a:pos x="T2" y="T3"/>
                                                                      </a:cxn>
                                                                    </a:cxnLst>
                                                                    <a:rect l="0" t="0" r="r" b="b"/>
                                                                    <a:pathLst>
                                                                      <a:path w="18" h="16">
                                                                        <a:moveTo>
                                                                          <a:pt x="0" y="0"/>
                                                                        </a:moveTo>
                                                                        <a:cubicBezTo>
                                                                          <a:pt x="12" y="2"/>
                                                                          <a:pt x="10" y="8"/>
                                                                          <a:pt x="18" y="1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12" name="Freeform 1076">
                                                                  <a:extLst>
                                                                    <a:ext uri="{FF2B5EF4-FFF2-40B4-BE49-F238E27FC236}">
                                                                      <a16:creationId xmlns:a16="http://schemas.microsoft.com/office/drawing/2014/main" id="{495741A8-10F8-4CF8-8EB2-9AFFA23C83D1}"/>
                                                                    </a:ext>
                                                                  </a:extLst>
                                                                </p:cNvPr>
                                                                <p:cNvSpPr>
                                                                  <a:spLocks/>
                                                                </p:cNvSpPr>
                                                                <p:nvPr/>
                                                              </p:nvSpPr>
                                                              <p:spPr bwMode="auto">
                                                                <a:xfrm>
                                                                  <a:off x="426" y="219"/>
                                                                  <a:ext cx="19" cy="223"/>
                                                                </a:xfrm>
                                                                <a:custGeom>
                                                                  <a:avLst/>
                                                                  <a:gdLst>
                                                                    <a:gd name="T0" fmla="*/ 19 w 19"/>
                                                                    <a:gd name="T1" fmla="*/ 0 h 223"/>
                                                                    <a:gd name="T2" fmla="*/ 10 w 19"/>
                                                                    <a:gd name="T3" fmla="*/ 49 h 223"/>
                                                                    <a:gd name="T4" fmla="*/ 2 w 19"/>
                                                                    <a:gd name="T5" fmla="*/ 146 h 223"/>
                                                                    <a:gd name="T6" fmla="*/ 6 w 19"/>
                                                                    <a:gd name="T7" fmla="*/ 176 h 223"/>
                                                                    <a:gd name="T8" fmla="*/ 0 w 19"/>
                                                                    <a:gd name="T9" fmla="*/ 223 h 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23">
                                                                      <a:moveTo>
                                                                        <a:pt x="19" y="0"/>
                                                                      </a:moveTo>
                                                                      <a:cubicBezTo>
                                                                        <a:pt x="18" y="17"/>
                                                                        <a:pt x="14" y="33"/>
                                                                        <a:pt x="10" y="49"/>
                                                                      </a:cubicBezTo>
                                                                      <a:cubicBezTo>
                                                                        <a:pt x="9" y="80"/>
                                                                        <a:pt x="10" y="115"/>
                                                                        <a:pt x="2" y="146"/>
                                                                      </a:cubicBezTo>
                                                                      <a:cubicBezTo>
                                                                        <a:pt x="3" y="156"/>
                                                                        <a:pt x="4" y="166"/>
                                                                        <a:pt x="6" y="176"/>
                                                                      </a:cubicBezTo>
                                                                      <a:cubicBezTo>
                                                                        <a:pt x="7" y="182"/>
                                                                        <a:pt x="7" y="223"/>
                                                                        <a:pt x="0" y="2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10" name="Freeform 1074">
                                                                <a:extLst>
                                                                  <a:ext uri="{FF2B5EF4-FFF2-40B4-BE49-F238E27FC236}">
                                                                    <a16:creationId xmlns:a16="http://schemas.microsoft.com/office/drawing/2014/main" id="{2F57E5D5-42E9-4414-9F0A-F4D54E03D314}"/>
                                                                  </a:ext>
                                                                </a:extLst>
                                                              </p:cNvPr>
                                                              <p:cNvSpPr>
                                                                <a:spLocks/>
                                                              </p:cNvSpPr>
                                                              <p:nvPr/>
                                                            </p:nvSpPr>
                                                            <p:spPr bwMode="auto">
                                                              <a:xfrm>
                                                                <a:off x="299" y="308"/>
                                                                <a:ext cx="25" cy="213"/>
                                                              </a:xfrm>
                                                              <a:custGeom>
                                                                <a:avLst/>
                                                                <a:gdLst>
                                                                  <a:gd name="T0" fmla="*/ 25 w 25"/>
                                                                  <a:gd name="T1" fmla="*/ 0 h 213"/>
                                                                  <a:gd name="T2" fmla="*/ 18 w 25"/>
                                                                  <a:gd name="T3" fmla="*/ 22 h 213"/>
                                                                  <a:gd name="T4" fmla="*/ 12 w 25"/>
                                                                  <a:gd name="T5" fmla="*/ 102 h 213"/>
                                                                  <a:gd name="T6" fmla="*/ 2 w 25"/>
                                                                  <a:gd name="T7" fmla="*/ 166 h 213"/>
                                                                  <a:gd name="T8" fmla="*/ 1 w 25"/>
                                                                  <a:gd name="T9" fmla="*/ 193 h 213"/>
                                                                  <a:gd name="T10" fmla="*/ 0 w 25"/>
                                                                  <a:gd name="T11" fmla="*/ 213 h 2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213">
                                                                    <a:moveTo>
                                                                      <a:pt x="25" y="0"/>
                                                                    </a:moveTo>
                                                                    <a:cubicBezTo>
                                                                      <a:pt x="24" y="8"/>
                                                                      <a:pt x="20" y="14"/>
                                                                      <a:pt x="18" y="22"/>
                                                                    </a:cubicBezTo>
                                                                    <a:cubicBezTo>
                                                                      <a:pt x="17" y="50"/>
                                                                      <a:pt x="19" y="75"/>
                                                                      <a:pt x="12" y="102"/>
                                                                    </a:cubicBezTo>
                                                                    <a:cubicBezTo>
                                                                      <a:pt x="10" y="124"/>
                                                                      <a:pt x="9" y="145"/>
                                                                      <a:pt x="2" y="166"/>
                                                                    </a:cubicBezTo>
                                                                    <a:cubicBezTo>
                                                                      <a:pt x="1" y="177"/>
                                                                      <a:pt x="0" y="182"/>
                                                                      <a:pt x="1" y="193"/>
                                                                    </a:cubicBezTo>
                                                                    <a:cubicBezTo>
                                                                      <a:pt x="0" y="212"/>
                                                                      <a:pt x="0" y="206"/>
                                                                      <a:pt x="0" y="21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8" name="Freeform 1072">
                                                              <a:extLst>
                                                                <a:ext uri="{FF2B5EF4-FFF2-40B4-BE49-F238E27FC236}">
                                                                  <a16:creationId xmlns:a16="http://schemas.microsoft.com/office/drawing/2014/main" id="{AB5DD30C-0650-4B0B-8882-6ADE15518BBB}"/>
                                                                </a:ext>
                                                              </a:extLst>
                                                            </p:cNvPr>
                                                            <p:cNvSpPr>
                                                              <a:spLocks/>
                                                            </p:cNvSpPr>
                                                            <p:nvPr/>
                                                          </p:nvSpPr>
                                                          <p:spPr bwMode="auto">
                                                            <a:xfrm>
                                                              <a:off x="299" y="406"/>
                                                              <a:ext cx="26" cy="140"/>
                                                            </a:xfrm>
                                                            <a:custGeom>
                                                              <a:avLst/>
                                                              <a:gdLst>
                                                                <a:gd name="T0" fmla="*/ 19 w 26"/>
                                                                <a:gd name="T1" fmla="*/ 0 h 140"/>
                                                                <a:gd name="T2" fmla="*/ 19 w 26"/>
                                                                <a:gd name="T3" fmla="*/ 42 h 140"/>
                                                                <a:gd name="T4" fmla="*/ 14 w 26"/>
                                                                <a:gd name="T5" fmla="*/ 75 h 140"/>
                                                                <a:gd name="T6" fmla="*/ 15 w 26"/>
                                                                <a:gd name="T7" fmla="*/ 108 h 140"/>
                                                                <a:gd name="T8" fmla="*/ 13 w 26"/>
                                                                <a:gd name="T9" fmla="*/ 140 h 140"/>
                                                                <a:gd name="T10" fmla="*/ 13 w 26"/>
                                                                <a:gd name="T11" fmla="*/ 112 h 140"/>
                                                                <a:gd name="T12" fmla="*/ 8 w 26"/>
                                                                <a:gd name="T13" fmla="*/ 92 h 140"/>
                                                                <a:gd name="T14" fmla="*/ 11 w 26"/>
                                                                <a:gd name="T15" fmla="*/ 17 h 140"/>
                                                                <a:gd name="T16" fmla="*/ 4 w 26"/>
                                                                <a:gd name="T17" fmla="*/ 101 h 140"/>
                                                                <a:gd name="T18" fmla="*/ 5 w 26"/>
                                                                <a:gd name="T19" fmla="*/ 119 h 140"/>
                                                                <a:gd name="T20" fmla="*/ 7 w 26"/>
                                                                <a:gd name="T21" fmla="*/ 103 h 140"/>
                                                                <a:gd name="T22" fmla="*/ 14 w 26"/>
                                                                <a:gd name="T23" fmla="*/ 67 h 140"/>
                                                                <a:gd name="T24" fmla="*/ 13 w 26"/>
                                                                <a:gd name="T25" fmla="*/ 55 h 140"/>
                                                                <a:gd name="T26" fmla="*/ 11 w 26"/>
                                                                <a:gd name="T27" fmla="*/ 59 h 140"/>
                                                                <a:gd name="T28" fmla="*/ 9 w 26"/>
                                                                <a:gd name="T29" fmla="*/ 71 h 140"/>
                                                                <a:gd name="T30" fmla="*/ 7 w 26"/>
                                                                <a:gd name="T31" fmla="*/ 85 h 140"/>
                                                                <a:gd name="T32" fmla="*/ 5 w 26"/>
                                                                <a:gd name="T33" fmla="*/ 67 h 140"/>
                                                                <a:gd name="T34" fmla="*/ 11 w 26"/>
                                                                <a:gd name="T35" fmla="*/ 55 h 140"/>
                                                                <a:gd name="T36" fmla="*/ 19 w 26"/>
                                                                <a:gd name="T37" fmla="*/ 0 h 1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6" h="140">
                                                                  <a:moveTo>
                                                                    <a:pt x="19" y="0"/>
                                                                  </a:moveTo>
                                                                  <a:cubicBezTo>
                                                                    <a:pt x="26" y="11"/>
                                                                    <a:pt x="23" y="30"/>
                                                                    <a:pt x="19" y="42"/>
                                                                  </a:cubicBezTo>
                                                                  <a:cubicBezTo>
                                                                    <a:pt x="18" y="53"/>
                                                                    <a:pt x="15" y="64"/>
                                                                    <a:pt x="14" y="75"/>
                                                                  </a:cubicBezTo>
                                                                  <a:cubicBezTo>
                                                                    <a:pt x="14" y="86"/>
                                                                    <a:pt x="15" y="97"/>
                                                                    <a:pt x="15" y="108"/>
                                                                  </a:cubicBezTo>
                                                                  <a:cubicBezTo>
                                                                    <a:pt x="15" y="119"/>
                                                                    <a:pt x="13" y="140"/>
                                                                    <a:pt x="13" y="140"/>
                                                                  </a:cubicBezTo>
                                                                  <a:cubicBezTo>
                                                                    <a:pt x="8" y="132"/>
                                                                    <a:pt x="13" y="112"/>
                                                                    <a:pt x="13" y="112"/>
                                                                  </a:cubicBezTo>
                                                                  <a:cubicBezTo>
                                                                    <a:pt x="12" y="104"/>
                                                                    <a:pt x="10" y="99"/>
                                                                    <a:pt x="8" y="92"/>
                                                                  </a:cubicBezTo>
                                                                  <a:cubicBezTo>
                                                                    <a:pt x="8" y="74"/>
                                                                    <a:pt x="5" y="40"/>
                                                                    <a:pt x="11" y="17"/>
                                                                  </a:cubicBezTo>
                                                                  <a:cubicBezTo>
                                                                    <a:pt x="10" y="44"/>
                                                                    <a:pt x="11" y="75"/>
                                                                    <a:pt x="4" y="101"/>
                                                                  </a:cubicBezTo>
                                                                  <a:cubicBezTo>
                                                                    <a:pt x="4" y="107"/>
                                                                    <a:pt x="0" y="116"/>
                                                                    <a:pt x="5" y="119"/>
                                                                  </a:cubicBezTo>
                                                                  <a:cubicBezTo>
                                                                    <a:pt x="9" y="122"/>
                                                                    <a:pt x="6" y="108"/>
                                                                    <a:pt x="7" y="103"/>
                                                                  </a:cubicBezTo>
                                                                  <a:cubicBezTo>
                                                                    <a:pt x="9" y="90"/>
                                                                    <a:pt x="10" y="79"/>
                                                                    <a:pt x="14" y="67"/>
                                                                  </a:cubicBezTo>
                                                                  <a:cubicBezTo>
                                                                    <a:pt x="14" y="63"/>
                                                                    <a:pt x="14" y="59"/>
                                                                    <a:pt x="13" y="55"/>
                                                                  </a:cubicBezTo>
                                                                  <a:cubicBezTo>
                                                                    <a:pt x="12" y="54"/>
                                                                    <a:pt x="11" y="58"/>
                                                                    <a:pt x="11" y="59"/>
                                                                  </a:cubicBezTo>
                                                                  <a:cubicBezTo>
                                                                    <a:pt x="10" y="63"/>
                                                                    <a:pt x="10" y="67"/>
                                                                    <a:pt x="9" y="71"/>
                                                                  </a:cubicBezTo>
                                                                  <a:cubicBezTo>
                                                                    <a:pt x="8" y="81"/>
                                                                    <a:pt x="8" y="76"/>
                                                                    <a:pt x="7" y="85"/>
                                                                  </a:cubicBezTo>
                                                                  <a:cubicBezTo>
                                                                    <a:pt x="4" y="78"/>
                                                                    <a:pt x="2" y="75"/>
                                                                    <a:pt x="5" y="67"/>
                                                                  </a:cubicBezTo>
                                                                  <a:cubicBezTo>
                                                                    <a:pt x="6" y="63"/>
                                                                    <a:pt x="11" y="55"/>
                                                                    <a:pt x="11" y="55"/>
                                                                  </a:cubicBezTo>
                                                                  <a:cubicBezTo>
                                                                    <a:pt x="13" y="36"/>
                                                                    <a:pt x="14" y="18"/>
                                                                    <a:pt x="19" y="0"/>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106" name="Freeform 1070">
                                                            <a:extLst>
                                                              <a:ext uri="{FF2B5EF4-FFF2-40B4-BE49-F238E27FC236}">
                                                                <a16:creationId xmlns:a16="http://schemas.microsoft.com/office/drawing/2014/main" id="{BE8EF6C2-BB49-488C-8CCE-66E14A3D7B4C}"/>
                                                              </a:ext>
                                                            </a:extLst>
                                                          </p:cNvPr>
                                                          <p:cNvSpPr>
                                                            <a:spLocks/>
                                                          </p:cNvSpPr>
                                                          <p:nvPr/>
                                                        </p:nvSpPr>
                                                        <p:spPr bwMode="auto">
                                                          <a:xfrm>
                                                            <a:off x="370" y="235"/>
                                                            <a:ext cx="64" cy="208"/>
                                                          </a:xfrm>
                                                          <a:custGeom>
                                                            <a:avLst/>
                                                            <a:gdLst>
                                                              <a:gd name="T0" fmla="*/ 0 w 64"/>
                                                              <a:gd name="T1" fmla="*/ 0 h 208"/>
                                                              <a:gd name="T2" fmla="*/ 12 w 64"/>
                                                              <a:gd name="T3" fmla="*/ 24 h 208"/>
                                                              <a:gd name="T4" fmla="*/ 24 w 64"/>
                                                              <a:gd name="T5" fmla="*/ 45 h 208"/>
                                                              <a:gd name="T6" fmla="*/ 37 w 64"/>
                                                              <a:gd name="T7" fmla="*/ 78 h 208"/>
                                                              <a:gd name="T8" fmla="*/ 44 w 64"/>
                                                              <a:gd name="T9" fmla="*/ 102 h 208"/>
                                                              <a:gd name="T10" fmla="*/ 48 w 64"/>
                                                              <a:gd name="T11" fmla="*/ 111 h 208"/>
                                                              <a:gd name="T12" fmla="*/ 57 w 64"/>
                                                              <a:gd name="T13" fmla="*/ 151 h 208"/>
                                                              <a:gd name="T14" fmla="*/ 62 w 64"/>
                                                              <a:gd name="T15" fmla="*/ 208 h 2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208">
                                                                <a:moveTo>
                                                                  <a:pt x="0" y="0"/>
                                                                </a:moveTo>
                                                                <a:cubicBezTo>
                                                                  <a:pt x="8" y="8"/>
                                                                  <a:pt x="8" y="14"/>
                                                                  <a:pt x="12" y="24"/>
                                                                </a:cubicBezTo>
                                                                <a:cubicBezTo>
                                                                  <a:pt x="15" y="31"/>
                                                                  <a:pt x="21" y="38"/>
                                                                  <a:pt x="24" y="45"/>
                                                                </a:cubicBezTo>
                                                                <a:cubicBezTo>
                                                                  <a:pt x="29" y="56"/>
                                                                  <a:pt x="32" y="67"/>
                                                                  <a:pt x="37" y="78"/>
                                                                </a:cubicBezTo>
                                                                <a:cubicBezTo>
                                                                  <a:pt x="38" y="88"/>
                                                                  <a:pt x="39" y="94"/>
                                                                  <a:pt x="44" y="102"/>
                                                                </a:cubicBezTo>
                                                                <a:cubicBezTo>
                                                                  <a:pt x="46" y="105"/>
                                                                  <a:pt x="48" y="111"/>
                                                                  <a:pt x="48" y="111"/>
                                                                </a:cubicBezTo>
                                                                <a:cubicBezTo>
                                                                  <a:pt x="49" y="124"/>
                                                                  <a:pt x="47" y="141"/>
                                                                  <a:pt x="57" y="151"/>
                                                                </a:cubicBezTo>
                                                                <a:cubicBezTo>
                                                                  <a:pt x="64" y="171"/>
                                                                  <a:pt x="62" y="184"/>
                                                                  <a:pt x="62" y="20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4" name="Freeform 1068">
                                                          <a:extLst>
                                                            <a:ext uri="{FF2B5EF4-FFF2-40B4-BE49-F238E27FC236}">
                                                              <a16:creationId xmlns:a16="http://schemas.microsoft.com/office/drawing/2014/main" id="{80FB4114-1014-48FB-B8D3-45BF3F2C4B11}"/>
                                                            </a:ext>
                                                          </a:extLst>
                                                        </p:cNvPr>
                                                        <p:cNvSpPr>
                                                          <a:spLocks/>
                                                        </p:cNvSpPr>
                                                        <p:nvPr/>
                                                      </p:nvSpPr>
                                                      <p:spPr bwMode="auto">
                                                        <a:xfrm>
                                                          <a:off x="435" y="248"/>
                                                          <a:ext cx="39" cy="179"/>
                                                        </a:xfrm>
                                                        <a:custGeom>
                                                          <a:avLst/>
                                                          <a:gdLst>
                                                            <a:gd name="T0" fmla="*/ 39 w 39"/>
                                                            <a:gd name="T1" fmla="*/ 0 h 179"/>
                                                            <a:gd name="T2" fmla="*/ 15 w 39"/>
                                                            <a:gd name="T3" fmla="*/ 73 h 179"/>
                                                            <a:gd name="T4" fmla="*/ 7 w 39"/>
                                                            <a:gd name="T5" fmla="*/ 108 h 179"/>
                                                            <a:gd name="T6" fmla="*/ 2 w 39"/>
                                                            <a:gd name="T7" fmla="*/ 124 h 179"/>
                                                            <a:gd name="T8" fmla="*/ 0 w 39"/>
                                                            <a:gd name="T9" fmla="*/ 130 h 179"/>
                                                            <a:gd name="T10" fmla="*/ 1 w 39"/>
                                                            <a:gd name="T11" fmla="*/ 179 h 1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179">
                                                              <a:moveTo>
                                                                <a:pt x="39" y="0"/>
                                                              </a:moveTo>
                                                              <a:cubicBezTo>
                                                                <a:pt x="38" y="31"/>
                                                                <a:pt x="37" y="51"/>
                                                                <a:pt x="15" y="73"/>
                                                              </a:cubicBezTo>
                                                              <a:cubicBezTo>
                                                                <a:pt x="11" y="85"/>
                                                                <a:pt x="9" y="95"/>
                                                                <a:pt x="7" y="108"/>
                                                              </a:cubicBezTo>
                                                              <a:cubicBezTo>
                                                                <a:pt x="6" y="113"/>
                                                                <a:pt x="4" y="119"/>
                                                                <a:pt x="2" y="124"/>
                                                              </a:cubicBezTo>
                                                              <a:cubicBezTo>
                                                                <a:pt x="1" y="126"/>
                                                                <a:pt x="0" y="130"/>
                                                                <a:pt x="0" y="130"/>
                                                              </a:cubicBezTo>
                                                              <a:cubicBezTo>
                                                                <a:pt x="1" y="174"/>
                                                                <a:pt x="1" y="157"/>
                                                                <a:pt x="1" y="17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2" name="Freeform 1066">
                                                        <a:extLst>
                                                          <a:ext uri="{FF2B5EF4-FFF2-40B4-BE49-F238E27FC236}">
                                                            <a16:creationId xmlns:a16="http://schemas.microsoft.com/office/drawing/2014/main" id="{61EF8D49-0A42-4575-BA44-99D1D8890234}"/>
                                                          </a:ext>
                                                        </a:extLst>
                                                      </p:cNvPr>
                                                      <p:cNvSpPr>
                                                        <a:spLocks/>
                                                      </p:cNvSpPr>
                                                      <p:nvPr/>
                                                    </p:nvSpPr>
                                                    <p:spPr bwMode="auto">
                                                      <a:xfrm>
                                                        <a:off x="198" y="239"/>
                                                        <a:ext cx="8" cy="22"/>
                                                      </a:xfrm>
                                                      <a:custGeom>
                                                        <a:avLst/>
                                                        <a:gdLst>
                                                          <a:gd name="T0" fmla="*/ 0 w 8"/>
                                                          <a:gd name="T1" fmla="*/ 0 h 22"/>
                                                          <a:gd name="T2" fmla="*/ 7 w 8"/>
                                                          <a:gd name="T3" fmla="*/ 8 h 22"/>
                                                          <a:gd name="T4" fmla="*/ 7 w 8"/>
                                                          <a:gd name="T5" fmla="*/ 22 h 22"/>
                                                          <a:gd name="T6" fmla="*/ 0 60000 65536"/>
                                                          <a:gd name="T7" fmla="*/ 0 60000 65536"/>
                                                          <a:gd name="T8" fmla="*/ 0 60000 65536"/>
                                                        </a:gdLst>
                                                        <a:ahLst/>
                                                        <a:cxnLst>
                                                          <a:cxn ang="T6">
                                                            <a:pos x="T0" y="T1"/>
                                                          </a:cxn>
                                                          <a:cxn ang="T7">
                                                            <a:pos x="T2" y="T3"/>
                                                          </a:cxn>
                                                          <a:cxn ang="T8">
                                                            <a:pos x="T4" y="T5"/>
                                                          </a:cxn>
                                                        </a:cxnLst>
                                                        <a:rect l="0" t="0" r="r" b="b"/>
                                                        <a:pathLst>
                                                          <a:path w="8" h="22">
                                                            <a:moveTo>
                                                              <a:pt x="0" y="0"/>
                                                            </a:moveTo>
                                                            <a:cubicBezTo>
                                                              <a:pt x="3" y="2"/>
                                                              <a:pt x="7" y="8"/>
                                                              <a:pt x="7" y="8"/>
                                                            </a:cubicBezTo>
                                                            <a:cubicBezTo>
                                                              <a:pt x="8" y="13"/>
                                                              <a:pt x="7" y="22"/>
                                                              <a:pt x="7" y="2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100" name="Freeform 1064">
                                                      <a:extLst>
                                                        <a:ext uri="{FF2B5EF4-FFF2-40B4-BE49-F238E27FC236}">
                                                          <a16:creationId xmlns:a16="http://schemas.microsoft.com/office/drawing/2014/main" id="{8F3C58D8-551B-46FA-913B-253CB2490EFC}"/>
                                                        </a:ext>
                                                      </a:extLst>
                                                    </p:cNvPr>
                                                    <p:cNvSpPr>
                                                      <a:spLocks/>
                                                    </p:cNvSpPr>
                                                    <p:nvPr/>
                                                  </p:nvSpPr>
                                                  <p:spPr bwMode="auto">
                                                    <a:xfrm>
                                                      <a:off x="446" y="226"/>
                                                      <a:ext cx="12" cy="29"/>
                                                    </a:xfrm>
                                                    <a:custGeom>
                                                      <a:avLst/>
                                                      <a:gdLst>
                                                        <a:gd name="T0" fmla="*/ 12 w 12"/>
                                                        <a:gd name="T1" fmla="*/ 2 h 29"/>
                                                        <a:gd name="T2" fmla="*/ 2 w 12"/>
                                                        <a:gd name="T3" fmla="*/ 11 h 29"/>
                                                        <a:gd name="T4" fmla="*/ 0 w 12"/>
                                                        <a:gd name="T5" fmla="*/ 29 h 29"/>
                                                        <a:gd name="T6" fmla="*/ 0 60000 65536"/>
                                                        <a:gd name="T7" fmla="*/ 0 60000 65536"/>
                                                        <a:gd name="T8" fmla="*/ 0 60000 65536"/>
                                                      </a:gdLst>
                                                      <a:ahLst/>
                                                      <a:cxnLst>
                                                        <a:cxn ang="T6">
                                                          <a:pos x="T0" y="T1"/>
                                                        </a:cxn>
                                                        <a:cxn ang="T7">
                                                          <a:pos x="T2" y="T3"/>
                                                        </a:cxn>
                                                        <a:cxn ang="T8">
                                                          <a:pos x="T4" y="T5"/>
                                                        </a:cxn>
                                                      </a:cxnLst>
                                                      <a:rect l="0" t="0" r="r" b="b"/>
                                                      <a:pathLst>
                                                        <a:path w="12" h="29">
                                                          <a:moveTo>
                                                            <a:pt x="12" y="2"/>
                                                          </a:moveTo>
                                                          <a:cubicBezTo>
                                                            <a:pt x="6" y="0"/>
                                                            <a:pt x="6" y="7"/>
                                                            <a:pt x="2" y="11"/>
                                                          </a:cubicBezTo>
                                                          <a:cubicBezTo>
                                                            <a:pt x="0" y="28"/>
                                                            <a:pt x="0" y="22"/>
                                                            <a:pt x="0" y="2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8" name="Freeform 1062">
                                                    <a:extLst>
                                                      <a:ext uri="{FF2B5EF4-FFF2-40B4-BE49-F238E27FC236}">
                                                        <a16:creationId xmlns:a16="http://schemas.microsoft.com/office/drawing/2014/main" id="{F941EDC5-EECC-43A0-8429-E98A9F317568}"/>
                                                      </a:ext>
                                                    </a:extLst>
                                                  </p:cNvPr>
                                                  <p:cNvSpPr>
                                                    <a:spLocks/>
                                                  </p:cNvSpPr>
                                                  <p:nvPr/>
                                                </p:nvSpPr>
                                                <p:spPr bwMode="auto">
                                                  <a:xfrm>
                                                    <a:off x="379" y="204"/>
                                                    <a:ext cx="8" cy="19"/>
                                                  </a:xfrm>
                                                  <a:custGeom>
                                                    <a:avLst/>
                                                    <a:gdLst>
                                                      <a:gd name="T0" fmla="*/ 8 w 8"/>
                                                      <a:gd name="T1" fmla="*/ 2 h 19"/>
                                                      <a:gd name="T2" fmla="*/ 1 w 8"/>
                                                      <a:gd name="T3" fmla="*/ 8 h 19"/>
                                                      <a:gd name="T4" fmla="*/ 0 w 8"/>
                                                      <a:gd name="T5" fmla="*/ 19 h 19"/>
                                                      <a:gd name="T6" fmla="*/ 0 60000 65536"/>
                                                      <a:gd name="T7" fmla="*/ 0 60000 65536"/>
                                                      <a:gd name="T8" fmla="*/ 0 60000 65536"/>
                                                    </a:gdLst>
                                                    <a:ahLst/>
                                                    <a:cxnLst>
                                                      <a:cxn ang="T6">
                                                        <a:pos x="T0" y="T1"/>
                                                      </a:cxn>
                                                      <a:cxn ang="T7">
                                                        <a:pos x="T2" y="T3"/>
                                                      </a:cxn>
                                                      <a:cxn ang="T8">
                                                        <a:pos x="T4" y="T5"/>
                                                      </a:cxn>
                                                    </a:cxnLst>
                                                    <a:rect l="0" t="0" r="r" b="b"/>
                                                    <a:pathLst>
                                                      <a:path w="8" h="19">
                                                        <a:moveTo>
                                                          <a:pt x="8" y="2"/>
                                                        </a:moveTo>
                                                        <a:cubicBezTo>
                                                          <a:pt x="3" y="0"/>
                                                          <a:pt x="4" y="4"/>
                                                          <a:pt x="1" y="8"/>
                                                        </a:cubicBezTo>
                                                        <a:cubicBezTo>
                                                          <a:pt x="0" y="16"/>
                                                          <a:pt x="0" y="12"/>
                                                          <a:pt x="0"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6" name="Freeform 1060">
                                                  <a:extLst>
                                                    <a:ext uri="{FF2B5EF4-FFF2-40B4-BE49-F238E27FC236}">
                                                      <a16:creationId xmlns:a16="http://schemas.microsoft.com/office/drawing/2014/main" id="{CAFB41C6-B7CF-4717-898E-5FD4466172B2}"/>
                                                    </a:ext>
                                                  </a:extLst>
                                                </p:cNvPr>
                                                <p:cNvSpPr>
                                                  <a:spLocks/>
                                                </p:cNvSpPr>
                                                <p:nvPr/>
                                              </p:nvSpPr>
                                              <p:spPr bwMode="auto">
                                                <a:xfrm>
                                                  <a:off x="481" y="241"/>
                                                  <a:ext cx="7" cy="23"/>
                                                </a:xfrm>
                                                <a:custGeom>
                                                  <a:avLst/>
                                                  <a:gdLst>
                                                    <a:gd name="T0" fmla="*/ 7 w 7"/>
                                                    <a:gd name="T1" fmla="*/ 0 h 23"/>
                                                    <a:gd name="T2" fmla="*/ 1 w 7"/>
                                                    <a:gd name="T3" fmla="*/ 23 h 23"/>
                                                    <a:gd name="T4" fmla="*/ 0 60000 65536"/>
                                                    <a:gd name="T5" fmla="*/ 0 60000 65536"/>
                                                  </a:gdLst>
                                                  <a:ahLst/>
                                                  <a:cxnLst>
                                                    <a:cxn ang="T4">
                                                      <a:pos x="T0" y="T1"/>
                                                    </a:cxn>
                                                    <a:cxn ang="T5">
                                                      <a:pos x="T2" y="T3"/>
                                                    </a:cxn>
                                                  </a:cxnLst>
                                                  <a:rect l="0" t="0" r="r" b="b"/>
                                                  <a:pathLst>
                                                    <a:path w="7" h="23">
                                                      <a:moveTo>
                                                        <a:pt x="7" y="0"/>
                                                      </a:moveTo>
                                                      <a:cubicBezTo>
                                                        <a:pt x="0" y="5"/>
                                                        <a:pt x="1" y="16"/>
                                                        <a:pt x="1" y="23"/>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4" name="Freeform 1058">
                                                <a:extLst>
                                                  <a:ext uri="{FF2B5EF4-FFF2-40B4-BE49-F238E27FC236}">
                                                    <a16:creationId xmlns:a16="http://schemas.microsoft.com/office/drawing/2014/main" id="{24C5FF0F-87F0-4C6E-AFDF-CA9033896234}"/>
                                                  </a:ext>
                                                </a:extLst>
                                              </p:cNvPr>
                                              <p:cNvSpPr>
                                                <a:spLocks/>
                                              </p:cNvSpPr>
                                              <p:nvPr/>
                                            </p:nvSpPr>
                                            <p:spPr bwMode="auto">
                                              <a:xfrm>
                                                <a:off x="489" y="237"/>
                                                <a:ext cx="13" cy="25"/>
                                              </a:xfrm>
                                              <a:custGeom>
                                                <a:avLst/>
                                                <a:gdLst>
                                                  <a:gd name="T0" fmla="*/ 0 w 13"/>
                                                  <a:gd name="T1" fmla="*/ 0 h 25"/>
                                                  <a:gd name="T2" fmla="*/ 13 w 13"/>
                                                  <a:gd name="T3" fmla="*/ 21 h 25"/>
                                                  <a:gd name="T4" fmla="*/ 12 w 13"/>
                                                  <a:gd name="T5" fmla="*/ 25 h 25"/>
                                                  <a:gd name="T6" fmla="*/ 0 60000 65536"/>
                                                  <a:gd name="T7" fmla="*/ 0 60000 65536"/>
                                                  <a:gd name="T8" fmla="*/ 0 60000 65536"/>
                                                </a:gdLst>
                                                <a:ahLst/>
                                                <a:cxnLst>
                                                  <a:cxn ang="T6">
                                                    <a:pos x="T0" y="T1"/>
                                                  </a:cxn>
                                                  <a:cxn ang="T7">
                                                    <a:pos x="T2" y="T3"/>
                                                  </a:cxn>
                                                  <a:cxn ang="T8">
                                                    <a:pos x="T4" y="T5"/>
                                                  </a:cxn>
                                                </a:cxnLst>
                                                <a:rect l="0" t="0" r="r" b="b"/>
                                                <a:pathLst>
                                                  <a:path w="13" h="25">
                                                    <a:moveTo>
                                                      <a:pt x="0" y="0"/>
                                                    </a:moveTo>
                                                    <a:cubicBezTo>
                                                      <a:pt x="5" y="5"/>
                                                      <a:pt x="11" y="14"/>
                                                      <a:pt x="13" y="21"/>
                                                    </a:cubicBezTo>
                                                    <a:cubicBezTo>
                                                      <a:pt x="13" y="22"/>
                                                      <a:pt x="12" y="25"/>
                                                      <a:pt x="12" y="2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2" name="Freeform 1056">
                                              <a:extLst>
                                                <a:ext uri="{FF2B5EF4-FFF2-40B4-BE49-F238E27FC236}">
                                                  <a16:creationId xmlns:a16="http://schemas.microsoft.com/office/drawing/2014/main" id="{88E202C5-892F-4D74-AFC8-BA5697B572DA}"/>
                                                </a:ext>
                                              </a:extLst>
                                            </p:cNvPr>
                                            <p:cNvSpPr>
                                              <a:spLocks/>
                                            </p:cNvSpPr>
                                            <p:nvPr/>
                                          </p:nvSpPr>
                                          <p:spPr bwMode="auto">
                                            <a:xfrm>
                                              <a:off x="458" y="236"/>
                                              <a:ext cx="7" cy="11"/>
                                            </a:xfrm>
                                            <a:custGeom>
                                              <a:avLst/>
                                              <a:gdLst>
                                                <a:gd name="T0" fmla="*/ 0 w 7"/>
                                                <a:gd name="T1" fmla="*/ 0 h 11"/>
                                                <a:gd name="T2" fmla="*/ 7 w 7"/>
                                                <a:gd name="T3" fmla="*/ 11 h 11"/>
                                                <a:gd name="T4" fmla="*/ 0 60000 65536"/>
                                                <a:gd name="T5" fmla="*/ 0 60000 65536"/>
                                              </a:gdLst>
                                              <a:ahLst/>
                                              <a:cxnLst>
                                                <a:cxn ang="T4">
                                                  <a:pos x="T0" y="T1"/>
                                                </a:cxn>
                                                <a:cxn ang="T5">
                                                  <a:pos x="T2" y="T3"/>
                                                </a:cxn>
                                              </a:cxnLst>
                                              <a:rect l="0" t="0" r="r" b="b"/>
                                              <a:pathLst>
                                                <a:path w="7" h="11">
                                                  <a:moveTo>
                                                    <a:pt x="0" y="0"/>
                                                  </a:moveTo>
                                                  <a:cubicBezTo>
                                                    <a:pt x="5" y="3"/>
                                                    <a:pt x="7" y="5"/>
                                                    <a:pt x="7" y="1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90" name="Freeform 1054">
                                            <a:extLst>
                                              <a:ext uri="{FF2B5EF4-FFF2-40B4-BE49-F238E27FC236}">
                                                <a16:creationId xmlns:a16="http://schemas.microsoft.com/office/drawing/2014/main" id="{6E1BAC57-3266-47E7-BA62-A739CC9266FE}"/>
                                              </a:ext>
                                            </a:extLst>
                                          </p:cNvPr>
                                          <p:cNvSpPr>
                                            <a:spLocks/>
                                          </p:cNvSpPr>
                                          <p:nvPr/>
                                        </p:nvSpPr>
                                        <p:spPr bwMode="auto">
                                          <a:xfrm>
                                            <a:off x="330" y="107"/>
                                            <a:ext cx="237" cy="115"/>
                                          </a:xfrm>
                                          <a:custGeom>
                                            <a:avLst/>
                                            <a:gdLst>
                                              <a:gd name="T0" fmla="*/ 0 w 237"/>
                                              <a:gd name="T1" fmla="*/ 1 h 115"/>
                                              <a:gd name="T2" fmla="*/ 53 w 237"/>
                                              <a:gd name="T3" fmla="*/ 9 h 115"/>
                                              <a:gd name="T4" fmla="*/ 79 w 237"/>
                                              <a:gd name="T5" fmla="*/ 23 h 115"/>
                                              <a:gd name="T6" fmla="*/ 108 w 237"/>
                                              <a:gd name="T7" fmla="*/ 35 h 115"/>
                                              <a:gd name="T8" fmla="*/ 151 w 237"/>
                                              <a:gd name="T9" fmla="*/ 43 h 115"/>
                                              <a:gd name="T10" fmla="*/ 203 w 237"/>
                                              <a:gd name="T11" fmla="*/ 59 h 115"/>
                                              <a:gd name="T12" fmla="*/ 219 w 237"/>
                                              <a:gd name="T13" fmla="*/ 68 h 115"/>
                                              <a:gd name="T14" fmla="*/ 225 w 237"/>
                                              <a:gd name="T15" fmla="*/ 80 h 115"/>
                                              <a:gd name="T16" fmla="*/ 229 w 237"/>
                                              <a:gd name="T17" fmla="*/ 86 h 115"/>
                                              <a:gd name="T18" fmla="*/ 237 w 237"/>
                                              <a:gd name="T19" fmla="*/ 115 h 1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7" h="115">
                                                <a:moveTo>
                                                  <a:pt x="0" y="1"/>
                                                </a:moveTo>
                                                <a:cubicBezTo>
                                                  <a:pt x="15" y="3"/>
                                                  <a:pt x="39" y="0"/>
                                                  <a:pt x="53" y="9"/>
                                                </a:cubicBezTo>
                                                <a:cubicBezTo>
                                                  <a:pt x="60" y="14"/>
                                                  <a:pt x="71" y="20"/>
                                                  <a:pt x="79" y="23"/>
                                                </a:cubicBezTo>
                                                <a:cubicBezTo>
                                                  <a:pt x="88" y="30"/>
                                                  <a:pt x="96" y="33"/>
                                                  <a:pt x="108" y="35"/>
                                                </a:cubicBezTo>
                                                <a:cubicBezTo>
                                                  <a:pt x="122" y="40"/>
                                                  <a:pt x="137" y="39"/>
                                                  <a:pt x="151" y="43"/>
                                                </a:cubicBezTo>
                                                <a:cubicBezTo>
                                                  <a:pt x="168" y="47"/>
                                                  <a:pt x="186" y="56"/>
                                                  <a:pt x="203" y="59"/>
                                                </a:cubicBezTo>
                                                <a:cubicBezTo>
                                                  <a:pt x="209" y="62"/>
                                                  <a:pt x="215" y="62"/>
                                                  <a:pt x="219" y="68"/>
                                                </a:cubicBezTo>
                                                <a:cubicBezTo>
                                                  <a:pt x="222" y="76"/>
                                                  <a:pt x="220" y="72"/>
                                                  <a:pt x="225" y="80"/>
                                                </a:cubicBezTo>
                                                <a:cubicBezTo>
                                                  <a:pt x="226" y="82"/>
                                                  <a:pt x="229" y="86"/>
                                                  <a:pt x="229" y="86"/>
                                                </a:cubicBezTo>
                                                <a:cubicBezTo>
                                                  <a:pt x="230" y="104"/>
                                                  <a:pt x="227" y="105"/>
                                                  <a:pt x="237" y="1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8" name="Freeform 1052">
                                          <a:extLst>
                                            <a:ext uri="{FF2B5EF4-FFF2-40B4-BE49-F238E27FC236}">
                                              <a16:creationId xmlns:a16="http://schemas.microsoft.com/office/drawing/2014/main" id="{D0BE1573-0FB6-4F6E-AD86-6C9FD10BDF47}"/>
                                            </a:ext>
                                          </a:extLst>
                                        </p:cNvPr>
                                        <p:cNvSpPr>
                                          <a:spLocks/>
                                        </p:cNvSpPr>
                                        <p:nvPr/>
                                      </p:nvSpPr>
                                      <p:spPr bwMode="auto">
                                        <a:xfrm>
                                          <a:off x="78" y="176"/>
                                          <a:ext cx="24" cy="21"/>
                                        </a:xfrm>
                                        <a:custGeom>
                                          <a:avLst/>
                                          <a:gdLst>
                                            <a:gd name="T0" fmla="*/ 24 w 24"/>
                                            <a:gd name="T1" fmla="*/ 0 h 21"/>
                                            <a:gd name="T2" fmla="*/ 15 w 24"/>
                                            <a:gd name="T3" fmla="*/ 4 h 21"/>
                                            <a:gd name="T4" fmla="*/ 9 w 24"/>
                                            <a:gd name="T5" fmla="*/ 8 h 21"/>
                                            <a:gd name="T6" fmla="*/ 0 w 24"/>
                                            <a:gd name="T7" fmla="*/ 21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1">
                                              <a:moveTo>
                                                <a:pt x="24" y="0"/>
                                              </a:moveTo>
                                              <a:cubicBezTo>
                                                <a:pt x="21" y="1"/>
                                                <a:pt x="18" y="2"/>
                                                <a:pt x="15" y="4"/>
                                              </a:cubicBezTo>
                                              <a:cubicBezTo>
                                                <a:pt x="13" y="5"/>
                                                <a:pt x="9" y="8"/>
                                                <a:pt x="9" y="8"/>
                                              </a:cubicBezTo>
                                              <a:cubicBezTo>
                                                <a:pt x="6" y="12"/>
                                                <a:pt x="0" y="16"/>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6" name="Freeform 1050">
                                        <a:extLst>
                                          <a:ext uri="{FF2B5EF4-FFF2-40B4-BE49-F238E27FC236}">
                                            <a16:creationId xmlns:a16="http://schemas.microsoft.com/office/drawing/2014/main" id="{FE3AB3BA-84F6-4509-A310-A94414D1C92D}"/>
                                          </a:ext>
                                        </a:extLst>
                                      </p:cNvPr>
                                      <p:cNvSpPr>
                                        <a:spLocks/>
                                      </p:cNvSpPr>
                                      <p:nvPr/>
                                    </p:nvSpPr>
                                    <p:spPr bwMode="auto">
                                      <a:xfrm>
                                        <a:off x="334" y="105"/>
                                        <a:ext cx="100" cy="292"/>
                                      </a:xfrm>
                                      <a:custGeom>
                                        <a:avLst/>
                                        <a:gdLst>
                                          <a:gd name="T0" fmla="*/ 0 w 100"/>
                                          <a:gd name="T1" fmla="*/ 0 h 292"/>
                                          <a:gd name="T2" fmla="*/ 49 w 100"/>
                                          <a:gd name="T3" fmla="*/ 31 h 292"/>
                                          <a:gd name="T4" fmla="*/ 58 w 100"/>
                                          <a:gd name="T5" fmla="*/ 43 h 292"/>
                                          <a:gd name="T6" fmla="*/ 67 w 100"/>
                                          <a:gd name="T7" fmla="*/ 49 h 292"/>
                                          <a:gd name="T8" fmla="*/ 77 w 100"/>
                                          <a:gd name="T9" fmla="*/ 60 h 292"/>
                                          <a:gd name="T10" fmla="*/ 85 w 100"/>
                                          <a:gd name="T11" fmla="*/ 70 h 292"/>
                                          <a:gd name="T12" fmla="*/ 90 w 100"/>
                                          <a:gd name="T13" fmla="*/ 80 h 292"/>
                                          <a:gd name="T14" fmla="*/ 90 w 100"/>
                                          <a:gd name="T15" fmla="*/ 129 h 292"/>
                                          <a:gd name="T16" fmla="*/ 94 w 100"/>
                                          <a:gd name="T17" fmla="*/ 193 h 292"/>
                                          <a:gd name="T18" fmla="*/ 97 w 100"/>
                                          <a:gd name="T19" fmla="*/ 204 h 292"/>
                                          <a:gd name="T20" fmla="*/ 94 w 100"/>
                                          <a:gd name="T21" fmla="*/ 234 h 292"/>
                                          <a:gd name="T22" fmla="*/ 96 w 100"/>
                                          <a:gd name="T23" fmla="*/ 260 h 292"/>
                                          <a:gd name="T24" fmla="*/ 100 w 100"/>
                                          <a:gd name="T25" fmla="*/ 292 h 29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 h="292">
                                            <a:moveTo>
                                              <a:pt x="0" y="0"/>
                                            </a:moveTo>
                                            <a:cubicBezTo>
                                              <a:pt x="16" y="11"/>
                                              <a:pt x="33" y="20"/>
                                              <a:pt x="49" y="31"/>
                                            </a:cubicBezTo>
                                            <a:cubicBezTo>
                                              <a:pt x="51" y="35"/>
                                              <a:pt x="55" y="40"/>
                                              <a:pt x="58" y="43"/>
                                            </a:cubicBezTo>
                                            <a:cubicBezTo>
                                              <a:pt x="61" y="45"/>
                                              <a:pt x="67" y="49"/>
                                              <a:pt x="67" y="49"/>
                                            </a:cubicBezTo>
                                            <a:cubicBezTo>
                                              <a:pt x="70" y="53"/>
                                              <a:pt x="73" y="57"/>
                                              <a:pt x="77" y="60"/>
                                            </a:cubicBezTo>
                                            <a:cubicBezTo>
                                              <a:pt x="79" y="64"/>
                                              <a:pt x="82" y="67"/>
                                              <a:pt x="85" y="70"/>
                                            </a:cubicBezTo>
                                            <a:cubicBezTo>
                                              <a:pt x="86" y="74"/>
                                              <a:pt x="88" y="77"/>
                                              <a:pt x="90" y="80"/>
                                            </a:cubicBezTo>
                                            <a:cubicBezTo>
                                              <a:pt x="93" y="96"/>
                                              <a:pt x="92" y="113"/>
                                              <a:pt x="90" y="129"/>
                                            </a:cubicBezTo>
                                            <a:cubicBezTo>
                                              <a:pt x="90" y="150"/>
                                              <a:pt x="82" y="175"/>
                                              <a:pt x="94" y="193"/>
                                            </a:cubicBezTo>
                                            <a:cubicBezTo>
                                              <a:pt x="95" y="197"/>
                                              <a:pt x="96" y="200"/>
                                              <a:pt x="97" y="204"/>
                                            </a:cubicBezTo>
                                            <a:cubicBezTo>
                                              <a:pt x="96" y="213"/>
                                              <a:pt x="97" y="225"/>
                                              <a:pt x="94" y="234"/>
                                            </a:cubicBezTo>
                                            <a:cubicBezTo>
                                              <a:pt x="93" y="243"/>
                                              <a:pt x="94" y="251"/>
                                              <a:pt x="96" y="260"/>
                                            </a:cubicBezTo>
                                            <a:cubicBezTo>
                                              <a:pt x="97" y="271"/>
                                              <a:pt x="100" y="281"/>
                                              <a:pt x="100" y="292"/>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4" name="Freeform 1048">
                                      <a:extLst>
                                        <a:ext uri="{FF2B5EF4-FFF2-40B4-BE49-F238E27FC236}">
                                          <a16:creationId xmlns:a16="http://schemas.microsoft.com/office/drawing/2014/main" id="{8218BEBB-3555-4465-A2F4-0461C7F96B35}"/>
                                        </a:ext>
                                      </a:extLst>
                                    </p:cNvPr>
                                    <p:cNvSpPr>
                                      <a:spLocks/>
                                    </p:cNvSpPr>
                                    <p:nvPr/>
                                  </p:nvSpPr>
                                  <p:spPr bwMode="auto">
                                    <a:xfrm>
                                      <a:off x="352" y="111"/>
                                      <a:ext cx="123" cy="318"/>
                                    </a:xfrm>
                                    <a:custGeom>
                                      <a:avLst/>
                                      <a:gdLst>
                                        <a:gd name="T0" fmla="*/ 0 w 123"/>
                                        <a:gd name="T1" fmla="*/ 0 h 318"/>
                                        <a:gd name="T2" fmla="*/ 54 w 123"/>
                                        <a:gd name="T3" fmla="*/ 14 h 318"/>
                                        <a:gd name="T4" fmla="*/ 73 w 123"/>
                                        <a:gd name="T5" fmla="*/ 20 h 318"/>
                                        <a:gd name="T6" fmla="*/ 91 w 123"/>
                                        <a:gd name="T7" fmla="*/ 27 h 318"/>
                                        <a:gd name="T8" fmla="*/ 105 w 123"/>
                                        <a:gd name="T9" fmla="*/ 40 h 318"/>
                                        <a:gd name="T10" fmla="*/ 123 w 123"/>
                                        <a:gd name="T11" fmla="*/ 88 h 318"/>
                                        <a:gd name="T12" fmla="*/ 113 w 123"/>
                                        <a:gd name="T13" fmla="*/ 147 h 318"/>
                                        <a:gd name="T14" fmla="*/ 107 w 123"/>
                                        <a:gd name="T15" fmla="*/ 165 h 318"/>
                                        <a:gd name="T16" fmla="*/ 104 w 123"/>
                                        <a:gd name="T17" fmla="*/ 174 h 318"/>
                                        <a:gd name="T18" fmla="*/ 84 w 123"/>
                                        <a:gd name="T19" fmla="*/ 236 h 318"/>
                                        <a:gd name="T20" fmla="*/ 80 w 123"/>
                                        <a:gd name="T21" fmla="*/ 275 h 318"/>
                                        <a:gd name="T22" fmla="*/ 82 w 123"/>
                                        <a:gd name="T23" fmla="*/ 318 h 3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3" h="318">
                                          <a:moveTo>
                                            <a:pt x="0" y="0"/>
                                          </a:moveTo>
                                          <a:cubicBezTo>
                                            <a:pt x="20" y="4"/>
                                            <a:pt x="33" y="13"/>
                                            <a:pt x="54" y="14"/>
                                          </a:cubicBezTo>
                                          <a:cubicBezTo>
                                            <a:pt x="61" y="16"/>
                                            <a:pt x="66" y="19"/>
                                            <a:pt x="73" y="20"/>
                                          </a:cubicBezTo>
                                          <a:cubicBezTo>
                                            <a:pt x="79" y="24"/>
                                            <a:pt x="83" y="26"/>
                                            <a:pt x="91" y="27"/>
                                          </a:cubicBezTo>
                                          <a:cubicBezTo>
                                            <a:pt x="97" y="31"/>
                                            <a:pt x="100" y="35"/>
                                            <a:pt x="105" y="40"/>
                                          </a:cubicBezTo>
                                          <a:cubicBezTo>
                                            <a:pt x="110" y="56"/>
                                            <a:pt x="120" y="71"/>
                                            <a:pt x="123" y="88"/>
                                          </a:cubicBezTo>
                                          <a:cubicBezTo>
                                            <a:pt x="122" y="131"/>
                                            <a:pt x="122" y="119"/>
                                            <a:pt x="113" y="147"/>
                                          </a:cubicBezTo>
                                          <a:cubicBezTo>
                                            <a:pt x="111" y="153"/>
                                            <a:pt x="109" y="159"/>
                                            <a:pt x="107" y="165"/>
                                          </a:cubicBezTo>
                                          <a:cubicBezTo>
                                            <a:pt x="106" y="168"/>
                                            <a:pt x="104" y="174"/>
                                            <a:pt x="104" y="174"/>
                                          </a:cubicBezTo>
                                          <a:cubicBezTo>
                                            <a:pt x="101" y="196"/>
                                            <a:pt x="97" y="219"/>
                                            <a:pt x="84" y="236"/>
                                          </a:cubicBezTo>
                                          <a:cubicBezTo>
                                            <a:pt x="80" y="249"/>
                                            <a:pt x="81" y="262"/>
                                            <a:pt x="80" y="275"/>
                                          </a:cubicBezTo>
                                          <a:cubicBezTo>
                                            <a:pt x="81" y="289"/>
                                            <a:pt x="82" y="304"/>
                                            <a:pt x="82" y="318"/>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80" name="Freeform 1044">
                                    <a:extLst>
                                      <a:ext uri="{FF2B5EF4-FFF2-40B4-BE49-F238E27FC236}">
                                        <a16:creationId xmlns:a16="http://schemas.microsoft.com/office/drawing/2014/main" id="{3E966A6A-1EAC-4229-B566-255A99ACAEE8}"/>
                                      </a:ext>
                                    </a:extLst>
                                  </p:cNvPr>
                                  <p:cNvSpPr>
                                    <a:spLocks/>
                                  </p:cNvSpPr>
                                  <p:nvPr/>
                                </p:nvSpPr>
                                <p:spPr bwMode="auto">
                                  <a:xfrm>
                                    <a:off x="424" y="443"/>
                                    <a:ext cx="9" cy="107"/>
                                  </a:xfrm>
                                  <a:custGeom>
                                    <a:avLst/>
                                    <a:gdLst>
                                      <a:gd name="T0" fmla="*/ 3 w 9"/>
                                      <a:gd name="T1" fmla="*/ 0 h 107"/>
                                      <a:gd name="T2" fmla="*/ 9 w 9"/>
                                      <a:gd name="T3" fmla="*/ 30 h 107"/>
                                      <a:gd name="T4" fmla="*/ 6 w 9"/>
                                      <a:gd name="T5" fmla="*/ 82 h 107"/>
                                      <a:gd name="T6" fmla="*/ 0 w 9"/>
                                      <a:gd name="T7" fmla="*/ 107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7">
                                        <a:moveTo>
                                          <a:pt x="3" y="0"/>
                                        </a:moveTo>
                                        <a:cubicBezTo>
                                          <a:pt x="4" y="11"/>
                                          <a:pt x="7" y="19"/>
                                          <a:pt x="9" y="30"/>
                                        </a:cubicBezTo>
                                        <a:cubicBezTo>
                                          <a:pt x="9" y="34"/>
                                          <a:pt x="8" y="67"/>
                                          <a:pt x="6" y="82"/>
                                        </a:cubicBezTo>
                                        <a:cubicBezTo>
                                          <a:pt x="5" y="90"/>
                                          <a:pt x="0" y="99"/>
                                          <a:pt x="0" y="10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81" name="Freeform 1045">
                                    <a:extLst>
                                      <a:ext uri="{FF2B5EF4-FFF2-40B4-BE49-F238E27FC236}">
                                        <a16:creationId xmlns:a16="http://schemas.microsoft.com/office/drawing/2014/main" id="{704FFC28-2710-48BA-8DC1-59D38994741B}"/>
                                      </a:ext>
                                    </a:extLst>
                                  </p:cNvPr>
                                  <p:cNvSpPr>
                                    <a:spLocks/>
                                  </p:cNvSpPr>
                                  <p:nvPr/>
                                </p:nvSpPr>
                                <p:spPr bwMode="auto">
                                  <a:xfrm>
                                    <a:off x="434" y="415"/>
                                    <a:ext cx="14" cy="136"/>
                                  </a:xfrm>
                                  <a:custGeom>
                                    <a:avLst/>
                                    <a:gdLst>
                                      <a:gd name="T0" fmla="*/ 1 w 14"/>
                                      <a:gd name="T1" fmla="*/ 0 h 136"/>
                                      <a:gd name="T2" fmla="*/ 8 w 14"/>
                                      <a:gd name="T3" fmla="*/ 49 h 136"/>
                                      <a:gd name="T4" fmla="*/ 12 w 14"/>
                                      <a:gd name="T5" fmla="*/ 115 h 136"/>
                                      <a:gd name="T6" fmla="*/ 14 w 14"/>
                                      <a:gd name="T7" fmla="*/ 136 h 1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36">
                                        <a:moveTo>
                                          <a:pt x="1" y="0"/>
                                        </a:moveTo>
                                        <a:cubicBezTo>
                                          <a:pt x="2" y="17"/>
                                          <a:pt x="6" y="32"/>
                                          <a:pt x="8" y="49"/>
                                        </a:cubicBezTo>
                                        <a:cubicBezTo>
                                          <a:pt x="8" y="52"/>
                                          <a:pt x="0" y="107"/>
                                          <a:pt x="12" y="115"/>
                                        </a:cubicBezTo>
                                        <a:cubicBezTo>
                                          <a:pt x="14" y="122"/>
                                          <a:pt x="14" y="128"/>
                                          <a:pt x="14" y="13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82" name="Freeform 1046">
                                    <a:extLst>
                                      <a:ext uri="{FF2B5EF4-FFF2-40B4-BE49-F238E27FC236}">
                                        <a16:creationId xmlns:a16="http://schemas.microsoft.com/office/drawing/2014/main" id="{A52986F1-405B-4A08-8EC2-5DA2455ED4E9}"/>
                                      </a:ext>
                                    </a:extLst>
                                  </p:cNvPr>
                                  <p:cNvSpPr>
                                    <a:spLocks/>
                                  </p:cNvSpPr>
                                  <p:nvPr/>
                                </p:nvSpPr>
                                <p:spPr bwMode="auto">
                                  <a:xfrm>
                                    <a:off x="431" y="439"/>
                                    <a:ext cx="14" cy="115"/>
                                  </a:xfrm>
                                  <a:custGeom>
                                    <a:avLst/>
                                    <a:gdLst>
                                      <a:gd name="T0" fmla="*/ 0 w 14"/>
                                      <a:gd name="T1" fmla="*/ 0 h 115"/>
                                      <a:gd name="T2" fmla="*/ 9 w 14"/>
                                      <a:gd name="T3" fmla="*/ 36 h 115"/>
                                      <a:gd name="T4" fmla="*/ 11 w 14"/>
                                      <a:gd name="T5" fmla="*/ 50 h 115"/>
                                      <a:gd name="T6" fmla="*/ 13 w 14"/>
                                      <a:gd name="T7" fmla="*/ 58 h 115"/>
                                      <a:gd name="T8" fmla="*/ 8 w 14"/>
                                      <a:gd name="T9" fmla="*/ 115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15">
                                        <a:moveTo>
                                          <a:pt x="0" y="0"/>
                                        </a:moveTo>
                                        <a:cubicBezTo>
                                          <a:pt x="5" y="12"/>
                                          <a:pt x="7" y="23"/>
                                          <a:pt x="9" y="36"/>
                                        </a:cubicBezTo>
                                        <a:cubicBezTo>
                                          <a:pt x="10" y="43"/>
                                          <a:pt x="10" y="43"/>
                                          <a:pt x="11" y="50"/>
                                        </a:cubicBezTo>
                                        <a:cubicBezTo>
                                          <a:pt x="12" y="53"/>
                                          <a:pt x="13" y="58"/>
                                          <a:pt x="13" y="58"/>
                                        </a:cubicBezTo>
                                        <a:cubicBezTo>
                                          <a:pt x="14" y="78"/>
                                          <a:pt x="8" y="96"/>
                                          <a:pt x="8" y="11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8" name="Freeform 1042">
                                  <a:extLst>
                                    <a:ext uri="{FF2B5EF4-FFF2-40B4-BE49-F238E27FC236}">
                                      <a16:creationId xmlns:a16="http://schemas.microsoft.com/office/drawing/2014/main" id="{58C985B0-4248-415B-A17E-9B2B92C0ECB1}"/>
                                    </a:ext>
                                  </a:extLst>
                                </p:cNvPr>
                                <p:cNvSpPr>
                                  <a:spLocks/>
                                </p:cNvSpPr>
                                <p:nvPr/>
                              </p:nvSpPr>
                              <p:spPr bwMode="auto">
                                <a:xfrm>
                                  <a:off x="413" y="384"/>
                                  <a:ext cx="23" cy="169"/>
                                </a:xfrm>
                                <a:custGeom>
                                  <a:avLst/>
                                  <a:gdLst>
                                    <a:gd name="T0" fmla="*/ 20 w 23"/>
                                    <a:gd name="T1" fmla="*/ 167 h 169"/>
                                    <a:gd name="T2" fmla="*/ 10 w 23"/>
                                    <a:gd name="T3" fmla="*/ 136 h 169"/>
                                    <a:gd name="T4" fmla="*/ 13 w 23"/>
                                    <a:gd name="T5" fmla="*/ 88 h 169"/>
                                    <a:gd name="T6" fmla="*/ 22 w 23"/>
                                    <a:gd name="T7" fmla="*/ 35 h 169"/>
                                    <a:gd name="T8" fmla="*/ 20 w 23"/>
                                    <a:gd name="T9" fmla="*/ 65 h 169"/>
                                    <a:gd name="T10" fmla="*/ 15 w 23"/>
                                    <a:gd name="T11" fmla="*/ 112 h 169"/>
                                    <a:gd name="T12" fmla="*/ 6 w 23"/>
                                    <a:gd name="T13" fmla="*/ 156 h 169"/>
                                    <a:gd name="T14" fmla="*/ 0 w 23"/>
                                    <a:gd name="T15" fmla="*/ 167 h 1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 h="169">
                                      <a:moveTo>
                                        <a:pt x="20" y="167"/>
                                      </a:moveTo>
                                      <a:cubicBezTo>
                                        <a:pt x="23" y="157"/>
                                        <a:pt x="12" y="146"/>
                                        <a:pt x="10" y="136"/>
                                      </a:cubicBezTo>
                                      <a:cubicBezTo>
                                        <a:pt x="10" y="120"/>
                                        <a:pt x="8" y="103"/>
                                        <a:pt x="13" y="88"/>
                                      </a:cubicBezTo>
                                      <a:cubicBezTo>
                                        <a:pt x="16" y="70"/>
                                        <a:pt x="18" y="53"/>
                                        <a:pt x="22" y="35"/>
                                      </a:cubicBezTo>
                                      <a:cubicBezTo>
                                        <a:pt x="20" y="0"/>
                                        <a:pt x="22" y="20"/>
                                        <a:pt x="20" y="65"/>
                                      </a:cubicBezTo>
                                      <a:cubicBezTo>
                                        <a:pt x="19" y="81"/>
                                        <a:pt x="18" y="97"/>
                                        <a:pt x="15" y="112"/>
                                      </a:cubicBezTo>
                                      <a:cubicBezTo>
                                        <a:pt x="14" y="125"/>
                                        <a:pt x="15" y="144"/>
                                        <a:pt x="6" y="156"/>
                                      </a:cubicBezTo>
                                      <a:cubicBezTo>
                                        <a:pt x="5" y="159"/>
                                        <a:pt x="2" y="169"/>
                                        <a:pt x="0" y="16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6" name="Freeform 1040">
                                <a:extLst>
                                  <a:ext uri="{FF2B5EF4-FFF2-40B4-BE49-F238E27FC236}">
                                    <a16:creationId xmlns:a16="http://schemas.microsoft.com/office/drawing/2014/main" id="{0A611B0D-5BAD-43E7-8B47-7F954EC4997A}"/>
                                  </a:ext>
                                </a:extLst>
                              </p:cNvPr>
                              <p:cNvSpPr>
                                <a:spLocks/>
                              </p:cNvSpPr>
                              <p:nvPr/>
                            </p:nvSpPr>
                            <p:spPr bwMode="auto">
                              <a:xfrm>
                                <a:off x="296" y="524"/>
                                <a:ext cx="10" cy="25"/>
                              </a:xfrm>
                              <a:custGeom>
                                <a:avLst/>
                                <a:gdLst>
                                  <a:gd name="T0" fmla="*/ 10 w 10"/>
                                  <a:gd name="T1" fmla="*/ 25 h 25"/>
                                  <a:gd name="T2" fmla="*/ 7 w 10"/>
                                  <a:gd name="T3" fmla="*/ 0 h 25"/>
                                  <a:gd name="T4" fmla="*/ 0 w 10"/>
                                  <a:gd name="T5" fmla="*/ 21 h 25"/>
                                  <a:gd name="T6" fmla="*/ 0 60000 65536"/>
                                  <a:gd name="T7" fmla="*/ 0 60000 65536"/>
                                  <a:gd name="T8" fmla="*/ 0 60000 65536"/>
                                </a:gdLst>
                                <a:ahLst/>
                                <a:cxnLst>
                                  <a:cxn ang="T6">
                                    <a:pos x="T0" y="T1"/>
                                  </a:cxn>
                                  <a:cxn ang="T7">
                                    <a:pos x="T2" y="T3"/>
                                  </a:cxn>
                                  <a:cxn ang="T8">
                                    <a:pos x="T4" y="T5"/>
                                  </a:cxn>
                                </a:cxnLst>
                                <a:rect l="0" t="0" r="r" b="b"/>
                                <a:pathLst>
                                  <a:path w="10" h="25">
                                    <a:moveTo>
                                      <a:pt x="10" y="25"/>
                                    </a:moveTo>
                                    <a:cubicBezTo>
                                      <a:pt x="9" y="17"/>
                                      <a:pt x="8" y="8"/>
                                      <a:pt x="7" y="0"/>
                                    </a:cubicBezTo>
                                    <a:cubicBezTo>
                                      <a:pt x="6" y="2"/>
                                      <a:pt x="2" y="21"/>
                                      <a:pt x="0" y="2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4" name="Freeform 1038">
                              <a:extLst>
                                <a:ext uri="{FF2B5EF4-FFF2-40B4-BE49-F238E27FC236}">
                                  <a16:creationId xmlns:a16="http://schemas.microsoft.com/office/drawing/2014/main" id="{18DD404B-BA32-4206-BF30-A1A3F5E426C3}"/>
                                </a:ext>
                              </a:extLst>
                            </p:cNvPr>
                            <p:cNvSpPr>
                              <a:spLocks/>
                            </p:cNvSpPr>
                            <p:nvPr/>
                          </p:nvSpPr>
                          <p:spPr bwMode="auto">
                            <a:xfrm>
                              <a:off x="421" y="474"/>
                              <a:ext cx="16" cy="84"/>
                            </a:xfrm>
                            <a:custGeom>
                              <a:avLst/>
                              <a:gdLst>
                                <a:gd name="T0" fmla="*/ 0 w 16"/>
                                <a:gd name="T1" fmla="*/ 78 h 84"/>
                                <a:gd name="T2" fmla="*/ 2 w 16"/>
                                <a:gd name="T3" fmla="*/ 19 h 84"/>
                                <a:gd name="T4" fmla="*/ 11 w 16"/>
                                <a:gd name="T5" fmla="*/ 0 h 84"/>
                                <a:gd name="T6" fmla="*/ 16 w 16"/>
                                <a:gd name="T7" fmla="*/ 33 h 84"/>
                                <a:gd name="T8" fmla="*/ 7 w 16"/>
                                <a:gd name="T9" fmla="*/ 76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84">
                                  <a:moveTo>
                                    <a:pt x="0" y="78"/>
                                  </a:moveTo>
                                  <a:cubicBezTo>
                                    <a:pt x="3" y="49"/>
                                    <a:pt x="0" y="84"/>
                                    <a:pt x="2" y="19"/>
                                  </a:cubicBezTo>
                                  <a:cubicBezTo>
                                    <a:pt x="2" y="12"/>
                                    <a:pt x="11" y="0"/>
                                    <a:pt x="11" y="0"/>
                                  </a:cubicBezTo>
                                  <a:cubicBezTo>
                                    <a:pt x="14" y="10"/>
                                    <a:pt x="15" y="22"/>
                                    <a:pt x="16" y="33"/>
                                  </a:cubicBezTo>
                                  <a:cubicBezTo>
                                    <a:pt x="15" y="42"/>
                                    <a:pt x="14" y="69"/>
                                    <a:pt x="7" y="7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2" name="Freeform 1036">
                            <a:extLst>
                              <a:ext uri="{FF2B5EF4-FFF2-40B4-BE49-F238E27FC236}">
                                <a16:creationId xmlns:a16="http://schemas.microsoft.com/office/drawing/2014/main" id="{0F1EE0EA-5BE8-4A4E-8D38-B4F066088B39}"/>
                              </a:ext>
                            </a:extLst>
                          </p:cNvPr>
                          <p:cNvSpPr>
                            <a:spLocks/>
                          </p:cNvSpPr>
                          <p:nvPr/>
                        </p:nvSpPr>
                        <p:spPr bwMode="auto">
                          <a:xfrm>
                            <a:off x="220" y="70"/>
                            <a:ext cx="167" cy="44"/>
                          </a:xfrm>
                          <a:custGeom>
                            <a:avLst/>
                            <a:gdLst>
                              <a:gd name="T0" fmla="*/ 167 w 167"/>
                              <a:gd name="T1" fmla="*/ 13 h 44"/>
                              <a:gd name="T2" fmla="*/ 131 w 167"/>
                              <a:gd name="T3" fmla="*/ 1 h 44"/>
                              <a:gd name="T4" fmla="*/ 134 w 167"/>
                              <a:gd name="T5" fmla="*/ 2 h 44"/>
                              <a:gd name="T6" fmla="*/ 143 w 167"/>
                              <a:gd name="T7" fmla="*/ 9 h 44"/>
                              <a:gd name="T8" fmla="*/ 146 w 167"/>
                              <a:gd name="T9" fmla="*/ 12 h 44"/>
                              <a:gd name="T10" fmla="*/ 132 w 167"/>
                              <a:gd name="T11" fmla="*/ 7 h 44"/>
                              <a:gd name="T12" fmla="*/ 139 w 167"/>
                              <a:gd name="T13" fmla="*/ 15 h 44"/>
                              <a:gd name="T14" fmla="*/ 145 w 167"/>
                              <a:gd name="T15" fmla="*/ 19 h 44"/>
                              <a:gd name="T16" fmla="*/ 140 w 167"/>
                              <a:gd name="T17" fmla="*/ 14 h 44"/>
                              <a:gd name="T18" fmla="*/ 118 w 167"/>
                              <a:gd name="T19" fmla="*/ 11 h 44"/>
                              <a:gd name="T20" fmla="*/ 125 w 167"/>
                              <a:gd name="T21" fmla="*/ 12 h 44"/>
                              <a:gd name="T22" fmla="*/ 128 w 167"/>
                              <a:gd name="T23" fmla="*/ 13 h 44"/>
                              <a:gd name="T24" fmla="*/ 127 w 167"/>
                              <a:gd name="T25" fmla="*/ 7 h 44"/>
                              <a:gd name="T26" fmla="*/ 127 w 167"/>
                              <a:gd name="T27" fmla="*/ 9 h 44"/>
                              <a:gd name="T28" fmla="*/ 131 w 167"/>
                              <a:gd name="T29" fmla="*/ 13 h 44"/>
                              <a:gd name="T30" fmla="*/ 112 w 167"/>
                              <a:gd name="T31" fmla="*/ 12 h 44"/>
                              <a:gd name="T32" fmla="*/ 115 w 167"/>
                              <a:gd name="T33" fmla="*/ 17 h 44"/>
                              <a:gd name="T34" fmla="*/ 118 w 167"/>
                              <a:gd name="T35" fmla="*/ 19 h 44"/>
                              <a:gd name="T36" fmla="*/ 103 w 167"/>
                              <a:gd name="T37" fmla="*/ 13 h 44"/>
                              <a:gd name="T38" fmla="*/ 103 w 167"/>
                              <a:gd name="T39" fmla="*/ 21 h 44"/>
                              <a:gd name="T40" fmla="*/ 92 w 167"/>
                              <a:gd name="T41" fmla="*/ 12 h 44"/>
                              <a:gd name="T42" fmla="*/ 85 w 167"/>
                              <a:gd name="T43" fmla="*/ 12 h 44"/>
                              <a:gd name="T44" fmla="*/ 78 w 167"/>
                              <a:gd name="T45" fmla="*/ 13 h 44"/>
                              <a:gd name="T46" fmla="*/ 70 w 167"/>
                              <a:gd name="T47" fmla="*/ 18 h 44"/>
                              <a:gd name="T48" fmla="*/ 64 w 167"/>
                              <a:gd name="T49" fmla="*/ 20 h 44"/>
                              <a:gd name="T50" fmla="*/ 48 w 167"/>
                              <a:gd name="T51" fmla="*/ 20 h 44"/>
                              <a:gd name="T52" fmla="*/ 42 w 167"/>
                              <a:gd name="T53" fmla="*/ 22 h 44"/>
                              <a:gd name="T54" fmla="*/ 30 w 167"/>
                              <a:gd name="T55" fmla="*/ 22 h 44"/>
                              <a:gd name="T56" fmla="*/ 21 w 167"/>
                              <a:gd name="T57" fmla="*/ 25 h 44"/>
                              <a:gd name="T58" fmla="*/ 14 w 167"/>
                              <a:gd name="T59" fmla="*/ 36 h 44"/>
                              <a:gd name="T60" fmla="*/ 24 w 167"/>
                              <a:gd name="T61" fmla="*/ 35 h 44"/>
                              <a:gd name="T62" fmla="*/ 39 w 167"/>
                              <a:gd name="T63" fmla="*/ 18 h 44"/>
                              <a:gd name="T64" fmla="*/ 45 w 167"/>
                              <a:gd name="T65" fmla="*/ 10 h 44"/>
                              <a:gd name="T66" fmla="*/ 32 w 167"/>
                              <a:gd name="T67" fmla="*/ 14 h 44"/>
                              <a:gd name="T68" fmla="*/ 15 w 167"/>
                              <a:gd name="T69" fmla="*/ 9 h 44"/>
                              <a:gd name="T70" fmla="*/ 9 w 167"/>
                              <a:gd name="T71" fmla="*/ 13 h 44"/>
                              <a:gd name="T72" fmla="*/ 2 w 167"/>
                              <a:gd name="T73" fmla="*/ 15 h 44"/>
                              <a:gd name="T74" fmla="*/ 26 w 167"/>
                              <a:gd name="T75" fmla="*/ 10 h 44"/>
                              <a:gd name="T76" fmla="*/ 37 w 167"/>
                              <a:gd name="T77" fmla="*/ 6 h 44"/>
                              <a:gd name="T78" fmla="*/ 40 w 167"/>
                              <a:gd name="T79" fmla="*/ 4 h 44"/>
                              <a:gd name="T80" fmla="*/ 29 w 167"/>
                              <a:gd name="T81" fmla="*/ 3 h 44"/>
                              <a:gd name="T82" fmla="*/ 39 w 167"/>
                              <a:gd name="T83" fmla="*/ 2 h 44"/>
                              <a:gd name="T84" fmla="*/ 49 w 167"/>
                              <a:gd name="T85" fmla="*/ 10 h 44"/>
                              <a:gd name="T86" fmla="*/ 49 w 167"/>
                              <a:gd name="T87" fmla="*/ 19 h 44"/>
                              <a:gd name="T88" fmla="*/ 59 w 167"/>
                              <a:gd name="T89" fmla="*/ 12 h 44"/>
                              <a:gd name="T90" fmla="*/ 57 w 167"/>
                              <a:gd name="T91" fmla="*/ 21 h 44"/>
                              <a:gd name="T92" fmla="*/ 58 w 167"/>
                              <a:gd name="T93" fmla="*/ 23 h 44"/>
                              <a:gd name="T94" fmla="*/ 53 w 167"/>
                              <a:gd name="T95" fmla="*/ 32 h 44"/>
                              <a:gd name="T96" fmla="*/ 51 w 167"/>
                              <a:gd name="T97" fmla="*/ 40 h 44"/>
                              <a:gd name="T98" fmla="*/ 49 w 167"/>
                              <a:gd name="T99" fmla="*/ 43 h 44"/>
                              <a:gd name="T100" fmla="*/ 56 w 167"/>
                              <a:gd name="T101" fmla="*/ 36 h 44"/>
                              <a:gd name="T102" fmla="*/ 59 w 167"/>
                              <a:gd name="T103" fmla="*/ 33 h 44"/>
                              <a:gd name="T104" fmla="*/ 66 w 167"/>
                              <a:gd name="T105" fmla="*/ 19 h 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7" h="44">
                                <a:moveTo>
                                  <a:pt x="167" y="13"/>
                                </a:moveTo>
                                <a:cubicBezTo>
                                  <a:pt x="154" y="9"/>
                                  <a:pt x="144" y="3"/>
                                  <a:pt x="131" y="1"/>
                                </a:cubicBezTo>
                                <a:cubicBezTo>
                                  <a:pt x="130" y="1"/>
                                  <a:pt x="133" y="2"/>
                                  <a:pt x="134" y="2"/>
                                </a:cubicBezTo>
                                <a:cubicBezTo>
                                  <a:pt x="137" y="4"/>
                                  <a:pt x="140" y="7"/>
                                  <a:pt x="143" y="9"/>
                                </a:cubicBezTo>
                                <a:cubicBezTo>
                                  <a:pt x="144" y="10"/>
                                  <a:pt x="147" y="11"/>
                                  <a:pt x="146" y="12"/>
                                </a:cubicBezTo>
                                <a:cubicBezTo>
                                  <a:pt x="142" y="14"/>
                                  <a:pt x="121" y="1"/>
                                  <a:pt x="132" y="7"/>
                                </a:cubicBezTo>
                                <a:cubicBezTo>
                                  <a:pt x="134" y="10"/>
                                  <a:pt x="137" y="13"/>
                                  <a:pt x="139" y="15"/>
                                </a:cubicBezTo>
                                <a:cubicBezTo>
                                  <a:pt x="141" y="17"/>
                                  <a:pt x="145" y="19"/>
                                  <a:pt x="145" y="19"/>
                                </a:cubicBezTo>
                                <a:cubicBezTo>
                                  <a:pt x="143" y="16"/>
                                  <a:pt x="143" y="16"/>
                                  <a:pt x="140" y="14"/>
                                </a:cubicBezTo>
                                <a:cubicBezTo>
                                  <a:pt x="135" y="11"/>
                                  <a:pt x="124" y="11"/>
                                  <a:pt x="118" y="11"/>
                                </a:cubicBezTo>
                                <a:cubicBezTo>
                                  <a:pt x="116" y="11"/>
                                  <a:pt x="123" y="12"/>
                                  <a:pt x="125" y="12"/>
                                </a:cubicBezTo>
                                <a:cubicBezTo>
                                  <a:pt x="126" y="12"/>
                                  <a:pt x="127" y="13"/>
                                  <a:pt x="128" y="13"/>
                                </a:cubicBezTo>
                                <a:cubicBezTo>
                                  <a:pt x="135" y="13"/>
                                  <a:pt x="129" y="8"/>
                                  <a:pt x="127" y="7"/>
                                </a:cubicBezTo>
                                <a:cubicBezTo>
                                  <a:pt x="123" y="5"/>
                                  <a:pt x="122" y="2"/>
                                  <a:pt x="127" y="9"/>
                                </a:cubicBezTo>
                                <a:cubicBezTo>
                                  <a:pt x="120" y="11"/>
                                  <a:pt x="128" y="12"/>
                                  <a:pt x="131" y="13"/>
                                </a:cubicBezTo>
                                <a:cubicBezTo>
                                  <a:pt x="124" y="14"/>
                                  <a:pt x="119" y="13"/>
                                  <a:pt x="112" y="12"/>
                                </a:cubicBezTo>
                                <a:cubicBezTo>
                                  <a:pt x="107" y="14"/>
                                  <a:pt x="108" y="12"/>
                                  <a:pt x="115" y="17"/>
                                </a:cubicBezTo>
                                <a:cubicBezTo>
                                  <a:pt x="116" y="18"/>
                                  <a:pt x="119" y="19"/>
                                  <a:pt x="118" y="19"/>
                                </a:cubicBezTo>
                                <a:cubicBezTo>
                                  <a:pt x="113" y="17"/>
                                  <a:pt x="108" y="16"/>
                                  <a:pt x="103" y="13"/>
                                </a:cubicBezTo>
                                <a:cubicBezTo>
                                  <a:pt x="106" y="17"/>
                                  <a:pt x="107" y="18"/>
                                  <a:pt x="103" y="21"/>
                                </a:cubicBezTo>
                                <a:cubicBezTo>
                                  <a:pt x="100" y="17"/>
                                  <a:pt x="96" y="16"/>
                                  <a:pt x="92" y="12"/>
                                </a:cubicBezTo>
                                <a:cubicBezTo>
                                  <a:pt x="87" y="19"/>
                                  <a:pt x="88" y="20"/>
                                  <a:pt x="85" y="12"/>
                                </a:cubicBezTo>
                                <a:cubicBezTo>
                                  <a:pt x="83" y="18"/>
                                  <a:pt x="83" y="11"/>
                                  <a:pt x="78" y="13"/>
                                </a:cubicBezTo>
                                <a:cubicBezTo>
                                  <a:pt x="72" y="11"/>
                                  <a:pt x="75" y="15"/>
                                  <a:pt x="70" y="18"/>
                                </a:cubicBezTo>
                                <a:cubicBezTo>
                                  <a:pt x="68" y="19"/>
                                  <a:pt x="64" y="20"/>
                                  <a:pt x="64" y="20"/>
                                </a:cubicBezTo>
                                <a:cubicBezTo>
                                  <a:pt x="57" y="18"/>
                                  <a:pt x="60" y="18"/>
                                  <a:pt x="48" y="20"/>
                                </a:cubicBezTo>
                                <a:cubicBezTo>
                                  <a:pt x="46" y="20"/>
                                  <a:pt x="42" y="22"/>
                                  <a:pt x="42" y="22"/>
                                </a:cubicBezTo>
                                <a:cubicBezTo>
                                  <a:pt x="36" y="21"/>
                                  <a:pt x="38" y="20"/>
                                  <a:pt x="30" y="22"/>
                                </a:cubicBezTo>
                                <a:cubicBezTo>
                                  <a:pt x="27" y="23"/>
                                  <a:pt x="21" y="25"/>
                                  <a:pt x="21" y="25"/>
                                </a:cubicBezTo>
                                <a:cubicBezTo>
                                  <a:pt x="20" y="29"/>
                                  <a:pt x="18" y="34"/>
                                  <a:pt x="14" y="36"/>
                                </a:cubicBezTo>
                                <a:cubicBezTo>
                                  <a:pt x="5" y="33"/>
                                  <a:pt x="22" y="35"/>
                                  <a:pt x="24" y="35"/>
                                </a:cubicBezTo>
                                <a:cubicBezTo>
                                  <a:pt x="26" y="26"/>
                                  <a:pt x="33" y="24"/>
                                  <a:pt x="39" y="18"/>
                                </a:cubicBezTo>
                                <a:cubicBezTo>
                                  <a:pt x="39" y="17"/>
                                  <a:pt x="45" y="10"/>
                                  <a:pt x="45" y="10"/>
                                </a:cubicBezTo>
                                <a:cubicBezTo>
                                  <a:pt x="44" y="9"/>
                                  <a:pt x="33" y="14"/>
                                  <a:pt x="32" y="14"/>
                                </a:cubicBezTo>
                                <a:cubicBezTo>
                                  <a:pt x="25" y="13"/>
                                  <a:pt x="21" y="11"/>
                                  <a:pt x="15" y="9"/>
                                </a:cubicBezTo>
                                <a:cubicBezTo>
                                  <a:pt x="4" y="12"/>
                                  <a:pt x="17" y="7"/>
                                  <a:pt x="9" y="13"/>
                                </a:cubicBezTo>
                                <a:cubicBezTo>
                                  <a:pt x="7" y="14"/>
                                  <a:pt x="0" y="15"/>
                                  <a:pt x="2" y="15"/>
                                </a:cubicBezTo>
                                <a:cubicBezTo>
                                  <a:pt x="10" y="15"/>
                                  <a:pt x="18" y="12"/>
                                  <a:pt x="26" y="10"/>
                                </a:cubicBezTo>
                                <a:cubicBezTo>
                                  <a:pt x="29" y="8"/>
                                  <a:pt x="37" y="6"/>
                                  <a:pt x="37" y="6"/>
                                </a:cubicBezTo>
                                <a:cubicBezTo>
                                  <a:pt x="38" y="5"/>
                                  <a:pt x="40" y="5"/>
                                  <a:pt x="40" y="4"/>
                                </a:cubicBezTo>
                                <a:cubicBezTo>
                                  <a:pt x="40" y="0"/>
                                  <a:pt x="26" y="3"/>
                                  <a:pt x="29" y="3"/>
                                </a:cubicBezTo>
                                <a:cubicBezTo>
                                  <a:pt x="32" y="3"/>
                                  <a:pt x="36" y="2"/>
                                  <a:pt x="39" y="2"/>
                                </a:cubicBezTo>
                                <a:cubicBezTo>
                                  <a:pt x="53" y="7"/>
                                  <a:pt x="32" y="16"/>
                                  <a:pt x="49" y="10"/>
                                </a:cubicBezTo>
                                <a:cubicBezTo>
                                  <a:pt x="49" y="13"/>
                                  <a:pt x="46" y="19"/>
                                  <a:pt x="49" y="19"/>
                                </a:cubicBezTo>
                                <a:cubicBezTo>
                                  <a:pt x="53" y="19"/>
                                  <a:pt x="59" y="12"/>
                                  <a:pt x="59" y="12"/>
                                </a:cubicBezTo>
                                <a:cubicBezTo>
                                  <a:pt x="58" y="16"/>
                                  <a:pt x="49" y="26"/>
                                  <a:pt x="57" y="21"/>
                                </a:cubicBezTo>
                                <a:cubicBezTo>
                                  <a:pt x="62" y="13"/>
                                  <a:pt x="63" y="16"/>
                                  <a:pt x="58" y="23"/>
                                </a:cubicBezTo>
                                <a:cubicBezTo>
                                  <a:pt x="57" y="26"/>
                                  <a:pt x="53" y="32"/>
                                  <a:pt x="53" y="32"/>
                                </a:cubicBezTo>
                                <a:cubicBezTo>
                                  <a:pt x="53" y="34"/>
                                  <a:pt x="52" y="38"/>
                                  <a:pt x="51" y="40"/>
                                </a:cubicBezTo>
                                <a:cubicBezTo>
                                  <a:pt x="50" y="41"/>
                                  <a:pt x="48" y="44"/>
                                  <a:pt x="49" y="43"/>
                                </a:cubicBezTo>
                                <a:cubicBezTo>
                                  <a:pt x="52" y="41"/>
                                  <a:pt x="54" y="38"/>
                                  <a:pt x="56" y="36"/>
                                </a:cubicBezTo>
                                <a:cubicBezTo>
                                  <a:pt x="57" y="35"/>
                                  <a:pt x="59" y="33"/>
                                  <a:pt x="59" y="33"/>
                                </a:cubicBezTo>
                                <a:cubicBezTo>
                                  <a:pt x="60" y="29"/>
                                  <a:pt x="66" y="22"/>
                                  <a:pt x="66" y="19"/>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70" name="Freeform 1034">
                          <a:extLst>
                            <a:ext uri="{FF2B5EF4-FFF2-40B4-BE49-F238E27FC236}">
                              <a16:creationId xmlns:a16="http://schemas.microsoft.com/office/drawing/2014/main" id="{82E0ABB6-03FF-4D1C-9D6D-17580CE2F376}"/>
                            </a:ext>
                          </a:extLst>
                        </p:cNvPr>
                        <p:cNvSpPr>
                          <a:spLocks/>
                        </p:cNvSpPr>
                        <p:nvPr/>
                      </p:nvSpPr>
                      <p:spPr bwMode="auto">
                        <a:xfrm>
                          <a:off x="313" y="410"/>
                          <a:ext cx="8" cy="57"/>
                        </a:xfrm>
                        <a:custGeom>
                          <a:avLst/>
                          <a:gdLst>
                            <a:gd name="T0" fmla="*/ 5 w 8"/>
                            <a:gd name="T1" fmla="*/ 6 h 57"/>
                            <a:gd name="T2" fmla="*/ 1 w 8"/>
                            <a:gd name="T3" fmla="*/ 38 h 57"/>
                            <a:gd name="T4" fmla="*/ 2 w 8"/>
                            <a:gd name="T5" fmla="*/ 25 h 57"/>
                            <a:gd name="T6" fmla="*/ 5 w 8"/>
                            <a:gd name="T7" fmla="*/ 10 h 57"/>
                            <a:gd name="T8" fmla="*/ 6 w 8"/>
                            <a:gd name="T9" fmla="*/ 1 h 57"/>
                            <a:gd name="T10" fmla="*/ 7 w 8"/>
                            <a:gd name="T11" fmla="*/ 9 h 57"/>
                            <a:gd name="T12" fmla="*/ 5 w 8"/>
                            <a:gd name="T13" fmla="*/ 22 h 57"/>
                            <a:gd name="T14" fmla="*/ 0 w 8"/>
                            <a:gd name="T15" fmla="*/ 57 h 57"/>
                            <a:gd name="T16" fmla="*/ 5 w 8"/>
                            <a:gd name="T17" fmla="*/ 14 h 57"/>
                            <a:gd name="T18" fmla="*/ 5 w 8"/>
                            <a:gd name="T19" fmla="*/ 6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57">
                              <a:moveTo>
                                <a:pt x="5" y="6"/>
                              </a:moveTo>
                              <a:cubicBezTo>
                                <a:pt x="4" y="17"/>
                                <a:pt x="2" y="27"/>
                                <a:pt x="1" y="38"/>
                              </a:cubicBezTo>
                              <a:cubicBezTo>
                                <a:pt x="1" y="42"/>
                                <a:pt x="1" y="29"/>
                                <a:pt x="2" y="25"/>
                              </a:cubicBezTo>
                              <a:cubicBezTo>
                                <a:pt x="3" y="20"/>
                                <a:pt x="3" y="15"/>
                                <a:pt x="5" y="10"/>
                              </a:cubicBezTo>
                              <a:cubicBezTo>
                                <a:pt x="5" y="7"/>
                                <a:pt x="3" y="2"/>
                                <a:pt x="6" y="1"/>
                              </a:cubicBezTo>
                              <a:cubicBezTo>
                                <a:pt x="8" y="0"/>
                                <a:pt x="7" y="6"/>
                                <a:pt x="7" y="9"/>
                              </a:cubicBezTo>
                              <a:cubicBezTo>
                                <a:pt x="7" y="15"/>
                                <a:pt x="6" y="17"/>
                                <a:pt x="5" y="22"/>
                              </a:cubicBezTo>
                              <a:cubicBezTo>
                                <a:pt x="6" y="33"/>
                                <a:pt x="7" y="47"/>
                                <a:pt x="0" y="57"/>
                              </a:cubicBezTo>
                              <a:cubicBezTo>
                                <a:pt x="1" y="40"/>
                                <a:pt x="2" y="30"/>
                                <a:pt x="5" y="14"/>
                              </a:cubicBezTo>
                              <a:cubicBezTo>
                                <a:pt x="4" y="6"/>
                                <a:pt x="1" y="6"/>
                                <a:pt x="5" y="6"/>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67" name="Freeform 1031">
                        <a:extLst>
                          <a:ext uri="{FF2B5EF4-FFF2-40B4-BE49-F238E27FC236}">
                            <a16:creationId xmlns:a16="http://schemas.microsoft.com/office/drawing/2014/main" id="{FB6D3B9D-DFA1-4216-AF39-F4A4ACC3A6AB}"/>
                          </a:ext>
                        </a:extLst>
                      </p:cNvPr>
                      <p:cNvSpPr>
                        <a:spLocks/>
                      </p:cNvSpPr>
                      <p:nvPr/>
                    </p:nvSpPr>
                    <p:spPr bwMode="auto">
                      <a:xfrm>
                        <a:off x="302" y="472"/>
                        <a:ext cx="13" cy="41"/>
                      </a:xfrm>
                      <a:custGeom>
                        <a:avLst/>
                        <a:gdLst>
                          <a:gd name="T0" fmla="*/ 10 w 13"/>
                          <a:gd name="T1" fmla="*/ 33 h 41"/>
                          <a:gd name="T2" fmla="*/ 10 w 13"/>
                          <a:gd name="T3" fmla="*/ 26 h 41"/>
                          <a:gd name="T4" fmla="*/ 9 w 13"/>
                          <a:gd name="T5" fmla="*/ 19 h 41"/>
                          <a:gd name="T6" fmla="*/ 2 w 13"/>
                          <a:gd name="T7" fmla="*/ 41 h 41"/>
                          <a:gd name="T8" fmla="*/ 3 w 13"/>
                          <a:gd name="T9" fmla="*/ 6 h 41"/>
                          <a:gd name="T10" fmla="*/ 0 w 13"/>
                          <a:gd name="T11" fmla="*/ 21 h 41"/>
                          <a:gd name="T12" fmla="*/ 2 w 13"/>
                          <a:gd name="T13" fmla="*/ 0 h 41"/>
                          <a:gd name="T14" fmla="*/ 2 w 13"/>
                          <a:gd name="T15" fmla="*/ 27 h 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41">
                            <a:moveTo>
                              <a:pt x="10" y="33"/>
                            </a:moveTo>
                            <a:cubicBezTo>
                              <a:pt x="11" y="31"/>
                              <a:pt x="13" y="17"/>
                              <a:pt x="10" y="26"/>
                            </a:cubicBezTo>
                            <a:cubicBezTo>
                              <a:pt x="10" y="26"/>
                              <a:pt x="9" y="21"/>
                              <a:pt x="9" y="19"/>
                            </a:cubicBezTo>
                            <a:cubicBezTo>
                              <a:pt x="7" y="26"/>
                              <a:pt x="3" y="33"/>
                              <a:pt x="2" y="41"/>
                            </a:cubicBezTo>
                            <a:cubicBezTo>
                              <a:pt x="3" y="30"/>
                              <a:pt x="5" y="17"/>
                              <a:pt x="3" y="6"/>
                            </a:cubicBezTo>
                            <a:cubicBezTo>
                              <a:pt x="1" y="11"/>
                              <a:pt x="0" y="26"/>
                              <a:pt x="0" y="21"/>
                            </a:cubicBezTo>
                            <a:cubicBezTo>
                              <a:pt x="1" y="14"/>
                              <a:pt x="2" y="0"/>
                              <a:pt x="2" y="0"/>
                            </a:cubicBezTo>
                            <a:cubicBezTo>
                              <a:pt x="4" y="9"/>
                              <a:pt x="2" y="18"/>
                              <a:pt x="2" y="27"/>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68" name="Freeform 1032">
                        <a:extLst>
                          <a:ext uri="{FF2B5EF4-FFF2-40B4-BE49-F238E27FC236}">
                            <a16:creationId xmlns:a16="http://schemas.microsoft.com/office/drawing/2014/main" id="{0353AF50-3428-42D3-8673-D68B088875FA}"/>
                          </a:ext>
                        </a:extLst>
                      </p:cNvPr>
                      <p:cNvSpPr>
                        <a:spLocks/>
                      </p:cNvSpPr>
                      <p:nvPr/>
                    </p:nvSpPr>
                    <p:spPr bwMode="auto">
                      <a:xfrm>
                        <a:off x="306" y="406"/>
                        <a:ext cx="16" cy="60"/>
                      </a:xfrm>
                      <a:custGeom>
                        <a:avLst/>
                        <a:gdLst>
                          <a:gd name="T0" fmla="*/ 2 w 16"/>
                          <a:gd name="T1" fmla="*/ 56 h 60"/>
                          <a:gd name="T2" fmla="*/ 1 w 16"/>
                          <a:gd name="T3" fmla="*/ 53 h 60"/>
                          <a:gd name="T4" fmla="*/ 3 w 16"/>
                          <a:gd name="T5" fmla="*/ 41 h 60"/>
                          <a:gd name="T6" fmla="*/ 2 w 16"/>
                          <a:gd name="T7" fmla="*/ 29 h 60"/>
                          <a:gd name="T8" fmla="*/ 3 w 16"/>
                          <a:gd name="T9" fmla="*/ 32 h 60"/>
                          <a:gd name="T10" fmla="*/ 2 w 16"/>
                          <a:gd name="T11" fmla="*/ 35 h 60"/>
                          <a:gd name="T12" fmla="*/ 1 w 16"/>
                          <a:gd name="T13" fmla="*/ 32 h 60"/>
                          <a:gd name="T14" fmla="*/ 2 w 16"/>
                          <a:gd name="T15" fmla="*/ 37 h 60"/>
                          <a:gd name="T16" fmla="*/ 3 w 16"/>
                          <a:gd name="T17" fmla="*/ 33 h 60"/>
                          <a:gd name="T18" fmla="*/ 4 w 16"/>
                          <a:gd name="T19" fmla="*/ 37 h 60"/>
                          <a:gd name="T20" fmla="*/ 3 w 16"/>
                          <a:gd name="T21" fmla="*/ 31 h 60"/>
                          <a:gd name="T22" fmla="*/ 5 w 16"/>
                          <a:gd name="T23" fmla="*/ 52 h 60"/>
                          <a:gd name="T24" fmla="*/ 8 w 16"/>
                          <a:gd name="T25" fmla="*/ 49 h 60"/>
                          <a:gd name="T26" fmla="*/ 10 w 16"/>
                          <a:gd name="T27" fmla="*/ 46 h 60"/>
                          <a:gd name="T28" fmla="*/ 11 w 16"/>
                          <a:gd name="T29" fmla="*/ 53 h 60"/>
                          <a:gd name="T30" fmla="*/ 12 w 16"/>
                          <a:gd name="T31" fmla="*/ 32 h 60"/>
                          <a:gd name="T32" fmla="*/ 14 w 16"/>
                          <a:gd name="T33" fmla="*/ 22 h 60"/>
                          <a:gd name="T34" fmla="*/ 15 w 16"/>
                          <a:gd name="T35" fmla="*/ 19 h 60"/>
                          <a:gd name="T36" fmla="*/ 15 w 16"/>
                          <a:gd name="T37" fmla="*/ 23 h 60"/>
                          <a:gd name="T38" fmla="*/ 14 w 16"/>
                          <a:gd name="T39" fmla="*/ 27 h 60"/>
                          <a:gd name="T40" fmla="*/ 12 w 16"/>
                          <a:gd name="T41" fmla="*/ 19 h 60"/>
                          <a:gd name="T42" fmla="*/ 13 w 16"/>
                          <a:gd name="T43" fmla="*/ 12 h 60"/>
                          <a:gd name="T44" fmla="*/ 12 w 16"/>
                          <a:gd name="T45" fmla="*/ 15 h 60"/>
                          <a:gd name="T46" fmla="*/ 8 w 16"/>
                          <a:gd name="T47" fmla="*/ 52 h 60"/>
                          <a:gd name="T48" fmla="*/ 7 w 16"/>
                          <a:gd name="T49" fmla="*/ 49 h 60"/>
                          <a:gd name="T50" fmla="*/ 4 w 16"/>
                          <a:gd name="T51" fmla="*/ 55 h 60"/>
                          <a:gd name="T52" fmla="*/ 8 w 16"/>
                          <a:gd name="T53" fmla="*/ 48 h 60"/>
                          <a:gd name="T54" fmla="*/ 7 w 16"/>
                          <a:gd name="T55" fmla="*/ 54 h 60"/>
                          <a:gd name="T56" fmla="*/ 5 w 16"/>
                          <a:gd name="T57" fmla="*/ 50 h 60"/>
                          <a:gd name="T58" fmla="*/ 3 w 16"/>
                          <a:gd name="T59" fmla="*/ 53 h 60"/>
                          <a:gd name="T60" fmla="*/ 2 w 16"/>
                          <a:gd name="T61" fmla="*/ 58 h 60"/>
                          <a:gd name="T62" fmla="*/ 4 w 16"/>
                          <a:gd name="T63" fmla="*/ 43 h 60"/>
                          <a:gd name="T64" fmla="*/ 1 w 16"/>
                          <a:gd name="T65" fmla="*/ 46 h 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 h="60">
                            <a:moveTo>
                              <a:pt x="2" y="56"/>
                            </a:moveTo>
                            <a:cubicBezTo>
                              <a:pt x="3" y="54"/>
                              <a:pt x="3" y="46"/>
                              <a:pt x="1" y="53"/>
                            </a:cubicBezTo>
                            <a:cubicBezTo>
                              <a:pt x="0" y="49"/>
                              <a:pt x="3" y="41"/>
                              <a:pt x="3" y="41"/>
                            </a:cubicBezTo>
                            <a:cubicBezTo>
                              <a:pt x="0" y="33"/>
                              <a:pt x="1" y="37"/>
                              <a:pt x="2" y="29"/>
                            </a:cubicBezTo>
                            <a:cubicBezTo>
                              <a:pt x="2" y="30"/>
                              <a:pt x="3" y="31"/>
                              <a:pt x="3" y="32"/>
                            </a:cubicBezTo>
                            <a:cubicBezTo>
                              <a:pt x="3" y="33"/>
                              <a:pt x="3" y="35"/>
                              <a:pt x="2" y="35"/>
                            </a:cubicBezTo>
                            <a:cubicBezTo>
                              <a:pt x="1" y="35"/>
                              <a:pt x="1" y="31"/>
                              <a:pt x="1" y="32"/>
                            </a:cubicBezTo>
                            <a:cubicBezTo>
                              <a:pt x="1" y="34"/>
                              <a:pt x="2" y="35"/>
                              <a:pt x="2" y="37"/>
                            </a:cubicBezTo>
                            <a:cubicBezTo>
                              <a:pt x="2" y="36"/>
                              <a:pt x="2" y="33"/>
                              <a:pt x="3" y="33"/>
                            </a:cubicBezTo>
                            <a:cubicBezTo>
                              <a:pt x="4" y="33"/>
                              <a:pt x="4" y="38"/>
                              <a:pt x="4" y="37"/>
                            </a:cubicBezTo>
                            <a:cubicBezTo>
                              <a:pt x="4" y="35"/>
                              <a:pt x="3" y="33"/>
                              <a:pt x="3" y="31"/>
                            </a:cubicBezTo>
                            <a:cubicBezTo>
                              <a:pt x="1" y="37"/>
                              <a:pt x="4" y="46"/>
                              <a:pt x="5" y="52"/>
                            </a:cubicBezTo>
                            <a:cubicBezTo>
                              <a:pt x="7" y="45"/>
                              <a:pt x="6" y="44"/>
                              <a:pt x="8" y="49"/>
                            </a:cubicBezTo>
                            <a:cubicBezTo>
                              <a:pt x="9" y="48"/>
                              <a:pt x="9" y="45"/>
                              <a:pt x="10" y="46"/>
                            </a:cubicBezTo>
                            <a:cubicBezTo>
                              <a:pt x="11" y="48"/>
                              <a:pt x="11" y="55"/>
                              <a:pt x="11" y="53"/>
                            </a:cubicBezTo>
                            <a:cubicBezTo>
                              <a:pt x="12" y="46"/>
                              <a:pt x="11" y="39"/>
                              <a:pt x="12" y="32"/>
                            </a:cubicBezTo>
                            <a:cubicBezTo>
                              <a:pt x="12" y="29"/>
                              <a:pt x="13" y="25"/>
                              <a:pt x="14" y="22"/>
                            </a:cubicBezTo>
                            <a:cubicBezTo>
                              <a:pt x="14" y="21"/>
                              <a:pt x="15" y="18"/>
                              <a:pt x="15" y="19"/>
                            </a:cubicBezTo>
                            <a:cubicBezTo>
                              <a:pt x="15" y="21"/>
                              <a:pt x="10" y="30"/>
                              <a:pt x="15" y="23"/>
                            </a:cubicBezTo>
                            <a:cubicBezTo>
                              <a:pt x="15" y="24"/>
                              <a:pt x="15" y="28"/>
                              <a:pt x="14" y="27"/>
                            </a:cubicBezTo>
                            <a:cubicBezTo>
                              <a:pt x="12" y="25"/>
                              <a:pt x="12" y="19"/>
                              <a:pt x="12" y="19"/>
                            </a:cubicBezTo>
                            <a:cubicBezTo>
                              <a:pt x="12" y="17"/>
                              <a:pt x="13" y="14"/>
                              <a:pt x="13" y="12"/>
                            </a:cubicBezTo>
                            <a:cubicBezTo>
                              <a:pt x="14" y="7"/>
                              <a:pt x="16" y="0"/>
                              <a:pt x="12" y="15"/>
                            </a:cubicBezTo>
                            <a:cubicBezTo>
                              <a:pt x="11" y="26"/>
                              <a:pt x="12" y="41"/>
                              <a:pt x="8" y="52"/>
                            </a:cubicBezTo>
                            <a:cubicBezTo>
                              <a:pt x="8" y="51"/>
                              <a:pt x="8" y="49"/>
                              <a:pt x="7" y="49"/>
                            </a:cubicBezTo>
                            <a:cubicBezTo>
                              <a:pt x="5" y="49"/>
                              <a:pt x="2" y="57"/>
                              <a:pt x="4" y="55"/>
                            </a:cubicBezTo>
                            <a:cubicBezTo>
                              <a:pt x="6" y="53"/>
                              <a:pt x="7" y="50"/>
                              <a:pt x="8" y="48"/>
                            </a:cubicBezTo>
                            <a:cubicBezTo>
                              <a:pt x="8" y="50"/>
                              <a:pt x="9" y="53"/>
                              <a:pt x="7" y="54"/>
                            </a:cubicBezTo>
                            <a:cubicBezTo>
                              <a:pt x="6" y="55"/>
                              <a:pt x="6" y="50"/>
                              <a:pt x="5" y="50"/>
                            </a:cubicBezTo>
                            <a:cubicBezTo>
                              <a:pt x="4" y="50"/>
                              <a:pt x="4" y="52"/>
                              <a:pt x="3" y="53"/>
                            </a:cubicBezTo>
                            <a:cubicBezTo>
                              <a:pt x="3" y="55"/>
                              <a:pt x="2" y="60"/>
                              <a:pt x="2" y="58"/>
                            </a:cubicBezTo>
                            <a:cubicBezTo>
                              <a:pt x="2" y="53"/>
                              <a:pt x="5" y="48"/>
                              <a:pt x="4" y="43"/>
                            </a:cubicBezTo>
                            <a:cubicBezTo>
                              <a:pt x="4" y="42"/>
                              <a:pt x="2" y="46"/>
                              <a:pt x="1" y="46"/>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65" name="Freeform 1029">
                      <a:extLst>
                        <a:ext uri="{FF2B5EF4-FFF2-40B4-BE49-F238E27FC236}">
                          <a16:creationId xmlns:a16="http://schemas.microsoft.com/office/drawing/2014/main" id="{4E72C78F-9B78-403F-A430-16E1BE2F5685}"/>
                        </a:ext>
                      </a:extLst>
                    </p:cNvPr>
                    <p:cNvSpPr>
                      <a:spLocks/>
                    </p:cNvSpPr>
                    <p:nvPr/>
                  </p:nvSpPr>
                  <p:spPr bwMode="auto">
                    <a:xfrm>
                      <a:off x="311" y="502"/>
                      <a:ext cx="2" cy="39"/>
                    </a:xfrm>
                    <a:custGeom>
                      <a:avLst/>
                      <a:gdLst>
                        <a:gd name="T0" fmla="*/ 2 w 2"/>
                        <a:gd name="T1" fmla="*/ 36 h 39"/>
                        <a:gd name="T2" fmla="*/ 1 w 2"/>
                        <a:gd name="T3" fmla="*/ 4 h 39"/>
                        <a:gd name="T4" fmla="*/ 0 w 2"/>
                        <a:gd name="T5" fmla="*/ 1 h 39"/>
                        <a:gd name="T6" fmla="*/ 1 w 2"/>
                        <a:gd name="T7" fmla="*/ 37 h 39"/>
                        <a:gd name="T8" fmla="*/ 2 w 2"/>
                        <a:gd name="T9" fmla="*/ 27 h 39"/>
                        <a:gd name="T10" fmla="*/ 1 w 2"/>
                        <a:gd name="T11" fmla="*/ 30 h 39"/>
                        <a:gd name="T12" fmla="*/ 0 w 2"/>
                        <a:gd name="T13" fmla="*/ 38 h 39"/>
                        <a:gd name="T14" fmla="*/ 2 w 2"/>
                        <a:gd name="T15" fmla="*/ 36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39">
                          <a:moveTo>
                            <a:pt x="2" y="36"/>
                          </a:moveTo>
                          <a:cubicBezTo>
                            <a:pt x="2" y="25"/>
                            <a:pt x="2" y="15"/>
                            <a:pt x="1" y="4"/>
                          </a:cubicBezTo>
                          <a:cubicBezTo>
                            <a:pt x="1" y="3"/>
                            <a:pt x="0" y="0"/>
                            <a:pt x="0" y="1"/>
                          </a:cubicBezTo>
                          <a:cubicBezTo>
                            <a:pt x="0" y="13"/>
                            <a:pt x="1" y="25"/>
                            <a:pt x="1" y="37"/>
                          </a:cubicBezTo>
                          <a:cubicBezTo>
                            <a:pt x="1" y="34"/>
                            <a:pt x="2" y="30"/>
                            <a:pt x="2" y="27"/>
                          </a:cubicBezTo>
                          <a:cubicBezTo>
                            <a:pt x="2" y="26"/>
                            <a:pt x="1" y="29"/>
                            <a:pt x="1" y="30"/>
                          </a:cubicBezTo>
                          <a:cubicBezTo>
                            <a:pt x="1" y="33"/>
                            <a:pt x="0" y="35"/>
                            <a:pt x="0" y="38"/>
                          </a:cubicBezTo>
                          <a:cubicBezTo>
                            <a:pt x="0" y="39"/>
                            <a:pt x="1" y="37"/>
                            <a:pt x="2" y="36"/>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000000" mc:Ignorable="a14" a14:legacySpreadsheetColorIndex="64"/>
                      </a:solidFill>
                      <a:round/>
                      <a:headEnd/>
                      <a:tailEnd/>
                    </a:ln>
                  </p:spPr>
                  <p:txBody>
                    <a:bodyPr/>
                    <a:lstStyle/>
                    <a:p>
                      <a:endParaRPr lang="en-US" dirty="0"/>
                    </a:p>
                  </p:txBody>
                </p:sp>
              </p:grpSp>
              <p:sp>
                <p:nvSpPr>
                  <p:cNvPr id="63" name="Freeform 1027">
                    <a:extLst>
                      <a:ext uri="{FF2B5EF4-FFF2-40B4-BE49-F238E27FC236}">
                        <a16:creationId xmlns:a16="http://schemas.microsoft.com/office/drawing/2014/main" id="{30167EAF-40D7-4906-9DC3-147FE3D9E527}"/>
                      </a:ext>
                    </a:extLst>
                  </p:cNvPr>
                  <p:cNvSpPr>
                    <a:spLocks/>
                  </p:cNvSpPr>
                  <p:nvPr/>
                </p:nvSpPr>
                <p:spPr bwMode="auto">
                  <a:xfrm>
                    <a:off x="294" y="506"/>
                    <a:ext cx="10" cy="43"/>
                  </a:xfrm>
                  <a:custGeom>
                    <a:avLst/>
                    <a:gdLst>
                      <a:gd name="T0" fmla="*/ 10 w 10"/>
                      <a:gd name="T1" fmla="*/ 18 h 43"/>
                      <a:gd name="T2" fmla="*/ 9 w 10"/>
                      <a:gd name="T3" fmla="*/ 7 h 43"/>
                      <a:gd name="T4" fmla="*/ 9 w 10"/>
                      <a:gd name="T5" fmla="*/ 18 h 43"/>
                      <a:gd name="T6" fmla="*/ 9 w 10"/>
                      <a:gd name="T7" fmla="*/ 11 h 43"/>
                      <a:gd name="T8" fmla="*/ 8 w 10"/>
                      <a:gd name="T9" fmla="*/ 32 h 43"/>
                      <a:gd name="T10" fmla="*/ 7 w 10"/>
                      <a:gd name="T11" fmla="*/ 40 h 43"/>
                      <a:gd name="T12" fmla="*/ 6 w 10"/>
                      <a:gd name="T13" fmla="*/ 13 h 43"/>
                      <a:gd name="T14" fmla="*/ 5 w 10"/>
                      <a:gd name="T15" fmla="*/ 5 h 43"/>
                      <a:gd name="T16" fmla="*/ 2 w 10"/>
                      <a:gd name="T17" fmla="*/ 17 h 43"/>
                      <a:gd name="T18" fmla="*/ 1 w 10"/>
                      <a:gd name="T19" fmla="*/ 31 h 43"/>
                      <a:gd name="T20" fmla="*/ 3 w 10"/>
                      <a:gd name="T21" fmla="*/ 23 h 43"/>
                      <a:gd name="T22" fmla="*/ 4 w 10"/>
                      <a:gd name="T23" fmla="*/ 11 h 43"/>
                      <a:gd name="T24" fmla="*/ 6 w 10"/>
                      <a:gd name="T25" fmla="*/ 1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43">
                        <a:moveTo>
                          <a:pt x="10" y="18"/>
                        </a:moveTo>
                        <a:cubicBezTo>
                          <a:pt x="10" y="14"/>
                          <a:pt x="10" y="10"/>
                          <a:pt x="9" y="7"/>
                        </a:cubicBezTo>
                        <a:cubicBezTo>
                          <a:pt x="7" y="0"/>
                          <a:pt x="9" y="28"/>
                          <a:pt x="9" y="18"/>
                        </a:cubicBezTo>
                        <a:cubicBezTo>
                          <a:pt x="9" y="10"/>
                          <a:pt x="7" y="4"/>
                          <a:pt x="9" y="11"/>
                        </a:cubicBezTo>
                        <a:cubicBezTo>
                          <a:pt x="9" y="18"/>
                          <a:pt x="8" y="25"/>
                          <a:pt x="8" y="32"/>
                        </a:cubicBezTo>
                        <a:cubicBezTo>
                          <a:pt x="8" y="35"/>
                          <a:pt x="7" y="43"/>
                          <a:pt x="7" y="40"/>
                        </a:cubicBezTo>
                        <a:cubicBezTo>
                          <a:pt x="6" y="31"/>
                          <a:pt x="7" y="22"/>
                          <a:pt x="6" y="13"/>
                        </a:cubicBezTo>
                        <a:cubicBezTo>
                          <a:pt x="6" y="10"/>
                          <a:pt x="5" y="8"/>
                          <a:pt x="5" y="5"/>
                        </a:cubicBezTo>
                        <a:cubicBezTo>
                          <a:pt x="2" y="13"/>
                          <a:pt x="3" y="9"/>
                          <a:pt x="2" y="17"/>
                        </a:cubicBezTo>
                        <a:cubicBezTo>
                          <a:pt x="2" y="22"/>
                          <a:pt x="0" y="26"/>
                          <a:pt x="1" y="31"/>
                        </a:cubicBezTo>
                        <a:cubicBezTo>
                          <a:pt x="1" y="34"/>
                          <a:pt x="3" y="26"/>
                          <a:pt x="3" y="23"/>
                        </a:cubicBezTo>
                        <a:cubicBezTo>
                          <a:pt x="4" y="19"/>
                          <a:pt x="4" y="15"/>
                          <a:pt x="4" y="11"/>
                        </a:cubicBezTo>
                        <a:cubicBezTo>
                          <a:pt x="4" y="8"/>
                          <a:pt x="6" y="5"/>
                          <a:pt x="6" y="1"/>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61" name="Freeform 1025">
                  <a:extLst>
                    <a:ext uri="{FF2B5EF4-FFF2-40B4-BE49-F238E27FC236}">
                      <a16:creationId xmlns:a16="http://schemas.microsoft.com/office/drawing/2014/main" id="{51311926-C5D4-46AE-90E1-A62BA4882EFD}"/>
                    </a:ext>
                  </a:extLst>
                </p:cNvPr>
                <p:cNvSpPr>
                  <a:spLocks/>
                </p:cNvSpPr>
                <p:nvPr/>
              </p:nvSpPr>
              <p:spPr bwMode="auto">
                <a:xfrm>
                  <a:off x="240" y="467"/>
                  <a:ext cx="7" cy="75"/>
                </a:xfrm>
                <a:custGeom>
                  <a:avLst/>
                  <a:gdLst>
                    <a:gd name="T0" fmla="*/ 3 w 7"/>
                    <a:gd name="T1" fmla="*/ 0 h 75"/>
                    <a:gd name="T2" fmla="*/ 0 w 7"/>
                    <a:gd name="T3" fmla="*/ 40 h 75"/>
                    <a:gd name="T4" fmla="*/ 1 w 7"/>
                    <a:gd name="T5" fmla="*/ 61 h 75"/>
                    <a:gd name="T6" fmla="*/ 3 w 7"/>
                    <a:gd name="T7" fmla="*/ 67 h 75"/>
                    <a:gd name="T8" fmla="*/ 3 w 7"/>
                    <a:gd name="T9" fmla="*/ 75 h 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 h="75">
                      <a:moveTo>
                        <a:pt x="3" y="0"/>
                      </a:moveTo>
                      <a:cubicBezTo>
                        <a:pt x="2" y="15"/>
                        <a:pt x="2" y="26"/>
                        <a:pt x="0" y="40"/>
                      </a:cubicBezTo>
                      <a:cubicBezTo>
                        <a:pt x="0" y="47"/>
                        <a:pt x="0" y="54"/>
                        <a:pt x="1" y="61"/>
                      </a:cubicBezTo>
                      <a:cubicBezTo>
                        <a:pt x="1" y="63"/>
                        <a:pt x="3" y="67"/>
                        <a:pt x="3" y="67"/>
                      </a:cubicBezTo>
                      <a:cubicBezTo>
                        <a:pt x="4" y="75"/>
                        <a:pt x="7" y="75"/>
                        <a:pt x="3" y="75"/>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59" name="Freeform 1023">
                <a:extLst>
                  <a:ext uri="{FF2B5EF4-FFF2-40B4-BE49-F238E27FC236}">
                    <a16:creationId xmlns:a16="http://schemas.microsoft.com/office/drawing/2014/main" id="{0834F4C5-D77F-46E1-AB59-473410A96271}"/>
                  </a:ext>
                </a:extLst>
              </p:cNvPr>
              <p:cNvSpPr>
                <a:spLocks/>
              </p:cNvSpPr>
              <p:nvPr/>
            </p:nvSpPr>
            <p:spPr bwMode="auto">
              <a:xfrm>
                <a:off x="139" y="473"/>
                <a:ext cx="8" cy="70"/>
              </a:xfrm>
              <a:custGeom>
                <a:avLst/>
                <a:gdLst>
                  <a:gd name="T0" fmla="*/ 0 w 8"/>
                  <a:gd name="T1" fmla="*/ 0 h 70"/>
                  <a:gd name="T2" fmla="*/ 8 w 8"/>
                  <a:gd name="T3" fmla="*/ 70 h 70"/>
                  <a:gd name="T4" fmla="*/ 0 60000 65536"/>
                  <a:gd name="T5" fmla="*/ 0 60000 65536"/>
                </a:gdLst>
                <a:ahLst/>
                <a:cxnLst>
                  <a:cxn ang="T4">
                    <a:pos x="T0" y="T1"/>
                  </a:cxn>
                  <a:cxn ang="T5">
                    <a:pos x="T2" y="T3"/>
                  </a:cxn>
                </a:cxnLst>
                <a:rect l="0" t="0" r="r" b="b"/>
                <a:pathLst>
                  <a:path w="8" h="70">
                    <a:moveTo>
                      <a:pt x="0" y="0"/>
                    </a:moveTo>
                    <a:cubicBezTo>
                      <a:pt x="2" y="24"/>
                      <a:pt x="8" y="46"/>
                      <a:pt x="8" y="70"/>
                    </a:cubicBezTo>
                  </a:path>
                </a:pathLst>
              </a:custGeom>
              <a:noFill/>
              <a:ln w="9525">
                <a:solidFill>
                  <a:srgbClr xmlns:mc="http://schemas.openxmlformats.org/markup-compatibility/2006" xmlns:a14="http://schemas.microsoft.com/office/drawing/2010/main" val="000000" mc:Ignorable="a14" a14:legacySpreadsheetColorIndex="64"/>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nvGrpSpPr>
            <p:cNvPr id="45" name="Group 44">
              <a:extLst>
                <a:ext uri="{FF2B5EF4-FFF2-40B4-BE49-F238E27FC236}">
                  <a16:creationId xmlns:a16="http://schemas.microsoft.com/office/drawing/2014/main" id="{D88FE082-47FA-44B7-8F33-290A0A5C0D92}"/>
                </a:ext>
              </a:extLst>
            </p:cNvPr>
            <p:cNvGrpSpPr>
              <a:grpSpLocks/>
            </p:cNvGrpSpPr>
            <p:nvPr/>
          </p:nvGrpSpPr>
          <p:grpSpPr bwMode="auto">
            <a:xfrm>
              <a:off x="233" y="0"/>
              <a:ext cx="150" cy="85"/>
              <a:chOff x="231" y="0"/>
              <a:chExt cx="213" cy="130"/>
            </a:xfrm>
          </p:grpSpPr>
          <p:grpSp>
            <p:nvGrpSpPr>
              <p:cNvPr id="46" name="Group 45">
                <a:extLst>
                  <a:ext uri="{FF2B5EF4-FFF2-40B4-BE49-F238E27FC236}">
                    <a16:creationId xmlns:a16="http://schemas.microsoft.com/office/drawing/2014/main" id="{8967A661-2CB2-43B3-93E9-1B2421E34BC6}"/>
                  </a:ext>
                </a:extLst>
              </p:cNvPr>
              <p:cNvGrpSpPr>
                <a:grpSpLocks/>
              </p:cNvGrpSpPr>
              <p:nvPr/>
            </p:nvGrpSpPr>
            <p:grpSpPr bwMode="auto">
              <a:xfrm>
                <a:off x="231" y="0"/>
                <a:ext cx="213" cy="130"/>
                <a:chOff x="231" y="0"/>
                <a:chExt cx="213" cy="130"/>
              </a:xfrm>
            </p:grpSpPr>
            <p:grpSp>
              <p:nvGrpSpPr>
                <p:cNvPr id="48" name="Group 47">
                  <a:extLst>
                    <a:ext uri="{FF2B5EF4-FFF2-40B4-BE49-F238E27FC236}">
                      <a16:creationId xmlns:a16="http://schemas.microsoft.com/office/drawing/2014/main" id="{CE887558-9C1A-40E0-BE73-1B0F83A2325F}"/>
                    </a:ext>
                  </a:extLst>
                </p:cNvPr>
                <p:cNvGrpSpPr>
                  <a:grpSpLocks/>
                </p:cNvGrpSpPr>
                <p:nvPr/>
              </p:nvGrpSpPr>
              <p:grpSpPr bwMode="auto">
                <a:xfrm>
                  <a:off x="231" y="0"/>
                  <a:ext cx="213" cy="130"/>
                  <a:chOff x="231" y="0"/>
                  <a:chExt cx="213" cy="130"/>
                </a:xfrm>
              </p:grpSpPr>
              <p:grpSp>
                <p:nvGrpSpPr>
                  <p:cNvPr id="50" name="Group 49">
                    <a:extLst>
                      <a:ext uri="{FF2B5EF4-FFF2-40B4-BE49-F238E27FC236}">
                        <a16:creationId xmlns:a16="http://schemas.microsoft.com/office/drawing/2014/main" id="{5929B2D1-DCCD-48B6-97D9-A4580FDADD66}"/>
                      </a:ext>
                    </a:extLst>
                  </p:cNvPr>
                  <p:cNvGrpSpPr>
                    <a:grpSpLocks/>
                  </p:cNvGrpSpPr>
                  <p:nvPr/>
                </p:nvGrpSpPr>
                <p:grpSpPr bwMode="auto">
                  <a:xfrm>
                    <a:off x="231" y="0"/>
                    <a:ext cx="213" cy="130"/>
                    <a:chOff x="231" y="0"/>
                    <a:chExt cx="213" cy="130"/>
                  </a:xfrm>
                </p:grpSpPr>
                <p:sp>
                  <p:nvSpPr>
                    <p:cNvPr id="52" name="Freeform 1016">
                      <a:extLst>
                        <a:ext uri="{FF2B5EF4-FFF2-40B4-BE49-F238E27FC236}">
                          <a16:creationId xmlns:a16="http://schemas.microsoft.com/office/drawing/2014/main" id="{3F336FAD-5307-43CE-8F61-E3F35D8EA30A}"/>
                        </a:ext>
                      </a:extLst>
                    </p:cNvPr>
                    <p:cNvSpPr>
                      <a:spLocks/>
                    </p:cNvSpPr>
                    <p:nvPr/>
                  </p:nvSpPr>
                  <p:spPr bwMode="auto">
                    <a:xfrm rot="585218">
                      <a:off x="231" y="0"/>
                      <a:ext cx="86" cy="113"/>
                    </a:xfrm>
                    <a:custGeom>
                      <a:avLst/>
                      <a:gdLst>
                        <a:gd name="T0" fmla="*/ 15 w 86"/>
                        <a:gd name="T1" fmla="*/ 54 h 113"/>
                        <a:gd name="T2" fmla="*/ 39 w 86"/>
                        <a:gd name="T3" fmla="*/ 85 h 113"/>
                        <a:gd name="T4" fmla="*/ 54 w 86"/>
                        <a:gd name="T5" fmla="*/ 97 h 113"/>
                        <a:gd name="T6" fmla="*/ 70 w 86"/>
                        <a:gd name="T7" fmla="*/ 113 h 113"/>
                        <a:gd name="T8" fmla="*/ 81 w 86"/>
                        <a:gd name="T9" fmla="*/ 99 h 113"/>
                        <a:gd name="T10" fmla="*/ 63 w 86"/>
                        <a:gd name="T11" fmla="*/ 83 h 113"/>
                        <a:gd name="T12" fmla="*/ 27 w 86"/>
                        <a:gd name="T13" fmla="*/ 55 h 113"/>
                        <a:gd name="T14" fmla="*/ 35 w 86"/>
                        <a:gd name="T15" fmla="*/ 56 h 113"/>
                        <a:gd name="T16" fmla="*/ 20 w 86"/>
                        <a:gd name="T17" fmla="*/ 20 h 113"/>
                        <a:gd name="T18" fmla="*/ 2 w 86"/>
                        <a:gd name="T19" fmla="*/ 5 h 113"/>
                        <a:gd name="T20" fmla="*/ 14 w 86"/>
                        <a:gd name="T21" fmla="*/ 7 h 113"/>
                        <a:gd name="T22" fmla="*/ 28 w 86"/>
                        <a:gd name="T23" fmla="*/ 42 h 113"/>
                        <a:gd name="T24" fmla="*/ 31 w 86"/>
                        <a:gd name="T25" fmla="*/ 55 h 113"/>
                        <a:gd name="T26" fmla="*/ 19 w 86"/>
                        <a:gd name="T27" fmla="*/ 60 h 113"/>
                        <a:gd name="T28" fmla="*/ 33 w 86"/>
                        <a:gd name="T29" fmla="*/ 57 h 113"/>
                        <a:gd name="T30" fmla="*/ 20 w 86"/>
                        <a:gd name="T31" fmla="*/ 63 h 113"/>
                        <a:gd name="T32" fmla="*/ 35 w 86"/>
                        <a:gd name="T33" fmla="*/ 55 h 113"/>
                        <a:gd name="T34" fmla="*/ 52 w 86"/>
                        <a:gd name="T35" fmla="*/ 71 h 113"/>
                        <a:gd name="T36" fmla="*/ 51 w 86"/>
                        <a:gd name="T37" fmla="*/ 85 h 113"/>
                        <a:gd name="T38" fmla="*/ 60 w 86"/>
                        <a:gd name="T39" fmla="*/ 82 h 113"/>
                        <a:gd name="T40" fmla="*/ 49 w 86"/>
                        <a:gd name="T41" fmla="*/ 90 h 113"/>
                        <a:gd name="T42" fmla="*/ 55 w 86"/>
                        <a:gd name="T43" fmla="*/ 87 h 113"/>
                        <a:gd name="T44" fmla="*/ 80 w 86"/>
                        <a:gd name="T45" fmla="*/ 98 h 113"/>
                        <a:gd name="T46" fmla="*/ 74 w 86"/>
                        <a:gd name="T47" fmla="*/ 110 h 113"/>
                        <a:gd name="T48" fmla="*/ 79 w 86"/>
                        <a:gd name="T49" fmla="*/ 104 h 113"/>
                        <a:gd name="T50" fmla="*/ 82 w 86"/>
                        <a:gd name="T51" fmla="*/ 101 h 113"/>
                        <a:gd name="T52" fmla="*/ 63 w 86"/>
                        <a:gd name="T53" fmla="*/ 84 h 113"/>
                        <a:gd name="T54" fmla="*/ 49 w 86"/>
                        <a:gd name="T55" fmla="*/ 65 h 113"/>
                        <a:gd name="T56" fmla="*/ 32 w 86"/>
                        <a:gd name="T57" fmla="*/ 46 h 113"/>
                        <a:gd name="T58" fmla="*/ 30 w 86"/>
                        <a:gd name="T59" fmla="*/ 38 h 113"/>
                        <a:gd name="T60" fmla="*/ 17 w 86"/>
                        <a:gd name="T61" fmla="*/ 20 h 113"/>
                        <a:gd name="T62" fmla="*/ 13 w 86"/>
                        <a:gd name="T63" fmla="*/ 15 h 113"/>
                        <a:gd name="T64" fmla="*/ 16 w 86"/>
                        <a:gd name="T65" fmla="*/ 19 h 113"/>
                        <a:gd name="T66" fmla="*/ 10 w 86"/>
                        <a:gd name="T67" fmla="*/ 15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113">
                          <a:moveTo>
                            <a:pt x="2" y="0"/>
                          </a:moveTo>
                          <a:cubicBezTo>
                            <a:pt x="0" y="11"/>
                            <a:pt x="3" y="46"/>
                            <a:pt x="15" y="54"/>
                          </a:cubicBezTo>
                          <a:cubicBezTo>
                            <a:pt x="18" y="59"/>
                            <a:pt x="20" y="65"/>
                            <a:pt x="25" y="68"/>
                          </a:cubicBezTo>
                          <a:cubicBezTo>
                            <a:pt x="30" y="75"/>
                            <a:pt x="33" y="80"/>
                            <a:pt x="39" y="85"/>
                          </a:cubicBezTo>
                          <a:cubicBezTo>
                            <a:pt x="42" y="87"/>
                            <a:pt x="48" y="90"/>
                            <a:pt x="48" y="90"/>
                          </a:cubicBezTo>
                          <a:cubicBezTo>
                            <a:pt x="50" y="94"/>
                            <a:pt x="50" y="96"/>
                            <a:pt x="54" y="97"/>
                          </a:cubicBezTo>
                          <a:cubicBezTo>
                            <a:pt x="57" y="101"/>
                            <a:pt x="60" y="106"/>
                            <a:pt x="64" y="109"/>
                          </a:cubicBezTo>
                          <a:cubicBezTo>
                            <a:pt x="66" y="111"/>
                            <a:pt x="70" y="113"/>
                            <a:pt x="70" y="113"/>
                          </a:cubicBezTo>
                          <a:cubicBezTo>
                            <a:pt x="77" y="111"/>
                            <a:pt x="75" y="110"/>
                            <a:pt x="81" y="106"/>
                          </a:cubicBezTo>
                          <a:cubicBezTo>
                            <a:pt x="82" y="102"/>
                            <a:pt x="86" y="101"/>
                            <a:pt x="81" y="99"/>
                          </a:cubicBezTo>
                          <a:cubicBezTo>
                            <a:pt x="79" y="93"/>
                            <a:pt x="74" y="91"/>
                            <a:pt x="69" y="87"/>
                          </a:cubicBezTo>
                          <a:cubicBezTo>
                            <a:pt x="67" y="86"/>
                            <a:pt x="63" y="83"/>
                            <a:pt x="63" y="83"/>
                          </a:cubicBezTo>
                          <a:cubicBezTo>
                            <a:pt x="62" y="79"/>
                            <a:pt x="58" y="75"/>
                            <a:pt x="54" y="73"/>
                          </a:cubicBezTo>
                          <a:cubicBezTo>
                            <a:pt x="44" y="57"/>
                            <a:pt x="45" y="61"/>
                            <a:pt x="27" y="55"/>
                          </a:cubicBezTo>
                          <a:cubicBezTo>
                            <a:pt x="31" y="54"/>
                            <a:pt x="33" y="53"/>
                            <a:pt x="37" y="54"/>
                          </a:cubicBezTo>
                          <a:cubicBezTo>
                            <a:pt x="39" y="59"/>
                            <a:pt x="42" y="61"/>
                            <a:pt x="35" y="56"/>
                          </a:cubicBezTo>
                          <a:cubicBezTo>
                            <a:pt x="32" y="47"/>
                            <a:pt x="27" y="38"/>
                            <a:pt x="24" y="29"/>
                          </a:cubicBezTo>
                          <a:cubicBezTo>
                            <a:pt x="23" y="26"/>
                            <a:pt x="23" y="21"/>
                            <a:pt x="20" y="20"/>
                          </a:cubicBezTo>
                          <a:cubicBezTo>
                            <a:pt x="14" y="19"/>
                            <a:pt x="17" y="20"/>
                            <a:pt x="12" y="18"/>
                          </a:cubicBezTo>
                          <a:lnTo>
                            <a:pt x="2" y="5"/>
                          </a:lnTo>
                          <a:cubicBezTo>
                            <a:pt x="2" y="5"/>
                            <a:pt x="3" y="2"/>
                            <a:pt x="3" y="2"/>
                          </a:cubicBezTo>
                          <a:cubicBezTo>
                            <a:pt x="7" y="3"/>
                            <a:pt x="14" y="7"/>
                            <a:pt x="14" y="7"/>
                          </a:cubicBezTo>
                          <a:cubicBezTo>
                            <a:pt x="16" y="10"/>
                            <a:pt x="20" y="16"/>
                            <a:pt x="20" y="16"/>
                          </a:cubicBezTo>
                          <a:cubicBezTo>
                            <a:pt x="21" y="27"/>
                            <a:pt x="25" y="32"/>
                            <a:pt x="28" y="42"/>
                          </a:cubicBezTo>
                          <a:cubicBezTo>
                            <a:pt x="29" y="45"/>
                            <a:pt x="32" y="51"/>
                            <a:pt x="32" y="51"/>
                          </a:cubicBezTo>
                          <a:cubicBezTo>
                            <a:pt x="32" y="52"/>
                            <a:pt x="32" y="54"/>
                            <a:pt x="31" y="55"/>
                          </a:cubicBezTo>
                          <a:cubicBezTo>
                            <a:pt x="26" y="60"/>
                            <a:pt x="26" y="55"/>
                            <a:pt x="22" y="58"/>
                          </a:cubicBezTo>
                          <a:cubicBezTo>
                            <a:pt x="21" y="59"/>
                            <a:pt x="18" y="59"/>
                            <a:pt x="19" y="60"/>
                          </a:cubicBezTo>
                          <a:cubicBezTo>
                            <a:pt x="19" y="60"/>
                            <a:pt x="25" y="58"/>
                            <a:pt x="26" y="58"/>
                          </a:cubicBezTo>
                          <a:cubicBezTo>
                            <a:pt x="17" y="55"/>
                            <a:pt x="30" y="56"/>
                            <a:pt x="33" y="57"/>
                          </a:cubicBezTo>
                          <a:cubicBezTo>
                            <a:pt x="33" y="57"/>
                            <a:pt x="26" y="58"/>
                            <a:pt x="25" y="59"/>
                          </a:cubicBezTo>
                          <a:cubicBezTo>
                            <a:pt x="23" y="60"/>
                            <a:pt x="20" y="65"/>
                            <a:pt x="20" y="63"/>
                          </a:cubicBezTo>
                          <a:cubicBezTo>
                            <a:pt x="20" y="60"/>
                            <a:pt x="26" y="60"/>
                            <a:pt x="29" y="59"/>
                          </a:cubicBezTo>
                          <a:cubicBezTo>
                            <a:pt x="31" y="58"/>
                            <a:pt x="35" y="55"/>
                            <a:pt x="35" y="55"/>
                          </a:cubicBezTo>
                          <a:cubicBezTo>
                            <a:pt x="38" y="58"/>
                            <a:pt x="42" y="64"/>
                            <a:pt x="46" y="67"/>
                          </a:cubicBezTo>
                          <a:cubicBezTo>
                            <a:pt x="48" y="69"/>
                            <a:pt x="52" y="71"/>
                            <a:pt x="52" y="71"/>
                          </a:cubicBezTo>
                          <a:cubicBezTo>
                            <a:pt x="54" y="74"/>
                            <a:pt x="57" y="76"/>
                            <a:pt x="59" y="79"/>
                          </a:cubicBezTo>
                          <a:cubicBezTo>
                            <a:pt x="57" y="82"/>
                            <a:pt x="54" y="83"/>
                            <a:pt x="51" y="85"/>
                          </a:cubicBezTo>
                          <a:cubicBezTo>
                            <a:pt x="49" y="86"/>
                            <a:pt x="43" y="87"/>
                            <a:pt x="45" y="87"/>
                          </a:cubicBezTo>
                          <a:cubicBezTo>
                            <a:pt x="51" y="86"/>
                            <a:pt x="54" y="84"/>
                            <a:pt x="60" y="82"/>
                          </a:cubicBezTo>
                          <a:cubicBezTo>
                            <a:pt x="62" y="87"/>
                            <a:pt x="62" y="85"/>
                            <a:pt x="55" y="87"/>
                          </a:cubicBezTo>
                          <a:cubicBezTo>
                            <a:pt x="53" y="88"/>
                            <a:pt x="49" y="92"/>
                            <a:pt x="49" y="90"/>
                          </a:cubicBezTo>
                          <a:cubicBezTo>
                            <a:pt x="49" y="87"/>
                            <a:pt x="58" y="88"/>
                            <a:pt x="58" y="85"/>
                          </a:cubicBezTo>
                          <a:cubicBezTo>
                            <a:pt x="58" y="85"/>
                            <a:pt x="46" y="90"/>
                            <a:pt x="55" y="87"/>
                          </a:cubicBezTo>
                          <a:cubicBezTo>
                            <a:pt x="58" y="84"/>
                            <a:pt x="59" y="82"/>
                            <a:pt x="64" y="84"/>
                          </a:cubicBezTo>
                          <a:cubicBezTo>
                            <a:pt x="66" y="89"/>
                            <a:pt x="75" y="95"/>
                            <a:pt x="80" y="98"/>
                          </a:cubicBezTo>
                          <a:cubicBezTo>
                            <a:pt x="85" y="105"/>
                            <a:pt x="76" y="113"/>
                            <a:pt x="68" y="113"/>
                          </a:cubicBezTo>
                          <a:cubicBezTo>
                            <a:pt x="66" y="113"/>
                            <a:pt x="72" y="111"/>
                            <a:pt x="74" y="110"/>
                          </a:cubicBezTo>
                          <a:cubicBezTo>
                            <a:pt x="75" y="108"/>
                            <a:pt x="79" y="102"/>
                            <a:pt x="78" y="104"/>
                          </a:cubicBezTo>
                          <a:cubicBezTo>
                            <a:pt x="77" y="108"/>
                            <a:pt x="76" y="108"/>
                            <a:pt x="79" y="104"/>
                          </a:cubicBezTo>
                          <a:cubicBezTo>
                            <a:pt x="79" y="105"/>
                            <a:pt x="79" y="108"/>
                            <a:pt x="80" y="107"/>
                          </a:cubicBezTo>
                          <a:cubicBezTo>
                            <a:pt x="81" y="106"/>
                            <a:pt x="82" y="101"/>
                            <a:pt x="82" y="101"/>
                          </a:cubicBezTo>
                          <a:cubicBezTo>
                            <a:pt x="73" y="98"/>
                            <a:pt x="73" y="87"/>
                            <a:pt x="69" y="86"/>
                          </a:cubicBezTo>
                          <a:cubicBezTo>
                            <a:pt x="67" y="85"/>
                            <a:pt x="63" y="84"/>
                            <a:pt x="63" y="84"/>
                          </a:cubicBezTo>
                          <a:cubicBezTo>
                            <a:pt x="60" y="80"/>
                            <a:pt x="58" y="75"/>
                            <a:pt x="55" y="72"/>
                          </a:cubicBezTo>
                          <a:cubicBezTo>
                            <a:pt x="53" y="65"/>
                            <a:pt x="55" y="67"/>
                            <a:pt x="49" y="65"/>
                          </a:cubicBezTo>
                          <a:cubicBezTo>
                            <a:pt x="46" y="63"/>
                            <a:pt x="43" y="62"/>
                            <a:pt x="40" y="60"/>
                          </a:cubicBezTo>
                          <a:cubicBezTo>
                            <a:pt x="37" y="55"/>
                            <a:pt x="33" y="53"/>
                            <a:pt x="32" y="46"/>
                          </a:cubicBezTo>
                          <a:cubicBezTo>
                            <a:pt x="32" y="44"/>
                            <a:pt x="31" y="43"/>
                            <a:pt x="31" y="41"/>
                          </a:cubicBezTo>
                          <a:cubicBezTo>
                            <a:pt x="31" y="40"/>
                            <a:pt x="30" y="37"/>
                            <a:pt x="30" y="38"/>
                          </a:cubicBezTo>
                          <a:cubicBezTo>
                            <a:pt x="30" y="39"/>
                            <a:pt x="32" y="43"/>
                            <a:pt x="31" y="42"/>
                          </a:cubicBezTo>
                          <a:cubicBezTo>
                            <a:pt x="24" y="37"/>
                            <a:pt x="25" y="23"/>
                            <a:pt x="17" y="20"/>
                          </a:cubicBezTo>
                          <a:cubicBezTo>
                            <a:pt x="15" y="16"/>
                            <a:pt x="11" y="12"/>
                            <a:pt x="7" y="10"/>
                          </a:cubicBezTo>
                          <a:cubicBezTo>
                            <a:pt x="13" y="8"/>
                            <a:pt x="19" y="17"/>
                            <a:pt x="13" y="15"/>
                          </a:cubicBezTo>
                          <a:cubicBezTo>
                            <a:pt x="7" y="9"/>
                            <a:pt x="11" y="15"/>
                            <a:pt x="14" y="16"/>
                          </a:cubicBezTo>
                          <a:cubicBezTo>
                            <a:pt x="15" y="17"/>
                            <a:pt x="17" y="18"/>
                            <a:pt x="16" y="19"/>
                          </a:cubicBezTo>
                          <a:cubicBezTo>
                            <a:pt x="13" y="22"/>
                            <a:pt x="9" y="16"/>
                            <a:pt x="6" y="14"/>
                          </a:cubicBezTo>
                          <a:cubicBezTo>
                            <a:pt x="5" y="13"/>
                            <a:pt x="9" y="15"/>
                            <a:pt x="10" y="15"/>
                          </a:cubicBezTo>
                          <a:cubicBezTo>
                            <a:pt x="11" y="16"/>
                            <a:pt x="22" y="22"/>
                            <a:pt x="18" y="18"/>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53" name="Freeform 1017">
                      <a:extLst>
                        <a:ext uri="{FF2B5EF4-FFF2-40B4-BE49-F238E27FC236}">
                          <a16:creationId xmlns:a16="http://schemas.microsoft.com/office/drawing/2014/main" id="{A2ABF4CE-AE3D-432B-890C-29BF4410D269}"/>
                        </a:ext>
                      </a:extLst>
                    </p:cNvPr>
                    <p:cNvSpPr>
                      <a:spLocks/>
                    </p:cNvSpPr>
                    <p:nvPr/>
                  </p:nvSpPr>
                  <p:spPr bwMode="auto">
                    <a:xfrm>
                      <a:off x="301" y="10"/>
                      <a:ext cx="83" cy="112"/>
                    </a:xfrm>
                    <a:custGeom>
                      <a:avLst/>
                      <a:gdLst>
                        <a:gd name="T0" fmla="*/ 43 w 83"/>
                        <a:gd name="T1" fmla="*/ 63 h 112"/>
                        <a:gd name="T2" fmla="*/ 53 w 83"/>
                        <a:gd name="T3" fmla="*/ 9 h 112"/>
                        <a:gd name="T4" fmla="*/ 75 w 83"/>
                        <a:gd name="T5" fmla="*/ 2 h 112"/>
                        <a:gd name="T6" fmla="*/ 57 w 83"/>
                        <a:gd name="T7" fmla="*/ 3 h 112"/>
                        <a:gd name="T8" fmla="*/ 72 w 83"/>
                        <a:gd name="T9" fmla="*/ 10 h 112"/>
                        <a:gd name="T10" fmla="*/ 56 w 83"/>
                        <a:gd name="T11" fmla="*/ 8 h 112"/>
                        <a:gd name="T12" fmla="*/ 75 w 83"/>
                        <a:gd name="T13" fmla="*/ 4 h 112"/>
                        <a:gd name="T14" fmla="*/ 70 w 83"/>
                        <a:gd name="T15" fmla="*/ 50 h 112"/>
                        <a:gd name="T16" fmla="*/ 58 w 83"/>
                        <a:gd name="T17" fmla="*/ 74 h 112"/>
                        <a:gd name="T18" fmla="*/ 28 w 83"/>
                        <a:gd name="T19" fmla="*/ 103 h 112"/>
                        <a:gd name="T20" fmla="*/ 6 w 83"/>
                        <a:gd name="T21" fmla="*/ 107 h 112"/>
                        <a:gd name="T22" fmla="*/ 2 w 83"/>
                        <a:gd name="T23" fmla="*/ 98 h 112"/>
                        <a:gd name="T24" fmla="*/ 22 w 83"/>
                        <a:gd name="T25" fmla="*/ 86 h 112"/>
                        <a:gd name="T26" fmla="*/ 20 w 83"/>
                        <a:gd name="T27" fmla="*/ 83 h 112"/>
                        <a:gd name="T28" fmla="*/ 20 w 83"/>
                        <a:gd name="T29" fmla="*/ 83 h 112"/>
                        <a:gd name="T30" fmla="*/ 15 w 83"/>
                        <a:gd name="T31" fmla="*/ 88 h 112"/>
                        <a:gd name="T32" fmla="*/ 14 w 83"/>
                        <a:gd name="T33" fmla="*/ 88 h 112"/>
                        <a:gd name="T34" fmla="*/ 22 w 83"/>
                        <a:gd name="T35" fmla="*/ 108 h 112"/>
                        <a:gd name="T36" fmla="*/ 22 w 83"/>
                        <a:gd name="T37" fmla="*/ 105 h 112"/>
                        <a:gd name="T38" fmla="*/ 34 w 83"/>
                        <a:gd name="T39" fmla="*/ 102 h 112"/>
                        <a:gd name="T40" fmla="*/ 50 w 83"/>
                        <a:gd name="T41" fmla="*/ 88 h 112"/>
                        <a:gd name="T42" fmla="*/ 35 w 83"/>
                        <a:gd name="T43" fmla="*/ 76 h 112"/>
                        <a:gd name="T44" fmla="*/ 43 w 83"/>
                        <a:gd name="T45" fmla="*/ 80 h 112"/>
                        <a:gd name="T46" fmla="*/ 39 w 83"/>
                        <a:gd name="T47" fmla="*/ 79 h 112"/>
                        <a:gd name="T48" fmla="*/ 15 w 83"/>
                        <a:gd name="T49" fmla="*/ 88 h 112"/>
                        <a:gd name="T50" fmla="*/ 20 w 83"/>
                        <a:gd name="T51" fmla="*/ 82 h 112"/>
                        <a:gd name="T52" fmla="*/ 32 w 83"/>
                        <a:gd name="T53" fmla="*/ 75 h 112"/>
                        <a:gd name="T54" fmla="*/ 35 w 83"/>
                        <a:gd name="T55" fmla="*/ 69 h 112"/>
                        <a:gd name="T56" fmla="*/ 37 w 83"/>
                        <a:gd name="T57" fmla="*/ 68 h 112"/>
                        <a:gd name="T58" fmla="*/ 42 w 83"/>
                        <a:gd name="T59" fmla="*/ 59 h 112"/>
                        <a:gd name="T60" fmla="*/ 45 w 83"/>
                        <a:gd name="T61" fmla="*/ 47 h 112"/>
                        <a:gd name="T62" fmla="*/ 46 w 83"/>
                        <a:gd name="T63" fmla="*/ 44 h 112"/>
                        <a:gd name="T64" fmla="*/ 42 w 83"/>
                        <a:gd name="T65" fmla="*/ 57 h 112"/>
                        <a:gd name="T66" fmla="*/ 48 w 83"/>
                        <a:gd name="T67" fmla="*/ 41 h 112"/>
                        <a:gd name="T68" fmla="*/ 48 w 83"/>
                        <a:gd name="T69" fmla="*/ 38 h 112"/>
                        <a:gd name="T70" fmla="*/ 49 w 83"/>
                        <a:gd name="T71" fmla="*/ 25 h 112"/>
                        <a:gd name="T72" fmla="*/ 63 w 83"/>
                        <a:gd name="T73" fmla="*/ 42 h 112"/>
                        <a:gd name="T74" fmla="*/ 68 w 83"/>
                        <a:gd name="T75" fmla="*/ 39 h 112"/>
                        <a:gd name="T76" fmla="*/ 49 w 83"/>
                        <a:gd name="T77" fmla="*/ 29 h 112"/>
                        <a:gd name="T78" fmla="*/ 49 w 83"/>
                        <a:gd name="T79" fmla="*/ 21 h 112"/>
                        <a:gd name="T80" fmla="*/ 72 w 83"/>
                        <a:gd name="T81" fmla="*/ 12 h 112"/>
                        <a:gd name="T82" fmla="*/ 59 w 83"/>
                        <a:gd name="T83" fmla="*/ 3 h 112"/>
                        <a:gd name="T84" fmla="*/ 63 w 83"/>
                        <a:gd name="T85" fmla="*/ 14 h 112"/>
                        <a:gd name="T86" fmla="*/ 73 w 83"/>
                        <a:gd name="T87" fmla="*/ 37 h 112"/>
                        <a:gd name="T88" fmla="*/ 72 w 83"/>
                        <a:gd name="T89" fmla="*/ 12 h 112"/>
                        <a:gd name="T90" fmla="*/ 75 w 83"/>
                        <a:gd name="T91" fmla="*/ 13 h 112"/>
                        <a:gd name="T92" fmla="*/ 51 w 83"/>
                        <a:gd name="T93" fmla="*/ 40 h 112"/>
                        <a:gd name="T94" fmla="*/ 66 w 83"/>
                        <a:gd name="T95" fmla="*/ 63 h 112"/>
                        <a:gd name="T96" fmla="*/ 62 w 83"/>
                        <a:gd name="T97" fmla="*/ 74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112">
                          <a:moveTo>
                            <a:pt x="16" y="87"/>
                          </a:moveTo>
                          <a:cubicBezTo>
                            <a:pt x="31" y="83"/>
                            <a:pt x="32" y="67"/>
                            <a:pt x="43" y="63"/>
                          </a:cubicBezTo>
                          <a:cubicBezTo>
                            <a:pt x="46" y="53"/>
                            <a:pt x="50" y="43"/>
                            <a:pt x="51" y="32"/>
                          </a:cubicBezTo>
                          <a:cubicBezTo>
                            <a:pt x="52" y="24"/>
                            <a:pt x="53" y="9"/>
                            <a:pt x="53" y="9"/>
                          </a:cubicBezTo>
                          <a:cubicBezTo>
                            <a:pt x="59" y="10"/>
                            <a:pt x="65" y="10"/>
                            <a:pt x="71" y="8"/>
                          </a:cubicBezTo>
                          <a:cubicBezTo>
                            <a:pt x="72" y="6"/>
                            <a:pt x="77" y="3"/>
                            <a:pt x="75" y="2"/>
                          </a:cubicBezTo>
                          <a:cubicBezTo>
                            <a:pt x="73" y="1"/>
                            <a:pt x="69" y="0"/>
                            <a:pt x="69" y="0"/>
                          </a:cubicBezTo>
                          <a:cubicBezTo>
                            <a:pt x="65" y="0"/>
                            <a:pt x="60" y="0"/>
                            <a:pt x="57" y="3"/>
                          </a:cubicBezTo>
                          <a:cubicBezTo>
                            <a:pt x="55" y="5"/>
                            <a:pt x="53" y="9"/>
                            <a:pt x="53" y="9"/>
                          </a:cubicBezTo>
                          <a:cubicBezTo>
                            <a:pt x="69" y="11"/>
                            <a:pt x="62" y="12"/>
                            <a:pt x="72" y="10"/>
                          </a:cubicBezTo>
                          <a:cubicBezTo>
                            <a:pt x="79" y="3"/>
                            <a:pt x="68" y="11"/>
                            <a:pt x="66" y="12"/>
                          </a:cubicBezTo>
                          <a:cubicBezTo>
                            <a:pt x="63" y="12"/>
                            <a:pt x="49" y="13"/>
                            <a:pt x="56" y="8"/>
                          </a:cubicBezTo>
                          <a:cubicBezTo>
                            <a:pt x="57" y="2"/>
                            <a:pt x="60" y="2"/>
                            <a:pt x="66" y="0"/>
                          </a:cubicBezTo>
                          <a:cubicBezTo>
                            <a:pt x="73" y="2"/>
                            <a:pt x="70" y="1"/>
                            <a:pt x="75" y="4"/>
                          </a:cubicBezTo>
                          <a:cubicBezTo>
                            <a:pt x="74" y="12"/>
                            <a:pt x="73" y="16"/>
                            <a:pt x="74" y="24"/>
                          </a:cubicBezTo>
                          <a:cubicBezTo>
                            <a:pt x="68" y="33"/>
                            <a:pt x="72" y="26"/>
                            <a:pt x="70" y="50"/>
                          </a:cubicBezTo>
                          <a:cubicBezTo>
                            <a:pt x="70" y="55"/>
                            <a:pt x="63" y="62"/>
                            <a:pt x="63" y="62"/>
                          </a:cubicBezTo>
                          <a:cubicBezTo>
                            <a:pt x="62" y="68"/>
                            <a:pt x="62" y="70"/>
                            <a:pt x="58" y="74"/>
                          </a:cubicBezTo>
                          <a:cubicBezTo>
                            <a:pt x="55" y="82"/>
                            <a:pt x="55" y="89"/>
                            <a:pt x="46" y="92"/>
                          </a:cubicBezTo>
                          <a:cubicBezTo>
                            <a:pt x="41" y="97"/>
                            <a:pt x="35" y="101"/>
                            <a:pt x="28" y="103"/>
                          </a:cubicBezTo>
                          <a:cubicBezTo>
                            <a:pt x="25" y="104"/>
                            <a:pt x="18" y="106"/>
                            <a:pt x="18" y="106"/>
                          </a:cubicBezTo>
                          <a:cubicBezTo>
                            <a:pt x="13" y="111"/>
                            <a:pt x="11" y="111"/>
                            <a:pt x="6" y="107"/>
                          </a:cubicBezTo>
                          <a:cubicBezTo>
                            <a:pt x="5" y="105"/>
                            <a:pt x="2" y="104"/>
                            <a:pt x="1" y="102"/>
                          </a:cubicBezTo>
                          <a:cubicBezTo>
                            <a:pt x="1" y="101"/>
                            <a:pt x="2" y="98"/>
                            <a:pt x="2" y="98"/>
                          </a:cubicBezTo>
                          <a:cubicBezTo>
                            <a:pt x="0" y="93"/>
                            <a:pt x="4" y="94"/>
                            <a:pt x="8" y="93"/>
                          </a:cubicBezTo>
                          <a:cubicBezTo>
                            <a:pt x="13" y="88"/>
                            <a:pt x="16" y="88"/>
                            <a:pt x="22" y="86"/>
                          </a:cubicBezTo>
                          <a:cubicBezTo>
                            <a:pt x="23" y="84"/>
                            <a:pt x="28" y="81"/>
                            <a:pt x="26" y="81"/>
                          </a:cubicBezTo>
                          <a:cubicBezTo>
                            <a:pt x="24" y="81"/>
                            <a:pt x="20" y="83"/>
                            <a:pt x="20" y="83"/>
                          </a:cubicBezTo>
                          <a:cubicBezTo>
                            <a:pt x="19" y="84"/>
                            <a:pt x="18" y="86"/>
                            <a:pt x="18" y="86"/>
                          </a:cubicBezTo>
                          <a:cubicBezTo>
                            <a:pt x="19" y="85"/>
                            <a:pt x="21" y="84"/>
                            <a:pt x="20" y="83"/>
                          </a:cubicBezTo>
                          <a:cubicBezTo>
                            <a:pt x="19" y="82"/>
                            <a:pt x="18" y="84"/>
                            <a:pt x="17" y="85"/>
                          </a:cubicBezTo>
                          <a:cubicBezTo>
                            <a:pt x="16" y="86"/>
                            <a:pt x="14" y="87"/>
                            <a:pt x="15" y="88"/>
                          </a:cubicBezTo>
                          <a:cubicBezTo>
                            <a:pt x="16" y="89"/>
                            <a:pt x="17" y="87"/>
                            <a:pt x="18" y="86"/>
                          </a:cubicBezTo>
                          <a:cubicBezTo>
                            <a:pt x="20" y="79"/>
                            <a:pt x="16" y="86"/>
                            <a:pt x="14" y="88"/>
                          </a:cubicBezTo>
                          <a:cubicBezTo>
                            <a:pt x="12" y="93"/>
                            <a:pt x="10" y="95"/>
                            <a:pt x="5" y="97"/>
                          </a:cubicBezTo>
                          <a:cubicBezTo>
                            <a:pt x="7" y="112"/>
                            <a:pt x="4" y="109"/>
                            <a:pt x="22" y="108"/>
                          </a:cubicBezTo>
                          <a:cubicBezTo>
                            <a:pt x="23" y="108"/>
                            <a:pt x="25" y="108"/>
                            <a:pt x="25" y="107"/>
                          </a:cubicBezTo>
                          <a:cubicBezTo>
                            <a:pt x="25" y="106"/>
                            <a:pt x="22" y="106"/>
                            <a:pt x="22" y="105"/>
                          </a:cubicBezTo>
                          <a:cubicBezTo>
                            <a:pt x="22" y="103"/>
                            <a:pt x="26" y="103"/>
                            <a:pt x="28" y="102"/>
                          </a:cubicBezTo>
                          <a:cubicBezTo>
                            <a:pt x="26" y="108"/>
                            <a:pt x="31" y="104"/>
                            <a:pt x="34" y="102"/>
                          </a:cubicBezTo>
                          <a:cubicBezTo>
                            <a:pt x="36" y="99"/>
                            <a:pt x="42" y="95"/>
                            <a:pt x="42" y="95"/>
                          </a:cubicBezTo>
                          <a:cubicBezTo>
                            <a:pt x="44" y="92"/>
                            <a:pt x="50" y="88"/>
                            <a:pt x="50" y="88"/>
                          </a:cubicBezTo>
                          <a:cubicBezTo>
                            <a:pt x="56" y="79"/>
                            <a:pt x="46" y="79"/>
                            <a:pt x="38" y="78"/>
                          </a:cubicBezTo>
                          <a:cubicBezTo>
                            <a:pt x="37" y="77"/>
                            <a:pt x="35" y="77"/>
                            <a:pt x="35" y="76"/>
                          </a:cubicBezTo>
                          <a:cubicBezTo>
                            <a:pt x="35" y="75"/>
                            <a:pt x="37" y="75"/>
                            <a:pt x="38" y="75"/>
                          </a:cubicBezTo>
                          <a:cubicBezTo>
                            <a:pt x="40" y="76"/>
                            <a:pt x="41" y="79"/>
                            <a:pt x="43" y="80"/>
                          </a:cubicBezTo>
                          <a:cubicBezTo>
                            <a:pt x="46" y="85"/>
                            <a:pt x="48" y="84"/>
                            <a:pt x="54" y="83"/>
                          </a:cubicBezTo>
                          <a:cubicBezTo>
                            <a:pt x="49" y="81"/>
                            <a:pt x="44" y="81"/>
                            <a:pt x="39" y="79"/>
                          </a:cubicBezTo>
                          <a:cubicBezTo>
                            <a:pt x="35" y="73"/>
                            <a:pt x="30" y="76"/>
                            <a:pt x="25" y="79"/>
                          </a:cubicBezTo>
                          <a:lnTo>
                            <a:pt x="15" y="88"/>
                          </a:lnTo>
                          <a:cubicBezTo>
                            <a:pt x="15" y="88"/>
                            <a:pt x="18" y="86"/>
                            <a:pt x="18" y="86"/>
                          </a:cubicBezTo>
                          <a:cubicBezTo>
                            <a:pt x="20" y="84"/>
                            <a:pt x="27" y="80"/>
                            <a:pt x="20" y="82"/>
                          </a:cubicBezTo>
                          <a:cubicBezTo>
                            <a:pt x="18" y="85"/>
                            <a:pt x="12" y="89"/>
                            <a:pt x="12" y="89"/>
                          </a:cubicBezTo>
                          <a:cubicBezTo>
                            <a:pt x="16" y="83"/>
                            <a:pt x="25" y="77"/>
                            <a:pt x="32" y="75"/>
                          </a:cubicBezTo>
                          <a:cubicBezTo>
                            <a:pt x="38" y="77"/>
                            <a:pt x="29" y="80"/>
                            <a:pt x="35" y="74"/>
                          </a:cubicBezTo>
                          <a:cubicBezTo>
                            <a:pt x="36" y="72"/>
                            <a:pt x="40" y="61"/>
                            <a:pt x="35" y="69"/>
                          </a:cubicBezTo>
                          <a:cubicBezTo>
                            <a:pt x="35" y="70"/>
                            <a:pt x="33" y="72"/>
                            <a:pt x="34" y="73"/>
                          </a:cubicBezTo>
                          <a:cubicBezTo>
                            <a:pt x="36" y="75"/>
                            <a:pt x="43" y="59"/>
                            <a:pt x="37" y="68"/>
                          </a:cubicBezTo>
                          <a:cubicBezTo>
                            <a:pt x="39" y="59"/>
                            <a:pt x="36" y="68"/>
                            <a:pt x="41" y="62"/>
                          </a:cubicBezTo>
                          <a:cubicBezTo>
                            <a:pt x="42" y="61"/>
                            <a:pt x="43" y="59"/>
                            <a:pt x="42" y="59"/>
                          </a:cubicBezTo>
                          <a:cubicBezTo>
                            <a:pt x="41" y="59"/>
                            <a:pt x="40" y="63"/>
                            <a:pt x="40" y="62"/>
                          </a:cubicBezTo>
                          <a:cubicBezTo>
                            <a:pt x="40" y="58"/>
                            <a:pt x="44" y="51"/>
                            <a:pt x="45" y="47"/>
                          </a:cubicBezTo>
                          <a:cubicBezTo>
                            <a:pt x="46" y="45"/>
                            <a:pt x="47" y="41"/>
                            <a:pt x="47" y="41"/>
                          </a:cubicBezTo>
                          <a:cubicBezTo>
                            <a:pt x="47" y="41"/>
                            <a:pt x="46" y="43"/>
                            <a:pt x="46" y="44"/>
                          </a:cubicBezTo>
                          <a:cubicBezTo>
                            <a:pt x="45" y="47"/>
                            <a:pt x="44" y="51"/>
                            <a:pt x="43" y="54"/>
                          </a:cubicBezTo>
                          <a:cubicBezTo>
                            <a:pt x="43" y="55"/>
                            <a:pt x="41" y="57"/>
                            <a:pt x="42" y="57"/>
                          </a:cubicBezTo>
                          <a:cubicBezTo>
                            <a:pt x="43" y="57"/>
                            <a:pt x="43" y="55"/>
                            <a:pt x="44" y="54"/>
                          </a:cubicBezTo>
                          <a:cubicBezTo>
                            <a:pt x="45" y="50"/>
                            <a:pt x="46" y="44"/>
                            <a:pt x="48" y="41"/>
                          </a:cubicBezTo>
                          <a:cubicBezTo>
                            <a:pt x="49" y="39"/>
                            <a:pt x="53" y="35"/>
                            <a:pt x="51" y="35"/>
                          </a:cubicBezTo>
                          <a:cubicBezTo>
                            <a:pt x="50" y="35"/>
                            <a:pt x="49" y="37"/>
                            <a:pt x="48" y="38"/>
                          </a:cubicBezTo>
                          <a:cubicBezTo>
                            <a:pt x="48" y="38"/>
                            <a:pt x="49" y="36"/>
                            <a:pt x="50" y="35"/>
                          </a:cubicBezTo>
                          <a:cubicBezTo>
                            <a:pt x="48" y="28"/>
                            <a:pt x="47" y="31"/>
                            <a:pt x="49" y="25"/>
                          </a:cubicBezTo>
                          <a:cubicBezTo>
                            <a:pt x="50" y="40"/>
                            <a:pt x="49" y="37"/>
                            <a:pt x="64" y="38"/>
                          </a:cubicBezTo>
                          <a:cubicBezTo>
                            <a:pt x="53" y="41"/>
                            <a:pt x="47" y="38"/>
                            <a:pt x="63" y="42"/>
                          </a:cubicBezTo>
                          <a:cubicBezTo>
                            <a:pt x="66" y="42"/>
                            <a:pt x="69" y="42"/>
                            <a:pt x="71" y="41"/>
                          </a:cubicBezTo>
                          <a:cubicBezTo>
                            <a:pt x="72" y="40"/>
                            <a:pt x="69" y="39"/>
                            <a:pt x="68" y="39"/>
                          </a:cubicBezTo>
                          <a:cubicBezTo>
                            <a:pt x="63" y="38"/>
                            <a:pt x="58" y="38"/>
                            <a:pt x="53" y="38"/>
                          </a:cubicBezTo>
                          <a:cubicBezTo>
                            <a:pt x="51" y="35"/>
                            <a:pt x="49" y="29"/>
                            <a:pt x="49" y="29"/>
                          </a:cubicBezTo>
                          <a:cubicBezTo>
                            <a:pt x="52" y="21"/>
                            <a:pt x="51" y="25"/>
                            <a:pt x="50" y="17"/>
                          </a:cubicBezTo>
                          <a:cubicBezTo>
                            <a:pt x="50" y="18"/>
                            <a:pt x="49" y="22"/>
                            <a:pt x="49" y="21"/>
                          </a:cubicBezTo>
                          <a:cubicBezTo>
                            <a:pt x="49" y="6"/>
                            <a:pt x="49" y="7"/>
                            <a:pt x="51" y="13"/>
                          </a:cubicBezTo>
                          <a:cubicBezTo>
                            <a:pt x="52" y="10"/>
                            <a:pt x="60" y="13"/>
                            <a:pt x="72" y="12"/>
                          </a:cubicBezTo>
                          <a:cubicBezTo>
                            <a:pt x="78" y="10"/>
                            <a:pt x="71" y="12"/>
                            <a:pt x="73" y="7"/>
                          </a:cubicBezTo>
                          <a:cubicBezTo>
                            <a:pt x="71" y="0"/>
                            <a:pt x="66" y="2"/>
                            <a:pt x="59" y="3"/>
                          </a:cubicBezTo>
                          <a:cubicBezTo>
                            <a:pt x="52" y="5"/>
                            <a:pt x="54" y="3"/>
                            <a:pt x="52" y="8"/>
                          </a:cubicBezTo>
                          <a:cubicBezTo>
                            <a:pt x="54" y="11"/>
                            <a:pt x="63" y="14"/>
                            <a:pt x="63" y="14"/>
                          </a:cubicBezTo>
                          <a:cubicBezTo>
                            <a:pt x="83" y="12"/>
                            <a:pt x="74" y="24"/>
                            <a:pt x="71" y="40"/>
                          </a:cubicBezTo>
                          <a:cubicBezTo>
                            <a:pt x="71" y="41"/>
                            <a:pt x="73" y="38"/>
                            <a:pt x="73" y="37"/>
                          </a:cubicBezTo>
                          <a:cubicBezTo>
                            <a:pt x="74" y="34"/>
                            <a:pt x="76" y="28"/>
                            <a:pt x="76" y="28"/>
                          </a:cubicBezTo>
                          <a:cubicBezTo>
                            <a:pt x="76" y="26"/>
                            <a:pt x="71" y="13"/>
                            <a:pt x="72" y="12"/>
                          </a:cubicBezTo>
                          <a:cubicBezTo>
                            <a:pt x="74" y="10"/>
                            <a:pt x="75" y="21"/>
                            <a:pt x="75" y="21"/>
                          </a:cubicBezTo>
                          <a:cubicBezTo>
                            <a:pt x="76" y="18"/>
                            <a:pt x="76" y="10"/>
                            <a:pt x="75" y="13"/>
                          </a:cubicBezTo>
                          <a:cubicBezTo>
                            <a:pt x="73" y="20"/>
                            <a:pt x="77" y="38"/>
                            <a:pt x="68" y="41"/>
                          </a:cubicBezTo>
                          <a:cubicBezTo>
                            <a:pt x="62" y="39"/>
                            <a:pt x="57" y="42"/>
                            <a:pt x="51" y="40"/>
                          </a:cubicBezTo>
                          <a:cubicBezTo>
                            <a:pt x="58" y="39"/>
                            <a:pt x="62" y="39"/>
                            <a:pt x="68" y="41"/>
                          </a:cubicBezTo>
                          <a:cubicBezTo>
                            <a:pt x="73" y="46"/>
                            <a:pt x="68" y="56"/>
                            <a:pt x="66" y="63"/>
                          </a:cubicBezTo>
                          <a:cubicBezTo>
                            <a:pt x="65" y="65"/>
                            <a:pt x="65" y="69"/>
                            <a:pt x="64" y="71"/>
                          </a:cubicBezTo>
                          <a:cubicBezTo>
                            <a:pt x="63" y="72"/>
                            <a:pt x="62" y="75"/>
                            <a:pt x="62" y="74"/>
                          </a:cubicBezTo>
                          <a:cubicBezTo>
                            <a:pt x="62" y="71"/>
                            <a:pt x="67" y="69"/>
                            <a:pt x="64" y="66"/>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54" name="Freeform 1018">
                      <a:extLst>
                        <a:ext uri="{FF2B5EF4-FFF2-40B4-BE49-F238E27FC236}">
                          <a16:creationId xmlns:a16="http://schemas.microsoft.com/office/drawing/2014/main" id="{435E3589-281F-4701-A7A3-DBA5B94F278E}"/>
                        </a:ext>
                      </a:extLst>
                    </p:cNvPr>
                    <p:cNvSpPr>
                      <a:spLocks/>
                    </p:cNvSpPr>
                    <p:nvPr/>
                  </p:nvSpPr>
                  <p:spPr bwMode="auto">
                    <a:xfrm>
                      <a:off x="273" y="32"/>
                      <a:ext cx="45" cy="69"/>
                    </a:xfrm>
                    <a:custGeom>
                      <a:avLst/>
                      <a:gdLst>
                        <a:gd name="T0" fmla="*/ 24 w 45"/>
                        <a:gd name="T1" fmla="*/ 58 h 69"/>
                        <a:gd name="T2" fmla="*/ 24 w 45"/>
                        <a:gd name="T3" fmla="*/ 63 h 69"/>
                        <a:gd name="T4" fmla="*/ 19 w 45"/>
                        <a:gd name="T5" fmla="*/ 45 h 69"/>
                        <a:gd name="T6" fmla="*/ 18 w 45"/>
                        <a:gd name="T7" fmla="*/ 45 h 69"/>
                        <a:gd name="T8" fmla="*/ 19 w 45"/>
                        <a:gd name="T9" fmla="*/ 50 h 69"/>
                        <a:gd name="T10" fmla="*/ 27 w 45"/>
                        <a:gd name="T11" fmla="*/ 65 h 69"/>
                        <a:gd name="T12" fmla="*/ 39 w 45"/>
                        <a:gd name="T13" fmla="*/ 60 h 69"/>
                        <a:gd name="T14" fmla="*/ 26 w 45"/>
                        <a:gd name="T15" fmla="*/ 63 h 69"/>
                        <a:gd name="T16" fmla="*/ 45 w 45"/>
                        <a:gd name="T17" fmla="*/ 54 h 69"/>
                        <a:gd name="T18" fmla="*/ 33 w 45"/>
                        <a:gd name="T19" fmla="*/ 39 h 69"/>
                        <a:gd name="T20" fmla="*/ 37 w 45"/>
                        <a:gd name="T21" fmla="*/ 48 h 69"/>
                        <a:gd name="T22" fmla="*/ 27 w 45"/>
                        <a:gd name="T23" fmla="*/ 40 h 69"/>
                        <a:gd name="T24" fmla="*/ 25 w 45"/>
                        <a:gd name="T25" fmla="*/ 40 h 69"/>
                        <a:gd name="T26" fmla="*/ 14 w 45"/>
                        <a:gd name="T27" fmla="*/ 32 h 69"/>
                        <a:gd name="T28" fmla="*/ 3 w 45"/>
                        <a:gd name="T29" fmla="*/ 14 h 69"/>
                        <a:gd name="T30" fmla="*/ 3 w 45"/>
                        <a:gd name="T31" fmla="*/ 18 h 69"/>
                        <a:gd name="T32" fmla="*/ 5 w 45"/>
                        <a:gd name="T33" fmla="*/ 28 h 69"/>
                        <a:gd name="T34" fmla="*/ 1 w 45"/>
                        <a:gd name="T35" fmla="*/ 8 h 69"/>
                        <a:gd name="T36" fmla="*/ 13 w 45"/>
                        <a:gd name="T37" fmla="*/ 14 h 69"/>
                        <a:gd name="T38" fmla="*/ 14 w 45"/>
                        <a:gd name="T39" fmla="*/ 3 h 69"/>
                        <a:gd name="T40" fmla="*/ 12 w 45"/>
                        <a:gd name="T41" fmla="*/ 5 h 69"/>
                        <a:gd name="T42" fmla="*/ 18 w 45"/>
                        <a:gd name="T43" fmla="*/ 6 h 69"/>
                        <a:gd name="T44" fmla="*/ 18 w 45"/>
                        <a:gd name="T45" fmla="*/ 16 h 69"/>
                        <a:gd name="T46" fmla="*/ 27 w 45"/>
                        <a:gd name="T47" fmla="*/ 15 h 69"/>
                        <a:gd name="T48" fmla="*/ 32 w 45"/>
                        <a:gd name="T49" fmla="*/ 34 h 69"/>
                        <a:gd name="T50" fmla="*/ 2 w 45"/>
                        <a:gd name="T51" fmla="*/ 13 h 69"/>
                        <a:gd name="T52" fmla="*/ 4 w 45"/>
                        <a:gd name="T53" fmla="*/ 21 h 69"/>
                        <a:gd name="T54" fmla="*/ 4 w 45"/>
                        <a:gd name="T55" fmla="*/ 9 h 69"/>
                        <a:gd name="T56" fmla="*/ 4 w 45"/>
                        <a:gd name="T57" fmla="*/ 18 h 69"/>
                        <a:gd name="T58" fmla="*/ 31 w 45"/>
                        <a:gd name="T59" fmla="*/ 36 h 69"/>
                        <a:gd name="T60" fmla="*/ 21 w 45"/>
                        <a:gd name="T61" fmla="*/ 39 h 69"/>
                        <a:gd name="T62" fmla="*/ 39 w 45"/>
                        <a:gd name="T63" fmla="*/ 51 h 69"/>
                        <a:gd name="T64" fmla="*/ 25 w 45"/>
                        <a:gd name="T65" fmla="*/ 57 h 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5" h="69">
                          <a:moveTo>
                            <a:pt x="25" y="57"/>
                          </a:moveTo>
                          <a:cubicBezTo>
                            <a:pt x="30" y="55"/>
                            <a:pt x="25" y="54"/>
                            <a:pt x="24" y="58"/>
                          </a:cubicBezTo>
                          <a:cubicBezTo>
                            <a:pt x="25" y="60"/>
                            <a:pt x="25" y="69"/>
                            <a:pt x="27" y="62"/>
                          </a:cubicBezTo>
                          <a:cubicBezTo>
                            <a:pt x="25" y="55"/>
                            <a:pt x="23" y="59"/>
                            <a:pt x="24" y="63"/>
                          </a:cubicBezTo>
                          <a:cubicBezTo>
                            <a:pt x="27" y="59"/>
                            <a:pt x="27" y="56"/>
                            <a:pt x="22" y="54"/>
                          </a:cubicBezTo>
                          <a:cubicBezTo>
                            <a:pt x="21" y="51"/>
                            <a:pt x="19" y="45"/>
                            <a:pt x="19" y="45"/>
                          </a:cubicBezTo>
                          <a:cubicBezTo>
                            <a:pt x="19" y="45"/>
                            <a:pt x="26" y="54"/>
                            <a:pt x="23" y="54"/>
                          </a:cubicBezTo>
                          <a:cubicBezTo>
                            <a:pt x="21" y="54"/>
                            <a:pt x="10" y="37"/>
                            <a:pt x="18" y="45"/>
                          </a:cubicBezTo>
                          <a:cubicBezTo>
                            <a:pt x="19" y="51"/>
                            <a:pt x="21" y="57"/>
                            <a:pt x="25" y="62"/>
                          </a:cubicBezTo>
                          <a:cubicBezTo>
                            <a:pt x="24" y="57"/>
                            <a:pt x="24" y="53"/>
                            <a:pt x="19" y="50"/>
                          </a:cubicBezTo>
                          <a:cubicBezTo>
                            <a:pt x="15" y="44"/>
                            <a:pt x="10" y="38"/>
                            <a:pt x="14" y="38"/>
                          </a:cubicBezTo>
                          <a:cubicBezTo>
                            <a:pt x="18" y="38"/>
                            <a:pt x="24" y="62"/>
                            <a:pt x="27" y="65"/>
                          </a:cubicBezTo>
                          <a:cubicBezTo>
                            <a:pt x="38" y="64"/>
                            <a:pt x="44" y="62"/>
                            <a:pt x="42" y="59"/>
                          </a:cubicBezTo>
                          <a:cubicBezTo>
                            <a:pt x="41" y="58"/>
                            <a:pt x="30" y="66"/>
                            <a:pt x="39" y="60"/>
                          </a:cubicBezTo>
                          <a:cubicBezTo>
                            <a:pt x="40" y="59"/>
                            <a:pt x="42" y="57"/>
                            <a:pt x="41" y="57"/>
                          </a:cubicBezTo>
                          <a:cubicBezTo>
                            <a:pt x="39" y="56"/>
                            <a:pt x="28" y="62"/>
                            <a:pt x="26" y="63"/>
                          </a:cubicBezTo>
                          <a:cubicBezTo>
                            <a:pt x="23" y="64"/>
                            <a:pt x="33" y="62"/>
                            <a:pt x="37" y="62"/>
                          </a:cubicBezTo>
                          <a:cubicBezTo>
                            <a:pt x="40" y="60"/>
                            <a:pt x="42" y="57"/>
                            <a:pt x="45" y="54"/>
                          </a:cubicBezTo>
                          <a:cubicBezTo>
                            <a:pt x="44" y="54"/>
                            <a:pt x="41" y="53"/>
                            <a:pt x="41" y="53"/>
                          </a:cubicBezTo>
                          <a:cubicBezTo>
                            <a:pt x="40" y="46"/>
                            <a:pt x="39" y="43"/>
                            <a:pt x="33" y="39"/>
                          </a:cubicBezTo>
                          <a:cubicBezTo>
                            <a:pt x="32" y="37"/>
                            <a:pt x="30" y="31"/>
                            <a:pt x="31" y="33"/>
                          </a:cubicBezTo>
                          <a:cubicBezTo>
                            <a:pt x="33" y="35"/>
                            <a:pt x="42" y="56"/>
                            <a:pt x="37" y="48"/>
                          </a:cubicBezTo>
                          <a:cubicBezTo>
                            <a:pt x="36" y="42"/>
                            <a:pt x="37" y="37"/>
                            <a:pt x="31" y="35"/>
                          </a:cubicBezTo>
                          <a:cubicBezTo>
                            <a:pt x="25" y="37"/>
                            <a:pt x="12" y="42"/>
                            <a:pt x="27" y="40"/>
                          </a:cubicBezTo>
                          <a:cubicBezTo>
                            <a:pt x="29" y="39"/>
                            <a:pt x="33" y="36"/>
                            <a:pt x="31" y="36"/>
                          </a:cubicBezTo>
                          <a:cubicBezTo>
                            <a:pt x="29" y="36"/>
                            <a:pt x="27" y="39"/>
                            <a:pt x="25" y="40"/>
                          </a:cubicBezTo>
                          <a:cubicBezTo>
                            <a:pt x="16" y="39"/>
                            <a:pt x="13" y="41"/>
                            <a:pt x="10" y="33"/>
                          </a:cubicBezTo>
                          <a:cubicBezTo>
                            <a:pt x="8" y="21"/>
                            <a:pt x="11" y="27"/>
                            <a:pt x="14" y="32"/>
                          </a:cubicBezTo>
                          <a:cubicBezTo>
                            <a:pt x="8" y="34"/>
                            <a:pt x="6" y="26"/>
                            <a:pt x="4" y="21"/>
                          </a:cubicBezTo>
                          <a:cubicBezTo>
                            <a:pt x="4" y="19"/>
                            <a:pt x="3" y="16"/>
                            <a:pt x="3" y="14"/>
                          </a:cubicBezTo>
                          <a:cubicBezTo>
                            <a:pt x="3" y="13"/>
                            <a:pt x="2" y="10"/>
                            <a:pt x="2" y="11"/>
                          </a:cubicBezTo>
                          <a:cubicBezTo>
                            <a:pt x="2" y="13"/>
                            <a:pt x="2" y="16"/>
                            <a:pt x="3" y="18"/>
                          </a:cubicBezTo>
                          <a:cubicBezTo>
                            <a:pt x="4" y="24"/>
                            <a:pt x="6" y="28"/>
                            <a:pt x="10" y="33"/>
                          </a:cubicBezTo>
                          <a:cubicBezTo>
                            <a:pt x="11" y="35"/>
                            <a:pt x="7" y="29"/>
                            <a:pt x="5" y="28"/>
                          </a:cubicBezTo>
                          <a:cubicBezTo>
                            <a:pt x="4" y="24"/>
                            <a:pt x="2" y="17"/>
                            <a:pt x="2" y="17"/>
                          </a:cubicBezTo>
                          <a:cubicBezTo>
                            <a:pt x="2" y="14"/>
                            <a:pt x="0" y="11"/>
                            <a:pt x="1" y="8"/>
                          </a:cubicBezTo>
                          <a:cubicBezTo>
                            <a:pt x="2" y="6"/>
                            <a:pt x="5" y="11"/>
                            <a:pt x="7" y="12"/>
                          </a:cubicBezTo>
                          <a:cubicBezTo>
                            <a:pt x="9" y="13"/>
                            <a:pt x="13" y="14"/>
                            <a:pt x="13" y="14"/>
                          </a:cubicBezTo>
                          <a:cubicBezTo>
                            <a:pt x="18" y="14"/>
                            <a:pt x="27" y="14"/>
                            <a:pt x="26" y="10"/>
                          </a:cubicBezTo>
                          <a:cubicBezTo>
                            <a:pt x="25" y="5"/>
                            <a:pt x="14" y="3"/>
                            <a:pt x="14" y="3"/>
                          </a:cubicBezTo>
                          <a:cubicBezTo>
                            <a:pt x="4" y="5"/>
                            <a:pt x="5" y="8"/>
                            <a:pt x="14" y="5"/>
                          </a:cubicBezTo>
                          <a:cubicBezTo>
                            <a:pt x="7" y="0"/>
                            <a:pt x="0" y="9"/>
                            <a:pt x="12" y="5"/>
                          </a:cubicBezTo>
                          <a:cubicBezTo>
                            <a:pt x="12" y="5"/>
                            <a:pt x="24" y="10"/>
                            <a:pt x="21" y="8"/>
                          </a:cubicBezTo>
                          <a:cubicBezTo>
                            <a:pt x="20" y="7"/>
                            <a:pt x="19" y="6"/>
                            <a:pt x="18" y="6"/>
                          </a:cubicBezTo>
                          <a:cubicBezTo>
                            <a:pt x="13" y="4"/>
                            <a:pt x="7" y="3"/>
                            <a:pt x="19" y="5"/>
                          </a:cubicBezTo>
                          <a:cubicBezTo>
                            <a:pt x="24" y="10"/>
                            <a:pt x="24" y="12"/>
                            <a:pt x="18" y="16"/>
                          </a:cubicBezTo>
                          <a:cubicBezTo>
                            <a:pt x="2" y="14"/>
                            <a:pt x="0" y="11"/>
                            <a:pt x="17" y="15"/>
                          </a:cubicBezTo>
                          <a:cubicBezTo>
                            <a:pt x="20" y="15"/>
                            <a:pt x="25" y="12"/>
                            <a:pt x="27" y="15"/>
                          </a:cubicBezTo>
                          <a:cubicBezTo>
                            <a:pt x="30" y="19"/>
                            <a:pt x="33" y="30"/>
                            <a:pt x="33" y="30"/>
                          </a:cubicBezTo>
                          <a:cubicBezTo>
                            <a:pt x="33" y="31"/>
                            <a:pt x="33" y="35"/>
                            <a:pt x="32" y="34"/>
                          </a:cubicBezTo>
                          <a:cubicBezTo>
                            <a:pt x="30" y="32"/>
                            <a:pt x="28" y="16"/>
                            <a:pt x="25" y="12"/>
                          </a:cubicBezTo>
                          <a:cubicBezTo>
                            <a:pt x="20" y="19"/>
                            <a:pt x="9" y="15"/>
                            <a:pt x="2" y="13"/>
                          </a:cubicBezTo>
                          <a:cubicBezTo>
                            <a:pt x="2" y="15"/>
                            <a:pt x="3" y="16"/>
                            <a:pt x="3" y="18"/>
                          </a:cubicBezTo>
                          <a:cubicBezTo>
                            <a:pt x="3" y="19"/>
                            <a:pt x="4" y="22"/>
                            <a:pt x="4" y="21"/>
                          </a:cubicBezTo>
                          <a:cubicBezTo>
                            <a:pt x="4" y="20"/>
                            <a:pt x="3" y="18"/>
                            <a:pt x="3" y="17"/>
                          </a:cubicBezTo>
                          <a:cubicBezTo>
                            <a:pt x="3" y="14"/>
                            <a:pt x="4" y="12"/>
                            <a:pt x="4" y="9"/>
                          </a:cubicBezTo>
                          <a:cubicBezTo>
                            <a:pt x="4" y="8"/>
                            <a:pt x="3" y="11"/>
                            <a:pt x="3" y="12"/>
                          </a:cubicBezTo>
                          <a:cubicBezTo>
                            <a:pt x="3" y="14"/>
                            <a:pt x="4" y="16"/>
                            <a:pt x="4" y="18"/>
                          </a:cubicBezTo>
                          <a:cubicBezTo>
                            <a:pt x="6" y="25"/>
                            <a:pt x="10" y="38"/>
                            <a:pt x="17" y="40"/>
                          </a:cubicBezTo>
                          <a:cubicBezTo>
                            <a:pt x="18" y="40"/>
                            <a:pt x="39" y="42"/>
                            <a:pt x="31" y="36"/>
                          </a:cubicBezTo>
                          <a:cubicBezTo>
                            <a:pt x="27" y="36"/>
                            <a:pt x="22" y="36"/>
                            <a:pt x="18" y="37"/>
                          </a:cubicBezTo>
                          <a:cubicBezTo>
                            <a:pt x="17" y="37"/>
                            <a:pt x="20" y="39"/>
                            <a:pt x="21" y="39"/>
                          </a:cubicBezTo>
                          <a:cubicBezTo>
                            <a:pt x="25" y="39"/>
                            <a:pt x="31" y="36"/>
                            <a:pt x="35" y="34"/>
                          </a:cubicBezTo>
                          <a:cubicBezTo>
                            <a:pt x="36" y="40"/>
                            <a:pt x="37" y="45"/>
                            <a:pt x="39" y="51"/>
                          </a:cubicBezTo>
                          <a:cubicBezTo>
                            <a:pt x="40" y="53"/>
                            <a:pt x="41" y="57"/>
                            <a:pt x="41" y="57"/>
                          </a:cubicBezTo>
                          <a:cubicBezTo>
                            <a:pt x="39" y="63"/>
                            <a:pt x="25" y="64"/>
                            <a:pt x="25" y="57"/>
                          </a:cubicBezTo>
                          <a:close/>
                        </a:path>
                      </a:pathLst>
                    </a:custGeom>
                    <a:solidFill>
                      <a:srgbClr xmlns:mc="http://schemas.openxmlformats.org/markup-compatibility/2006" xmlns:a14="http://schemas.microsoft.com/office/drawing/2010/main" val="FFFFFF" mc:Ignorable="a14" a14:legacySpreadsheetColorIndex="9"/>
                    </a:solidFill>
                    <a:ln w="9525">
                      <a:solidFill>
                        <a:srgbClr xmlns:mc="http://schemas.openxmlformats.org/markup-compatibility/2006" xmlns:a14="http://schemas.microsoft.com/office/drawing/2010/main" val="339966" mc:Ignorable="a14" a14:legacySpreadsheetColorIndex="57"/>
                      </a:solidFill>
                      <a:round/>
                      <a:headEnd/>
                      <a:tailEnd/>
                    </a:ln>
                  </p:spPr>
                  <p:txBody>
                    <a:bodyPr/>
                    <a:lstStyle/>
                    <a:p>
                      <a:endParaRPr lang="en-US" dirty="0"/>
                    </a:p>
                  </p:txBody>
                </p:sp>
                <p:sp>
                  <p:nvSpPr>
                    <p:cNvPr id="55" name="Freeform 1019">
                      <a:extLst>
                        <a:ext uri="{FF2B5EF4-FFF2-40B4-BE49-F238E27FC236}">
                          <a16:creationId xmlns:a16="http://schemas.microsoft.com/office/drawing/2014/main" id="{B1BADC0E-0059-453A-83BF-F27F1286124C}"/>
                        </a:ext>
                      </a:extLst>
                    </p:cNvPr>
                    <p:cNvSpPr>
                      <a:spLocks/>
                    </p:cNvSpPr>
                    <p:nvPr/>
                  </p:nvSpPr>
                  <p:spPr bwMode="auto">
                    <a:xfrm>
                      <a:off x="308" y="10"/>
                      <a:ext cx="35" cy="95"/>
                    </a:xfrm>
                    <a:custGeom>
                      <a:avLst/>
                      <a:gdLst>
                        <a:gd name="T0" fmla="*/ 0 w 35"/>
                        <a:gd name="T1" fmla="*/ 89 h 95"/>
                        <a:gd name="T2" fmla="*/ 13 w 35"/>
                        <a:gd name="T3" fmla="*/ 45 h 95"/>
                        <a:gd name="T4" fmla="*/ 26 w 35"/>
                        <a:gd name="T5" fmla="*/ 17 h 95"/>
                        <a:gd name="T6" fmla="*/ 31 w 35"/>
                        <a:gd name="T7" fmla="*/ 8 h 95"/>
                        <a:gd name="T8" fmla="*/ 18 w 35"/>
                        <a:gd name="T9" fmla="*/ 10 h 95"/>
                        <a:gd name="T10" fmla="*/ 13 w 35"/>
                        <a:gd name="T11" fmla="*/ 22 h 95"/>
                        <a:gd name="T12" fmla="*/ 15 w 35"/>
                        <a:gd name="T13" fmla="*/ 12 h 95"/>
                        <a:gd name="T14" fmla="*/ 24 w 35"/>
                        <a:gd name="T15" fmla="*/ 8 h 95"/>
                        <a:gd name="T16" fmla="*/ 26 w 35"/>
                        <a:gd name="T17" fmla="*/ 5 h 95"/>
                        <a:gd name="T18" fmla="*/ 20 w 35"/>
                        <a:gd name="T19" fmla="*/ 8 h 95"/>
                        <a:gd name="T20" fmla="*/ 15 w 35"/>
                        <a:gd name="T21" fmla="*/ 18 h 95"/>
                        <a:gd name="T22" fmla="*/ 26 w 35"/>
                        <a:gd name="T23" fmla="*/ 20 h 95"/>
                        <a:gd name="T24" fmla="*/ 16 w 35"/>
                        <a:gd name="T25" fmla="*/ 25 h 95"/>
                        <a:gd name="T26" fmla="*/ 28 w 35"/>
                        <a:gd name="T27" fmla="*/ 6 h 95"/>
                        <a:gd name="T28" fmla="*/ 29 w 35"/>
                        <a:gd name="T29" fmla="*/ 19 h 95"/>
                        <a:gd name="T30" fmla="*/ 31 w 35"/>
                        <a:gd name="T31" fmla="*/ 13 h 95"/>
                        <a:gd name="T32" fmla="*/ 32 w 35"/>
                        <a:gd name="T33" fmla="*/ 30 h 95"/>
                        <a:gd name="T34" fmla="*/ 25 w 35"/>
                        <a:gd name="T35" fmla="*/ 55 h 95"/>
                        <a:gd name="T36" fmla="*/ 25 w 35"/>
                        <a:gd name="T37" fmla="*/ 67 h 95"/>
                        <a:gd name="T38" fmla="*/ 23 w 35"/>
                        <a:gd name="T39" fmla="*/ 73 h 95"/>
                        <a:gd name="T40" fmla="*/ 17 w 35"/>
                        <a:gd name="T41" fmla="*/ 82 h 95"/>
                        <a:gd name="T42" fmla="*/ 11 w 35"/>
                        <a:gd name="T43" fmla="*/ 86 h 95"/>
                        <a:gd name="T44" fmla="*/ 5 w 35"/>
                        <a:gd name="T45" fmla="*/ 84 h 95"/>
                        <a:gd name="T46" fmla="*/ 18 w 35"/>
                        <a:gd name="T47" fmla="*/ 80 h 95"/>
                        <a:gd name="T48" fmla="*/ 9 w 35"/>
                        <a:gd name="T49" fmla="*/ 86 h 95"/>
                        <a:gd name="T50" fmla="*/ 8 w 35"/>
                        <a:gd name="T51" fmla="*/ 72 h 95"/>
                        <a:gd name="T52" fmla="*/ 5 w 35"/>
                        <a:gd name="T53" fmla="*/ 72 h 95"/>
                        <a:gd name="T54" fmla="*/ 8 w 35"/>
                        <a:gd name="T55" fmla="*/ 77 h 95"/>
                        <a:gd name="T56" fmla="*/ 8 w 35"/>
                        <a:gd name="T57" fmla="*/ 58 h 95"/>
                        <a:gd name="T58" fmla="*/ 9 w 35"/>
                        <a:gd name="T59" fmla="*/ 55 h 95"/>
                        <a:gd name="T60" fmla="*/ 9 w 35"/>
                        <a:gd name="T61" fmla="*/ 56 h 95"/>
                        <a:gd name="T62" fmla="*/ 10 w 35"/>
                        <a:gd name="T63" fmla="*/ 59 h 95"/>
                        <a:gd name="T64" fmla="*/ 24 w 35"/>
                        <a:gd name="T65" fmla="*/ 58 h 95"/>
                        <a:gd name="T66" fmla="*/ 15 w 35"/>
                        <a:gd name="T67" fmla="*/ 57 h 95"/>
                        <a:gd name="T68" fmla="*/ 21 w 35"/>
                        <a:gd name="T69" fmla="*/ 59 h 95"/>
                        <a:gd name="T70" fmla="*/ 11 w 35"/>
                        <a:gd name="T71" fmla="*/ 54 h 95"/>
                        <a:gd name="T72" fmla="*/ 21 w 35"/>
                        <a:gd name="T73" fmla="*/ 55 h 95"/>
                        <a:gd name="T74" fmla="*/ 24 w 35"/>
                        <a:gd name="T75" fmla="*/ 56 h 95"/>
                        <a:gd name="T76" fmla="*/ 14 w 35"/>
                        <a:gd name="T77" fmla="*/ 53 h 95"/>
                        <a:gd name="T78" fmla="*/ 11 w 35"/>
                        <a:gd name="T79" fmla="*/ 44 h 95"/>
                        <a:gd name="T80" fmla="*/ 10 w 35"/>
                        <a:gd name="T81" fmla="*/ 32 h 95"/>
                        <a:gd name="T82" fmla="*/ 27 w 35"/>
                        <a:gd name="T83" fmla="*/ 54 h 95"/>
                        <a:gd name="T84" fmla="*/ 24 w 35"/>
                        <a:gd name="T85" fmla="*/ 56 h 95"/>
                        <a:gd name="T86" fmla="*/ 11 w 35"/>
                        <a:gd name="T87" fmla="*/ 53 h 95"/>
                        <a:gd name="T88" fmla="*/ 12 w 35"/>
                        <a:gd name="T89" fmla="*/ 24 h 95"/>
                        <a:gd name="T90" fmla="*/ 33 w 35"/>
                        <a:gd name="T91" fmla="*/ 19 h 95"/>
                        <a:gd name="T92" fmla="*/ 32 w 35"/>
                        <a:gd name="T93" fmla="*/ 13 h 95"/>
                        <a:gd name="T94" fmla="*/ 33 w 35"/>
                        <a:gd name="T95" fmla="*/ 16 h 95"/>
                        <a:gd name="T96" fmla="*/ 32 w 35"/>
                        <a:gd name="T97" fmla="*/ 44 h 95"/>
                        <a:gd name="T98" fmla="*/ 27 w 35"/>
                        <a:gd name="T99" fmla="*/ 49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 h="95">
                          <a:moveTo>
                            <a:pt x="0" y="89"/>
                          </a:moveTo>
                          <a:cubicBezTo>
                            <a:pt x="9" y="83"/>
                            <a:pt x="12" y="55"/>
                            <a:pt x="13" y="45"/>
                          </a:cubicBezTo>
                          <a:cubicBezTo>
                            <a:pt x="12" y="15"/>
                            <a:pt x="10" y="28"/>
                            <a:pt x="26" y="17"/>
                          </a:cubicBezTo>
                          <a:cubicBezTo>
                            <a:pt x="31" y="10"/>
                            <a:pt x="29" y="13"/>
                            <a:pt x="31" y="8"/>
                          </a:cubicBezTo>
                          <a:cubicBezTo>
                            <a:pt x="28" y="0"/>
                            <a:pt x="22" y="6"/>
                            <a:pt x="18" y="10"/>
                          </a:cubicBezTo>
                          <a:cubicBezTo>
                            <a:pt x="16" y="15"/>
                            <a:pt x="16" y="18"/>
                            <a:pt x="13" y="22"/>
                          </a:cubicBezTo>
                          <a:cubicBezTo>
                            <a:pt x="13" y="19"/>
                            <a:pt x="13" y="15"/>
                            <a:pt x="15" y="12"/>
                          </a:cubicBezTo>
                          <a:cubicBezTo>
                            <a:pt x="17" y="9"/>
                            <a:pt x="24" y="8"/>
                            <a:pt x="24" y="8"/>
                          </a:cubicBezTo>
                          <a:cubicBezTo>
                            <a:pt x="25" y="7"/>
                            <a:pt x="27" y="5"/>
                            <a:pt x="26" y="5"/>
                          </a:cubicBezTo>
                          <a:cubicBezTo>
                            <a:pt x="22" y="6"/>
                            <a:pt x="24" y="5"/>
                            <a:pt x="20" y="8"/>
                          </a:cubicBezTo>
                          <a:cubicBezTo>
                            <a:pt x="15" y="15"/>
                            <a:pt x="17" y="12"/>
                            <a:pt x="15" y="18"/>
                          </a:cubicBezTo>
                          <a:cubicBezTo>
                            <a:pt x="17" y="26"/>
                            <a:pt x="35" y="23"/>
                            <a:pt x="26" y="20"/>
                          </a:cubicBezTo>
                          <a:cubicBezTo>
                            <a:pt x="22" y="21"/>
                            <a:pt x="16" y="25"/>
                            <a:pt x="16" y="25"/>
                          </a:cubicBezTo>
                          <a:cubicBezTo>
                            <a:pt x="24" y="28"/>
                            <a:pt x="27" y="12"/>
                            <a:pt x="28" y="6"/>
                          </a:cubicBezTo>
                          <a:cubicBezTo>
                            <a:pt x="28" y="10"/>
                            <a:pt x="27" y="15"/>
                            <a:pt x="29" y="19"/>
                          </a:cubicBezTo>
                          <a:cubicBezTo>
                            <a:pt x="30" y="21"/>
                            <a:pt x="31" y="13"/>
                            <a:pt x="31" y="13"/>
                          </a:cubicBezTo>
                          <a:cubicBezTo>
                            <a:pt x="28" y="5"/>
                            <a:pt x="32" y="27"/>
                            <a:pt x="32" y="30"/>
                          </a:cubicBezTo>
                          <a:cubicBezTo>
                            <a:pt x="30" y="39"/>
                            <a:pt x="28" y="46"/>
                            <a:pt x="25" y="55"/>
                          </a:cubicBezTo>
                          <a:cubicBezTo>
                            <a:pt x="28" y="59"/>
                            <a:pt x="26" y="62"/>
                            <a:pt x="25" y="67"/>
                          </a:cubicBezTo>
                          <a:cubicBezTo>
                            <a:pt x="24" y="69"/>
                            <a:pt x="23" y="73"/>
                            <a:pt x="23" y="73"/>
                          </a:cubicBezTo>
                          <a:cubicBezTo>
                            <a:pt x="22" y="78"/>
                            <a:pt x="23" y="84"/>
                            <a:pt x="17" y="82"/>
                          </a:cubicBezTo>
                          <a:cubicBezTo>
                            <a:pt x="15" y="83"/>
                            <a:pt x="13" y="87"/>
                            <a:pt x="11" y="86"/>
                          </a:cubicBezTo>
                          <a:cubicBezTo>
                            <a:pt x="9" y="85"/>
                            <a:pt x="5" y="84"/>
                            <a:pt x="5" y="84"/>
                          </a:cubicBezTo>
                          <a:cubicBezTo>
                            <a:pt x="10" y="84"/>
                            <a:pt x="22" y="81"/>
                            <a:pt x="18" y="80"/>
                          </a:cubicBezTo>
                          <a:cubicBezTo>
                            <a:pt x="15" y="82"/>
                            <a:pt x="9" y="86"/>
                            <a:pt x="9" y="86"/>
                          </a:cubicBezTo>
                          <a:cubicBezTo>
                            <a:pt x="2" y="84"/>
                            <a:pt x="7" y="77"/>
                            <a:pt x="8" y="72"/>
                          </a:cubicBezTo>
                          <a:cubicBezTo>
                            <a:pt x="5" y="61"/>
                            <a:pt x="10" y="58"/>
                            <a:pt x="5" y="72"/>
                          </a:cubicBezTo>
                          <a:cubicBezTo>
                            <a:pt x="5" y="76"/>
                            <a:pt x="6" y="95"/>
                            <a:pt x="8" y="77"/>
                          </a:cubicBezTo>
                          <a:cubicBezTo>
                            <a:pt x="5" y="69"/>
                            <a:pt x="6" y="73"/>
                            <a:pt x="8" y="58"/>
                          </a:cubicBezTo>
                          <a:cubicBezTo>
                            <a:pt x="8" y="57"/>
                            <a:pt x="9" y="54"/>
                            <a:pt x="9" y="55"/>
                          </a:cubicBezTo>
                          <a:cubicBezTo>
                            <a:pt x="9" y="56"/>
                            <a:pt x="7" y="63"/>
                            <a:pt x="9" y="56"/>
                          </a:cubicBezTo>
                          <a:cubicBezTo>
                            <a:pt x="9" y="57"/>
                            <a:pt x="9" y="59"/>
                            <a:pt x="10" y="59"/>
                          </a:cubicBezTo>
                          <a:cubicBezTo>
                            <a:pt x="15" y="60"/>
                            <a:pt x="20" y="60"/>
                            <a:pt x="24" y="58"/>
                          </a:cubicBezTo>
                          <a:lnTo>
                            <a:pt x="15" y="57"/>
                          </a:lnTo>
                          <a:cubicBezTo>
                            <a:pt x="15" y="57"/>
                            <a:pt x="21" y="59"/>
                            <a:pt x="21" y="59"/>
                          </a:cubicBezTo>
                          <a:cubicBezTo>
                            <a:pt x="32" y="56"/>
                            <a:pt x="15" y="60"/>
                            <a:pt x="11" y="54"/>
                          </a:cubicBezTo>
                          <a:cubicBezTo>
                            <a:pt x="13" y="49"/>
                            <a:pt x="16" y="53"/>
                            <a:pt x="21" y="55"/>
                          </a:cubicBezTo>
                          <a:cubicBezTo>
                            <a:pt x="22" y="55"/>
                            <a:pt x="25" y="56"/>
                            <a:pt x="24" y="56"/>
                          </a:cubicBezTo>
                          <a:cubicBezTo>
                            <a:pt x="21" y="55"/>
                            <a:pt x="14" y="53"/>
                            <a:pt x="14" y="53"/>
                          </a:cubicBezTo>
                          <a:cubicBezTo>
                            <a:pt x="13" y="50"/>
                            <a:pt x="11" y="44"/>
                            <a:pt x="11" y="44"/>
                          </a:cubicBezTo>
                          <a:cubicBezTo>
                            <a:pt x="11" y="42"/>
                            <a:pt x="13" y="19"/>
                            <a:pt x="10" y="32"/>
                          </a:cubicBezTo>
                          <a:cubicBezTo>
                            <a:pt x="12" y="50"/>
                            <a:pt x="9" y="51"/>
                            <a:pt x="27" y="54"/>
                          </a:cubicBezTo>
                          <a:cubicBezTo>
                            <a:pt x="25" y="61"/>
                            <a:pt x="26" y="62"/>
                            <a:pt x="24" y="56"/>
                          </a:cubicBezTo>
                          <a:cubicBezTo>
                            <a:pt x="19" y="58"/>
                            <a:pt x="13" y="59"/>
                            <a:pt x="11" y="53"/>
                          </a:cubicBezTo>
                          <a:cubicBezTo>
                            <a:pt x="10" y="43"/>
                            <a:pt x="10" y="34"/>
                            <a:pt x="12" y="24"/>
                          </a:cubicBezTo>
                          <a:cubicBezTo>
                            <a:pt x="17" y="27"/>
                            <a:pt x="28" y="23"/>
                            <a:pt x="33" y="19"/>
                          </a:cubicBezTo>
                          <a:cubicBezTo>
                            <a:pt x="33" y="17"/>
                            <a:pt x="32" y="15"/>
                            <a:pt x="32" y="13"/>
                          </a:cubicBezTo>
                          <a:cubicBezTo>
                            <a:pt x="32" y="12"/>
                            <a:pt x="33" y="15"/>
                            <a:pt x="33" y="16"/>
                          </a:cubicBezTo>
                          <a:cubicBezTo>
                            <a:pt x="33" y="25"/>
                            <a:pt x="33" y="35"/>
                            <a:pt x="32" y="44"/>
                          </a:cubicBezTo>
                          <a:cubicBezTo>
                            <a:pt x="32" y="47"/>
                            <a:pt x="30" y="51"/>
                            <a:pt x="27" y="49"/>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56" name="Freeform 1020">
                      <a:extLst>
                        <a:ext uri="{FF2B5EF4-FFF2-40B4-BE49-F238E27FC236}">
                          <a16:creationId xmlns:a16="http://schemas.microsoft.com/office/drawing/2014/main" id="{EC332F07-68A8-4078-A3F1-4A5B120A901A}"/>
                        </a:ext>
                      </a:extLst>
                    </p:cNvPr>
                    <p:cNvSpPr>
                      <a:spLocks/>
                    </p:cNvSpPr>
                    <p:nvPr/>
                  </p:nvSpPr>
                  <p:spPr bwMode="auto">
                    <a:xfrm rot="1133382">
                      <a:off x="359" y="25"/>
                      <a:ext cx="35" cy="95"/>
                    </a:xfrm>
                    <a:custGeom>
                      <a:avLst/>
                      <a:gdLst>
                        <a:gd name="T0" fmla="*/ 0 w 35"/>
                        <a:gd name="T1" fmla="*/ 89 h 95"/>
                        <a:gd name="T2" fmla="*/ 13 w 35"/>
                        <a:gd name="T3" fmla="*/ 45 h 95"/>
                        <a:gd name="T4" fmla="*/ 26 w 35"/>
                        <a:gd name="T5" fmla="*/ 17 h 95"/>
                        <a:gd name="T6" fmla="*/ 31 w 35"/>
                        <a:gd name="T7" fmla="*/ 8 h 95"/>
                        <a:gd name="T8" fmla="*/ 18 w 35"/>
                        <a:gd name="T9" fmla="*/ 10 h 95"/>
                        <a:gd name="T10" fmla="*/ 13 w 35"/>
                        <a:gd name="T11" fmla="*/ 22 h 95"/>
                        <a:gd name="T12" fmla="*/ 15 w 35"/>
                        <a:gd name="T13" fmla="*/ 12 h 95"/>
                        <a:gd name="T14" fmla="*/ 24 w 35"/>
                        <a:gd name="T15" fmla="*/ 8 h 95"/>
                        <a:gd name="T16" fmla="*/ 26 w 35"/>
                        <a:gd name="T17" fmla="*/ 5 h 95"/>
                        <a:gd name="T18" fmla="*/ 20 w 35"/>
                        <a:gd name="T19" fmla="*/ 8 h 95"/>
                        <a:gd name="T20" fmla="*/ 15 w 35"/>
                        <a:gd name="T21" fmla="*/ 18 h 95"/>
                        <a:gd name="T22" fmla="*/ 26 w 35"/>
                        <a:gd name="T23" fmla="*/ 20 h 95"/>
                        <a:gd name="T24" fmla="*/ 16 w 35"/>
                        <a:gd name="T25" fmla="*/ 25 h 95"/>
                        <a:gd name="T26" fmla="*/ 28 w 35"/>
                        <a:gd name="T27" fmla="*/ 6 h 95"/>
                        <a:gd name="T28" fmla="*/ 29 w 35"/>
                        <a:gd name="T29" fmla="*/ 19 h 95"/>
                        <a:gd name="T30" fmla="*/ 31 w 35"/>
                        <a:gd name="T31" fmla="*/ 13 h 95"/>
                        <a:gd name="T32" fmla="*/ 32 w 35"/>
                        <a:gd name="T33" fmla="*/ 30 h 95"/>
                        <a:gd name="T34" fmla="*/ 25 w 35"/>
                        <a:gd name="T35" fmla="*/ 55 h 95"/>
                        <a:gd name="T36" fmla="*/ 25 w 35"/>
                        <a:gd name="T37" fmla="*/ 67 h 95"/>
                        <a:gd name="T38" fmla="*/ 23 w 35"/>
                        <a:gd name="T39" fmla="*/ 73 h 95"/>
                        <a:gd name="T40" fmla="*/ 17 w 35"/>
                        <a:gd name="T41" fmla="*/ 82 h 95"/>
                        <a:gd name="T42" fmla="*/ 11 w 35"/>
                        <a:gd name="T43" fmla="*/ 86 h 95"/>
                        <a:gd name="T44" fmla="*/ 5 w 35"/>
                        <a:gd name="T45" fmla="*/ 84 h 95"/>
                        <a:gd name="T46" fmla="*/ 18 w 35"/>
                        <a:gd name="T47" fmla="*/ 80 h 95"/>
                        <a:gd name="T48" fmla="*/ 9 w 35"/>
                        <a:gd name="T49" fmla="*/ 86 h 95"/>
                        <a:gd name="T50" fmla="*/ 8 w 35"/>
                        <a:gd name="T51" fmla="*/ 72 h 95"/>
                        <a:gd name="T52" fmla="*/ 5 w 35"/>
                        <a:gd name="T53" fmla="*/ 72 h 95"/>
                        <a:gd name="T54" fmla="*/ 8 w 35"/>
                        <a:gd name="T55" fmla="*/ 77 h 95"/>
                        <a:gd name="T56" fmla="*/ 8 w 35"/>
                        <a:gd name="T57" fmla="*/ 58 h 95"/>
                        <a:gd name="T58" fmla="*/ 9 w 35"/>
                        <a:gd name="T59" fmla="*/ 55 h 95"/>
                        <a:gd name="T60" fmla="*/ 9 w 35"/>
                        <a:gd name="T61" fmla="*/ 56 h 95"/>
                        <a:gd name="T62" fmla="*/ 10 w 35"/>
                        <a:gd name="T63" fmla="*/ 59 h 95"/>
                        <a:gd name="T64" fmla="*/ 24 w 35"/>
                        <a:gd name="T65" fmla="*/ 58 h 95"/>
                        <a:gd name="T66" fmla="*/ 15 w 35"/>
                        <a:gd name="T67" fmla="*/ 57 h 95"/>
                        <a:gd name="T68" fmla="*/ 21 w 35"/>
                        <a:gd name="T69" fmla="*/ 59 h 95"/>
                        <a:gd name="T70" fmla="*/ 11 w 35"/>
                        <a:gd name="T71" fmla="*/ 54 h 95"/>
                        <a:gd name="T72" fmla="*/ 21 w 35"/>
                        <a:gd name="T73" fmla="*/ 55 h 95"/>
                        <a:gd name="T74" fmla="*/ 24 w 35"/>
                        <a:gd name="T75" fmla="*/ 56 h 95"/>
                        <a:gd name="T76" fmla="*/ 14 w 35"/>
                        <a:gd name="T77" fmla="*/ 53 h 95"/>
                        <a:gd name="T78" fmla="*/ 11 w 35"/>
                        <a:gd name="T79" fmla="*/ 44 h 95"/>
                        <a:gd name="T80" fmla="*/ 10 w 35"/>
                        <a:gd name="T81" fmla="*/ 32 h 95"/>
                        <a:gd name="T82" fmla="*/ 27 w 35"/>
                        <a:gd name="T83" fmla="*/ 54 h 95"/>
                        <a:gd name="T84" fmla="*/ 24 w 35"/>
                        <a:gd name="T85" fmla="*/ 56 h 95"/>
                        <a:gd name="T86" fmla="*/ 11 w 35"/>
                        <a:gd name="T87" fmla="*/ 53 h 95"/>
                        <a:gd name="T88" fmla="*/ 12 w 35"/>
                        <a:gd name="T89" fmla="*/ 24 h 95"/>
                        <a:gd name="T90" fmla="*/ 33 w 35"/>
                        <a:gd name="T91" fmla="*/ 19 h 95"/>
                        <a:gd name="T92" fmla="*/ 32 w 35"/>
                        <a:gd name="T93" fmla="*/ 13 h 95"/>
                        <a:gd name="T94" fmla="*/ 33 w 35"/>
                        <a:gd name="T95" fmla="*/ 16 h 95"/>
                        <a:gd name="T96" fmla="*/ 32 w 35"/>
                        <a:gd name="T97" fmla="*/ 44 h 95"/>
                        <a:gd name="T98" fmla="*/ 27 w 35"/>
                        <a:gd name="T99" fmla="*/ 49 h 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5" h="95">
                          <a:moveTo>
                            <a:pt x="0" y="89"/>
                          </a:moveTo>
                          <a:cubicBezTo>
                            <a:pt x="9" y="83"/>
                            <a:pt x="12" y="55"/>
                            <a:pt x="13" y="45"/>
                          </a:cubicBezTo>
                          <a:cubicBezTo>
                            <a:pt x="12" y="15"/>
                            <a:pt x="10" y="28"/>
                            <a:pt x="26" y="17"/>
                          </a:cubicBezTo>
                          <a:cubicBezTo>
                            <a:pt x="31" y="10"/>
                            <a:pt x="29" y="13"/>
                            <a:pt x="31" y="8"/>
                          </a:cubicBezTo>
                          <a:cubicBezTo>
                            <a:pt x="28" y="0"/>
                            <a:pt x="22" y="6"/>
                            <a:pt x="18" y="10"/>
                          </a:cubicBezTo>
                          <a:cubicBezTo>
                            <a:pt x="16" y="15"/>
                            <a:pt x="16" y="18"/>
                            <a:pt x="13" y="22"/>
                          </a:cubicBezTo>
                          <a:cubicBezTo>
                            <a:pt x="13" y="19"/>
                            <a:pt x="13" y="15"/>
                            <a:pt x="15" y="12"/>
                          </a:cubicBezTo>
                          <a:cubicBezTo>
                            <a:pt x="17" y="9"/>
                            <a:pt x="24" y="8"/>
                            <a:pt x="24" y="8"/>
                          </a:cubicBezTo>
                          <a:cubicBezTo>
                            <a:pt x="25" y="7"/>
                            <a:pt x="27" y="5"/>
                            <a:pt x="26" y="5"/>
                          </a:cubicBezTo>
                          <a:cubicBezTo>
                            <a:pt x="22" y="6"/>
                            <a:pt x="24" y="5"/>
                            <a:pt x="20" y="8"/>
                          </a:cubicBezTo>
                          <a:cubicBezTo>
                            <a:pt x="15" y="15"/>
                            <a:pt x="17" y="12"/>
                            <a:pt x="15" y="18"/>
                          </a:cubicBezTo>
                          <a:cubicBezTo>
                            <a:pt x="17" y="26"/>
                            <a:pt x="35" y="23"/>
                            <a:pt x="26" y="20"/>
                          </a:cubicBezTo>
                          <a:cubicBezTo>
                            <a:pt x="22" y="21"/>
                            <a:pt x="16" y="25"/>
                            <a:pt x="16" y="25"/>
                          </a:cubicBezTo>
                          <a:cubicBezTo>
                            <a:pt x="24" y="28"/>
                            <a:pt x="27" y="12"/>
                            <a:pt x="28" y="6"/>
                          </a:cubicBezTo>
                          <a:cubicBezTo>
                            <a:pt x="28" y="10"/>
                            <a:pt x="27" y="15"/>
                            <a:pt x="29" y="19"/>
                          </a:cubicBezTo>
                          <a:cubicBezTo>
                            <a:pt x="30" y="21"/>
                            <a:pt x="31" y="13"/>
                            <a:pt x="31" y="13"/>
                          </a:cubicBezTo>
                          <a:cubicBezTo>
                            <a:pt x="28" y="5"/>
                            <a:pt x="32" y="27"/>
                            <a:pt x="32" y="30"/>
                          </a:cubicBezTo>
                          <a:cubicBezTo>
                            <a:pt x="30" y="39"/>
                            <a:pt x="28" y="46"/>
                            <a:pt x="25" y="55"/>
                          </a:cubicBezTo>
                          <a:cubicBezTo>
                            <a:pt x="28" y="59"/>
                            <a:pt x="26" y="62"/>
                            <a:pt x="25" y="67"/>
                          </a:cubicBezTo>
                          <a:cubicBezTo>
                            <a:pt x="24" y="69"/>
                            <a:pt x="23" y="73"/>
                            <a:pt x="23" y="73"/>
                          </a:cubicBezTo>
                          <a:cubicBezTo>
                            <a:pt x="22" y="78"/>
                            <a:pt x="23" y="84"/>
                            <a:pt x="17" y="82"/>
                          </a:cubicBezTo>
                          <a:cubicBezTo>
                            <a:pt x="15" y="83"/>
                            <a:pt x="13" y="87"/>
                            <a:pt x="11" y="86"/>
                          </a:cubicBezTo>
                          <a:cubicBezTo>
                            <a:pt x="9" y="85"/>
                            <a:pt x="5" y="84"/>
                            <a:pt x="5" y="84"/>
                          </a:cubicBezTo>
                          <a:cubicBezTo>
                            <a:pt x="10" y="84"/>
                            <a:pt x="22" y="81"/>
                            <a:pt x="18" y="80"/>
                          </a:cubicBezTo>
                          <a:cubicBezTo>
                            <a:pt x="15" y="82"/>
                            <a:pt x="9" y="86"/>
                            <a:pt x="9" y="86"/>
                          </a:cubicBezTo>
                          <a:cubicBezTo>
                            <a:pt x="2" y="84"/>
                            <a:pt x="7" y="77"/>
                            <a:pt x="8" y="72"/>
                          </a:cubicBezTo>
                          <a:cubicBezTo>
                            <a:pt x="5" y="61"/>
                            <a:pt x="10" y="58"/>
                            <a:pt x="5" y="72"/>
                          </a:cubicBezTo>
                          <a:cubicBezTo>
                            <a:pt x="5" y="76"/>
                            <a:pt x="6" y="95"/>
                            <a:pt x="8" y="77"/>
                          </a:cubicBezTo>
                          <a:cubicBezTo>
                            <a:pt x="5" y="69"/>
                            <a:pt x="6" y="73"/>
                            <a:pt x="8" y="58"/>
                          </a:cubicBezTo>
                          <a:cubicBezTo>
                            <a:pt x="8" y="57"/>
                            <a:pt x="9" y="54"/>
                            <a:pt x="9" y="55"/>
                          </a:cubicBezTo>
                          <a:cubicBezTo>
                            <a:pt x="9" y="56"/>
                            <a:pt x="7" y="63"/>
                            <a:pt x="9" y="56"/>
                          </a:cubicBezTo>
                          <a:cubicBezTo>
                            <a:pt x="9" y="57"/>
                            <a:pt x="9" y="59"/>
                            <a:pt x="10" y="59"/>
                          </a:cubicBezTo>
                          <a:cubicBezTo>
                            <a:pt x="15" y="60"/>
                            <a:pt x="20" y="60"/>
                            <a:pt x="24" y="58"/>
                          </a:cubicBezTo>
                          <a:lnTo>
                            <a:pt x="15" y="57"/>
                          </a:lnTo>
                          <a:cubicBezTo>
                            <a:pt x="15" y="57"/>
                            <a:pt x="21" y="59"/>
                            <a:pt x="21" y="59"/>
                          </a:cubicBezTo>
                          <a:cubicBezTo>
                            <a:pt x="32" y="56"/>
                            <a:pt x="15" y="60"/>
                            <a:pt x="11" y="54"/>
                          </a:cubicBezTo>
                          <a:cubicBezTo>
                            <a:pt x="13" y="49"/>
                            <a:pt x="16" y="53"/>
                            <a:pt x="21" y="55"/>
                          </a:cubicBezTo>
                          <a:cubicBezTo>
                            <a:pt x="22" y="55"/>
                            <a:pt x="25" y="56"/>
                            <a:pt x="24" y="56"/>
                          </a:cubicBezTo>
                          <a:cubicBezTo>
                            <a:pt x="21" y="55"/>
                            <a:pt x="14" y="53"/>
                            <a:pt x="14" y="53"/>
                          </a:cubicBezTo>
                          <a:cubicBezTo>
                            <a:pt x="13" y="50"/>
                            <a:pt x="11" y="44"/>
                            <a:pt x="11" y="44"/>
                          </a:cubicBezTo>
                          <a:cubicBezTo>
                            <a:pt x="11" y="42"/>
                            <a:pt x="13" y="19"/>
                            <a:pt x="10" y="32"/>
                          </a:cubicBezTo>
                          <a:cubicBezTo>
                            <a:pt x="12" y="50"/>
                            <a:pt x="9" y="51"/>
                            <a:pt x="27" y="54"/>
                          </a:cubicBezTo>
                          <a:cubicBezTo>
                            <a:pt x="25" y="61"/>
                            <a:pt x="26" y="62"/>
                            <a:pt x="24" y="56"/>
                          </a:cubicBezTo>
                          <a:cubicBezTo>
                            <a:pt x="19" y="58"/>
                            <a:pt x="13" y="59"/>
                            <a:pt x="11" y="53"/>
                          </a:cubicBezTo>
                          <a:cubicBezTo>
                            <a:pt x="10" y="43"/>
                            <a:pt x="10" y="34"/>
                            <a:pt x="12" y="24"/>
                          </a:cubicBezTo>
                          <a:cubicBezTo>
                            <a:pt x="17" y="27"/>
                            <a:pt x="28" y="23"/>
                            <a:pt x="33" y="19"/>
                          </a:cubicBezTo>
                          <a:cubicBezTo>
                            <a:pt x="33" y="17"/>
                            <a:pt x="32" y="15"/>
                            <a:pt x="32" y="13"/>
                          </a:cubicBezTo>
                          <a:cubicBezTo>
                            <a:pt x="32" y="12"/>
                            <a:pt x="33" y="15"/>
                            <a:pt x="33" y="16"/>
                          </a:cubicBezTo>
                          <a:cubicBezTo>
                            <a:pt x="33" y="25"/>
                            <a:pt x="33" y="35"/>
                            <a:pt x="32" y="44"/>
                          </a:cubicBezTo>
                          <a:cubicBezTo>
                            <a:pt x="32" y="47"/>
                            <a:pt x="30" y="51"/>
                            <a:pt x="27" y="49"/>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sp>
                  <p:nvSpPr>
                    <p:cNvPr id="57" name="Freeform 1021">
                      <a:extLst>
                        <a:ext uri="{FF2B5EF4-FFF2-40B4-BE49-F238E27FC236}">
                          <a16:creationId xmlns:a16="http://schemas.microsoft.com/office/drawing/2014/main" id="{84F032A5-8DF2-4049-842F-17861DF7C76E}"/>
                        </a:ext>
                      </a:extLst>
                    </p:cNvPr>
                    <p:cNvSpPr>
                      <a:spLocks/>
                    </p:cNvSpPr>
                    <p:nvPr/>
                  </p:nvSpPr>
                  <p:spPr bwMode="auto">
                    <a:xfrm rot="877013">
                      <a:off x="361" y="18"/>
                      <a:ext cx="83" cy="112"/>
                    </a:xfrm>
                    <a:custGeom>
                      <a:avLst/>
                      <a:gdLst>
                        <a:gd name="T0" fmla="*/ 43 w 83"/>
                        <a:gd name="T1" fmla="*/ 63 h 112"/>
                        <a:gd name="T2" fmla="*/ 53 w 83"/>
                        <a:gd name="T3" fmla="*/ 9 h 112"/>
                        <a:gd name="T4" fmla="*/ 75 w 83"/>
                        <a:gd name="T5" fmla="*/ 2 h 112"/>
                        <a:gd name="T6" fmla="*/ 57 w 83"/>
                        <a:gd name="T7" fmla="*/ 3 h 112"/>
                        <a:gd name="T8" fmla="*/ 72 w 83"/>
                        <a:gd name="T9" fmla="*/ 10 h 112"/>
                        <a:gd name="T10" fmla="*/ 56 w 83"/>
                        <a:gd name="T11" fmla="*/ 8 h 112"/>
                        <a:gd name="T12" fmla="*/ 75 w 83"/>
                        <a:gd name="T13" fmla="*/ 4 h 112"/>
                        <a:gd name="T14" fmla="*/ 70 w 83"/>
                        <a:gd name="T15" fmla="*/ 50 h 112"/>
                        <a:gd name="T16" fmla="*/ 58 w 83"/>
                        <a:gd name="T17" fmla="*/ 74 h 112"/>
                        <a:gd name="T18" fmla="*/ 28 w 83"/>
                        <a:gd name="T19" fmla="*/ 103 h 112"/>
                        <a:gd name="T20" fmla="*/ 6 w 83"/>
                        <a:gd name="T21" fmla="*/ 107 h 112"/>
                        <a:gd name="T22" fmla="*/ 2 w 83"/>
                        <a:gd name="T23" fmla="*/ 98 h 112"/>
                        <a:gd name="T24" fmla="*/ 22 w 83"/>
                        <a:gd name="T25" fmla="*/ 86 h 112"/>
                        <a:gd name="T26" fmla="*/ 20 w 83"/>
                        <a:gd name="T27" fmla="*/ 83 h 112"/>
                        <a:gd name="T28" fmla="*/ 20 w 83"/>
                        <a:gd name="T29" fmla="*/ 83 h 112"/>
                        <a:gd name="T30" fmla="*/ 15 w 83"/>
                        <a:gd name="T31" fmla="*/ 88 h 112"/>
                        <a:gd name="T32" fmla="*/ 14 w 83"/>
                        <a:gd name="T33" fmla="*/ 88 h 112"/>
                        <a:gd name="T34" fmla="*/ 22 w 83"/>
                        <a:gd name="T35" fmla="*/ 108 h 112"/>
                        <a:gd name="T36" fmla="*/ 22 w 83"/>
                        <a:gd name="T37" fmla="*/ 105 h 112"/>
                        <a:gd name="T38" fmla="*/ 34 w 83"/>
                        <a:gd name="T39" fmla="*/ 102 h 112"/>
                        <a:gd name="T40" fmla="*/ 50 w 83"/>
                        <a:gd name="T41" fmla="*/ 88 h 112"/>
                        <a:gd name="T42" fmla="*/ 35 w 83"/>
                        <a:gd name="T43" fmla="*/ 76 h 112"/>
                        <a:gd name="T44" fmla="*/ 43 w 83"/>
                        <a:gd name="T45" fmla="*/ 80 h 112"/>
                        <a:gd name="T46" fmla="*/ 39 w 83"/>
                        <a:gd name="T47" fmla="*/ 79 h 112"/>
                        <a:gd name="T48" fmla="*/ 15 w 83"/>
                        <a:gd name="T49" fmla="*/ 88 h 112"/>
                        <a:gd name="T50" fmla="*/ 20 w 83"/>
                        <a:gd name="T51" fmla="*/ 82 h 112"/>
                        <a:gd name="T52" fmla="*/ 32 w 83"/>
                        <a:gd name="T53" fmla="*/ 75 h 112"/>
                        <a:gd name="T54" fmla="*/ 35 w 83"/>
                        <a:gd name="T55" fmla="*/ 69 h 112"/>
                        <a:gd name="T56" fmla="*/ 37 w 83"/>
                        <a:gd name="T57" fmla="*/ 68 h 112"/>
                        <a:gd name="T58" fmla="*/ 42 w 83"/>
                        <a:gd name="T59" fmla="*/ 59 h 112"/>
                        <a:gd name="T60" fmla="*/ 45 w 83"/>
                        <a:gd name="T61" fmla="*/ 47 h 112"/>
                        <a:gd name="T62" fmla="*/ 46 w 83"/>
                        <a:gd name="T63" fmla="*/ 44 h 112"/>
                        <a:gd name="T64" fmla="*/ 42 w 83"/>
                        <a:gd name="T65" fmla="*/ 57 h 112"/>
                        <a:gd name="T66" fmla="*/ 48 w 83"/>
                        <a:gd name="T67" fmla="*/ 41 h 112"/>
                        <a:gd name="T68" fmla="*/ 48 w 83"/>
                        <a:gd name="T69" fmla="*/ 38 h 112"/>
                        <a:gd name="T70" fmla="*/ 49 w 83"/>
                        <a:gd name="T71" fmla="*/ 25 h 112"/>
                        <a:gd name="T72" fmla="*/ 63 w 83"/>
                        <a:gd name="T73" fmla="*/ 42 h 112"/>
                        <a:gd name="T74" fmla="*/ 68 w 83"/>
                        <a:gd name="T75" fmla="*/ 39 h 112"/>
                        <a:gd name="T76" fmla="*/ 49 w 83"/>
                        <a:gd name="T77" fmla="*/ 29 h 112"/>
                        <a:gd name="T78" fmla="*/ 49 w 83"/>
                        <a:gd name="T79" fmla="*/ 21 h 112"/>
                        <a:gd name="T80" fmla="*/ 72 w 83"/>
                        <a:gd name="T81" fmla="*/ 12 h 112"/>
                        <a:gd name="T82" fmla="*/ 59 w 83"/>
                        <a:gd name="T83" fmla="*/ 3 h 112"/>
                        <a:gd name="T84" fmla="*/ 63 w 83"/>
                        <a:gd name="T85" fmla="*/ 14 h 112"/>
                        <a:gd name="T86" fmla="*/ 73 w 83"/>
                        <a:gd name="T87" fmla="*/ 37 h 112"/>
                        <a:gd name="T88" fmla="*/ 72 w 83"/>
                        <a:gd name="T89" fmla="*/ 12 h 112"/>
                        <a:gd name="T90" fmla="*/ 75 w 83"/>
                        <a:gd name="T91" fmla="*/ 13 h 112"/>
                        <a:gd name="T92" fmla="*/ 51 w 83"/>
                        <a:gd name="T93" fmla="*/ 40 h 112"/>
                        <a:gd name="T94" fmla="*/ 66 w 83"/>
                        <a:gd name="T95" fmla="*/ 63 h 112"/>
                        <a:gd name="T96" fmla="*/ 62 w 83"/>
                        <a:gd name="T97" fmla="*/ 74 h 11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112">
                          <a:moveTo>
                            <a:pt x="16" y="87"/>
                          </a:moveTo>
                          <a:cubicBezTo>
                            <a:pt x="31" y="83"/>
                            <a:pt x="32" y="67"/>
                            <a:pt x="43" y="63"/>
                          </a:cubicBezTo>
                          <a:cubicBezTo>
                            <a:pt x="46" y="53"/>
                            <a:pt x="50" y="43"/>
                            <a:pt x="51" y="32"/>
                          </a:cubicBezTo>
                          <a:cubicBezTo>
                            <a:pt x="52" y="24"/>
                            <a:pt x="53" y="9"/>
                            <a:pt x="53" y="9"/>
                          </a:cubicBezTo>
                          <a:cubicBezTo>
                            <a:pt x="59" y="10"/>
                            <a:pt x="65" y="10"/>
                            <a:pt x="71" y="8"/>
                          </a:cubicBezTo>
                          <a:cubicBezTo>
                            <a:pt x="72" y="6"/>
                            <a:pt x="77" y="3"/>
                            <a:pt x="75" y="2"/>
                          </a:cubicBezTo>
                          <a:cubicBezTo>
                            <a:pt x="73" y="1"/>
                            <a:pt x="69" y="0"/>
                            <a:pt x="69" y="0"/>
                          </a:cubicBezTo>
                          <a:cubicBezTo>
                            <a:pt x="65" y="0"/>
                            <a:pt x="60" y="0"/>
                            <a:pt x="57" y="3"/>
                          </a:cubicBezTo>
                          <a:cubicBezTo>
                            <a:pt x="55" y="5"/>
                            <a:pt x="53" y="9"/>
                            <a:pt x="53" y="9"/>
                          </a:cubicBezTo>
                          <a:cubicBezTo>
                            <a:pt x="69" y="11"/>
                            <a:pt x="62" y="12"/>
                            <a:pt x="72" y="10"/>
                          </a:cubicBezTo>
                          <a:cubicBezTo>
                            <a:pt x="79" y="3"/>
                            <a:pt x="68" y="11"/>
                            <a:pt x="66" y="12"/>
                          </a:cubicBezTo>
                          <a:cubicBezTo>
                            <a:pt x="63" y="12"/>
                            <a:pt x="49" y="13"/>
                            <a:pt x="56" y="8"/>
                          </a:cubicBezTo>
                          <a:cubicBezTo>
                            <a:pt x="57" y="2"/>
                            <a:pt x="60" y="2"/>
                            <a:pt x="66" y="0"/>
                          </a:cubicBezTo>
                          <a:cubicBezTo>
                            <a:pt x="73" y="2"/>
                            <a:pt x="70" y="1"/>
                            <a:pt x="75" y="4"/>
                          </a:cubicBezTo>
                          <a:cubicBezTo>
                            <a:pt x="74" y="12"/>
                            <a:pt x="73" y="16"/>
                            <a:pt x="74" y="24"/>
                          </a:cubicBezTo>
                          <a:cubicBezTo>
                            <a:pt x="68" y="33"/>
                            <a:pt x="72" y="26"/>
                            <a:pt x="70" y="50"/>
                          </a:cubicBezTo>
                          <a:cubicBezTo>
                            <a:pt x="70" y="55"/>
                            <a:pt x="63" y="62"/>
                            <a:pt x="63" y="62"/>
                          </a:cubicBezTo>
                          <a:cubicBezTo>
                            <a:pt x="62" y="68"/>
                            <a:pt x="62" y="70"/>
                            <a:pt x="58" y="74"/>
                          </a:cubicBezTo>
                          <a:cubicBezTo>
                            <a:pt x="55" y="82"/>
                            <a:pt x="55" y="89"/>
                            <a:pt x="46" y="92"/>
                          </a:cubicBezTo>
                          <a:cubicBezTo>
                            <a:pt x="41" y="97"/>
                            <a:pt x="35" y="101"/>
                            <a:pt x="28" y="103"/>
                          </a:cubicBezTo>
                          <a:cubicBezTo>
                            <a:pt x="25" y="104"/>
                            <a:pt x="18" y="106"/>
                            <a:pt x="18" y="106"/>
                          </a:cubicBezTo>
                          <a:cubicBezTo>
                            <a:pt x="13" y="111"/>
                            <a:pt x="11" y="111"/>
                            <a:pt x="6" y="107"/>
                          </a:cubicBezTo>
                          <a:cubicBezTo>
                            <a:pt x="5" y="105"/>
                            <a:pt x="2" y="104"/>
                            <a:pt x="1" y="102"/>
                          </a:cubicBezTo>
                          <a:cubicBezTo>
                            <a:pt x="1" y="101"/>
                            <a:pt x="2" y="98"/>
                            <a:pt x="2" y="98"/>
                          </a:cubicBezTo>
                          <a:cubicBezTo>
                            <a:pt x="0" y="93"/>
                            <a:pt x="4" y="94"/>
                            <a:pt x="8" y="93"/>
                          </a:cubicBezTo>
                          <a:cubicBezTo>
                            <a:pt x="13" y="88"/>
                            <a:pt x="16" y="88"/>
                            <a:pt x="22" y="86"/>
                          </a:cubicBezTo>
                          <a:cubicBezTo>
                            <a:pt x="23" y="84"/>
                            <a:pt x="28" y="81"/>
                            <a:pt x="26" y="81"/>
                          </a:cubicBezTo>
                          <a:cubicBezTo>
                            <a:pt x="24" y="81"/>
                            <a:pt x="20" y="83"/>
                            <a:pt x="20" y="83"/>
                          </a:cubicBezTo>
                          <a:cubicBezTo>
                            <a:pt x="19" y="84"/>
                            <a:pt x="18" y="86"/>
                            <a:pt x="18" y="86"/>
                          </a:cubicBezTo>
                          <a:cubicBezTo>
                            <a:pt x="19" y="85"/>
                            <a:pt x="21" y="84"/>
                            <a:pt x="20" y="83"/>
                          </a:cubicBezTo>
                          <a:cubicBezTo>
                            <a:pt x="19" y="82"/>
                            <a:pt x="18" y="84"/>
                            <a:pt x="17" y="85"/>
                          </a:cubicBezTo>
                          <a:cubicBezTo>
                            <a:pt x="16" y="86"/>
                            <a:pt x="14" y="87"/>
                            <a:pt x="15" y="88"/>
                          </a:cubicBezTo>
                          <a:cubicBezTo>
                            <a:pt x="16" y="89"/>
                            <a:pt x="17" y="87"/>
                            <a:pt x="18" y="86"/>
                          </a:cubicBezTo>
                          <a:cubicBezTo>
                            <a:pt x="20" y="79"/>
                            <a:pt x="16" y="86"/>
                            <a:pt x="14" y="88"/>
                          </a:cubicBezTo>
                          <a:cubicBezTo>
                            <a:pt x="12" y="93"/>
                            <a:pt x="10" y="95"/>
                            <a:pt x="5" y="97"/>
                          </a:cubicBezTo>
                          <a:cubicBezTo>
                            <a:pt x="7" y="112"/>
                            <a:pt x="4" y="109"/>
                            <a:pt x="22" y="108"/>
                          </a:cubicBezTo>
                          <a:cubicBezTo>
                            <a:pt x="23" y="108"/>
                            <a:pt x="25" y="108"/>
                            <a:pt x="25" y="107"/>
                          </a:cubicBezTo>
                          <a:cubicBezTo>
                            <a:pt x="25" y="106"/>
                            <a:pt x="22" y="106"/>
                            <a:pt x="22" y="105"/>
                          </a:cubicBezTo>
                          <a:cubicBezTo>
                            <a:pt x="22" y="103"/>
                            <a:pt x="26" y="103"/>
                            <a:pt x="28" y="102"/>
                          </a:cubicBezTo>
                          <a:cubicBezTo>
                            <a:pt x="26" y="108"/>
                            <a:pt x="31" y="104"/>
                            <a:pt x="34" y="102"/>
                          </a:cubicBezTo>
                          <a:cubicBezTo>
                            <a:pt x="36" y="99"/>
                            <a:pt x="42" y="95"/>
                            <a:pt x="42" y="95"/>
                          </a:cubicBezTo>
                          <a:cubicBezTo>
                            <a:pt x="44" y="92"/>
                            <a:pt x="50" y="88"/>
                            <a:pt x="50" y="88"/>
                          </a:cubicBezTo>
                          <a:cubicBezTo>
                            <a:pt x="56" y="79"/>
                            <a:pt x="46" y="79"/>
                            <a:pt x="38" y="78"/>
                          </a:cubicBezTo>
                          <a:cubicBezTo>
                            <a:pt x="37" y="77"/>
                            <a:pt x="35" y="77"/>
                            <a:pt x="35" y="76"/>
                          </a:cubicBezTo>
                          <a:cubicBezTo>
                            <a:pt x="35" y="75"/>
                            <a:pt x="37" y="75"/>
                            <a:pt x="38" y="75"/>
                          </a:cubicBezTo>
                          <a:cubicBezTo>
                            <a:pt x="40" y="76"/>
                            <a:pt x="41" y="79"/>
                            <a:pt x="43" y="80"/>
                          </a:cubicBezTo>
                          <a:cubicBezTo>
                            <a:pt x="46" y="85"/>
                            <a:pt x="48" y="84"/>
                            <a:pt x="54" y="83"/>
                          </a:cubicBezTo>
                          <a:cubicBezTo>
                            <a:pt x="49" y="81"/>
                            <a:pt x="44" y="81"/>
                            <a:pt x="39" y="79"/>
                          </a:cubicBezTo>
                          <a:cubicBezTo>
                            <a:pt x="35" y="73"/>
                            <a:pt x="30" y="76"/>
                            <a:pt x="25" y="79"/>
                          </a:cubicBezTo>
                          <a:lnTo>
                            <a:pt x="15" y="88"/>
                          </a:lnTo>
                          <a:cubicBezTo>
                            <a:pt x="15" y="88"/>
                            <a:pt x="18" y="86"/>
                            <a:pt x="18" y="86"/>
                          </a:cubicBezTo>
                          <a:cubicBezTo>
                            <a:pt x="20" y="84"/>
                            <a:pt x="27" y="80"/>
                            <a:pt x="20" y="82"/>
                          </a:cubicBezTo>
                          <a:cubicBezTo>
                            <a:pt x="18" y="85"/>
                            <a:pt x="12" y="89"/>
                            <a:pt x="12" y="89"/>
                          </a:cubicBezTo>
                          <a:cubicBezTo>
                            <a:pt x="16" y="83"/>
                            <a:pt x="25" y="77"/>
                            <a:pt x="32" y="75"/>
                          </a:cubicBezTo>
                          <a:cubicBezTo>
                            <a:pt x="38" y="77"/>
                            <a:pt x="29" y="80"/>
                            <a:pt x="35" y="74"/>
                          </a:cubicBezTo>
                          <a:cubicBezTo>
                            <a:pt x="36" y="72"/>
                            <a:pt x="40" y="61"/>
                            <a:pt x="35" y="69"/>
                          </a:cubicBezTo>
                          <a:cubicBezTo>
                            <a:pt x="35" y="70"/>
                            <a:pt x="33" y="72"/>
                            <a:pt x="34" y="73"/>
                          </a:cubicBezTo>
                          <a:cubicBezTo>
                            <a:pt x="36" y="75"/>
                            <a:pt x="43" y="59"/>
                            <a:pt x="37" y="68"/>
                          </a:cubicBezTo>
                          <a:cubicBezTo>
                            <a:pt x="39" y="59"/>
                            <a:pt x="36" y="68"/>
                            <a:pt x="41" y="62"/>
                          </a:cubicBezTo>
                          <a:cubicBezTo>
                            <a:pt x="42" y="61"/>
                            <a:pt x="43" y="59"/>
                            <a:pt x="42" y="59"/>
                          </a:cubicBezTo>
                          <a:cubicBezTo>
                            <a:pt x="41" y="59"/>
                            <a:pt x="40" y="63"/>
                            <a:pt x="40" y="62"/>
                          </a:cubicBezTo>
                          <a:cubicBezTo>
                            <a:pt x="40" y="58"/>
                            <a:pt x="44" y="51"/>
                            <a:pt x="45" y="47"/>
                          </a:cubicBezTo>
                          <a:cubicBezTo>
                            <a:pt x="46" y="45"/>
                            <a:pt x="47" y="41"/>
                            <a:pt x="47" y="41"/>
                          </a:cubicBezTo>
                          <a:cubicBezTo>
                            <a:pt x="47" y="41"/>
                            <a:pt x="46" y="43"/>
                            <a:pt x="46" y="44"/>
                          </a:cubicBezTo>
                          <a:cubicBezTo>
                            <a:pt x="45" y="47"/>
                            <a:pt x="44" y="51"/>
                            <a:pt x="43" y="54"/>
                          </a:cubicBezTo>
                          <a:cubicBezTo>
                            <a:pt x="43" y="55"/>
                            <a:pt x="41" y="57"/>
                            <a:pt x="42" y="57"/>
                          </a:cubicBezTo>
                          <a:cubicBezTo>
                            <a:pt x="43" y="57"/>
                            <a:pt x="43" y="55"/>
                            <a:pt x="44" y="54"/>
                          </a:cubicBezTo>
                          <a:cubicBezTo>
                            <a:pt x="45" y="50"/>
                            <a:pt x="46" y="44"/>
                            <a:pt x="48" y="41"/>
                          </a:cubicBezTo>
                          <a:cubicBezTo>
                            <a:pt x="49" y="39"/>
                            <a:pt x="53" y="35"/>
                            <a:pt x="51" y="35"/>
                          </a:cubicBezTo>
                          <a:cubicBezTo>
                            <a:pt x="50" y="35"/>
                            <a:pt x="49" y="37"/>
                            <a:pt x="48" y="38"/>
                          </a:cubicBezTo>
                          <a:cubicBezTo>
                            <a:pt x="48" y="38"/>
                            <a:pt x="49" y="36"/>
                            <a:pt x="50" y="35"/>
                          </a:cubicBezTo>
                          <a:cubicBezTo>
                            <a:pt x="48" y="28"/>
                            <a:pt x="47" y="31"/>
                            <a:pt x="49" y="25"/>
                          </a:cubicBezTo>
                          <a:cubicBezTo>
                            <a:pt x="50" y="40"/>
                            <a:pt x="49" y="37"/>
                            <a:pt x="64" y="38"/>
                          </a:cubicBezTo>
                          <a:cubicBezTo>
                            <a:pt x="53" y="41"/>
                            <a:pt x="47" y="38"/>
                            <a:pt x="63" y="42"/>
                          </a:cubicBezTo>
                          <a:cubicBezTo>
                            <a:pt x="66" y="42"/>
                            <a:pt x="69" y="42"/>
                            <a:pt x="71" y="41"/>
                          </a:cubicBezTo>
                          <a:cubicBezTo>
                            <a:pt x="72" y="40"/>
                            <a:pt x="69" y="39"/>
                            <a:pt x="68" y="39"/>
                          </a:cubicBezTo>
                          <a:cubicBezTo>
                            <a:pt x="63" y="38"/>
                            <a:pt x="58" y="38"/>
                            <a:pt x="53" y="38"/>
                          </a:cubicBezTo>
                          <a:cubicBezTo>
                            <a:pt x="51" y="35"/>
                            <a:pt x="49" y="29"/>
                            <a:pt x="49" y="29"/>
                          </a:cubicBezTo>
                          <a:cubicBezTo>
                            <a:pt x="52" y="21"/>
                            <a:pt x="51" y="25"/>
                            <a:pt x="50" y="17"/>
                          </a:cubicBezTo>
                          <a:cubicBezTo>
                            <a:pt x="50" y="18"/>
                            <a:pt x="49" y="22"/>
                            <a:pt x="49" y="21"/>
                          </a:cubicBezTo>
                          <a:cubicBezTo>
                            <a:pt x="49" y="6"/>
                            <a:pt x="49" y="7"/>
                            <a:pt x="51" y="13"/>
                          </a:cubicBezTo>
                          <a:cubicBezTo>
                            <a:pt x="52" y="10"/>
                            <a:pt x="60" y="13"/>
                            <a:pt x="72" y="12"/>
                          </a:cubicBezTo>
                          <a:cubicBezTo>
                            <a:pt x="78" y="10"/>
                            <a:pt x="71" y="12"/>
                            <a:pt x="73" y="7"/>
                          </a:cubicBezTo>
                          <a:cubicBezTo>
                            <a:pt x="71" y="0"/>
                            <a:pt x="66" y="2"/>
                            <a:pt x="59" y="3"/>
                          </a:cubicBezTo>
                          <a:cubicBezTo>
                            <a:pt x="52" y="5"/>
                            <a:pt x="54" y="3"/>
                            <a:pt x="52" y="8"/>
                          </a:cubicBezTo>
                          <a:cubicBezTo>
                            <a:pt x="54" y="11"/>
                            <a:pt x="63" y="14"/>
                            <a:pt x="63" y="14"/>
                          </a:cubicBezTo>
                          <a:cubicBezTo>
                            <a:pt x="83" y="12"/>
                            <a:pt x="74" y="24"/>
                            <a:pt x="71" y="40"/>
                          </a:cubicBezTo>
                          <a:cubicBezTo>
                            <a:pt x="71" y="41"/>
                            <a:pt x="73" y="38"/>
                            <a:pt x="73" y="37"/>
                          </a:cubicBezTo>
                          <a:cubicBezTo>
                            <a:pt x="74" y="34"/>
                            <a:pt x="76" y="28"/>
                            <a:pt x="76" y="28"/>
                          </a:cubicBezTo>
                          <a:cubicBezTo>
                            <a:pt x="76" y="26"/>
                            <a:pt x="71" y="13"/>
                            <a:pt x="72" y="12"/>
                          </a:cubicBezTo>
                          <a:cubicBezTo>
                            <a:pt x="74" y="10"/>
                            <a:pt x="75" y="21"/>
                            <a:pt x="75" y="21"/>
                          </a:cubicBezTo>
                          <a:cubicBezTo>
                            <a:pt x="76" y="18"/>
                            <a:pt x="76" y="10"/>
                            <a:pt x="75" y="13"/>
                          </a:cubicBezTo>
                          <a:cubicBezTo>
                            <a:pt x="73" y="20"/>
                            <a:pt x="77" y="38"/>
                            <a:pt x="68" y="41"/>
                          </a:cubicBezTo>
                          <a:cubicBezTo>
                            <a:pt x="62" y="39"/>
                            <a:pt x="57" y="42"/>
                            <a:pt x="51" y="40"/>
                          </a:cubicBezTo>
                          <a:cubicBezTo>
                            <a:pt x="58" y="39"/>
                            <a:pt x="62" y="39"/>
                            <a:pt x="68" y="41"/>
                          </a:cubicBezTo>
                          <a:cubicBezTo>
                            <a:pt x="73" y="46"/>
                            <a:pt x="68" y="56"/>
                            <a:pt x="66" y="63"/>
                          </a:cubicBezTo>
                          <a:cubicBezTo>
                            <a:pt x="65" y="65"/>
                            <a:pt x="65" y="69"/>
                            <a:pt x="64" y="71"/>
                          </a:cubicBezTo>
                          <a:cubicBezTo>
                            <a:pt x="63" y="72"/>
                            <a:pt x="62" y="75"/>
                            <a:pt x="62" y="74"/>
                          </a:cubicBezTo>
                          <a:cubicBezTo>
                            <a:pt x="62" y="71"/>
                            <a:pt x="67" y="69"/>
                            <a:pt x="64" y="66"/>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51" name="Freeform 1015">
                    <a:extLst>
                      <a:ext uri="{FF2B5EF4-FFF2-40B4-BE49-F238E27FC236}">
                        <a16:creationId xmlns:a16="http://schemas.microsoft.com/office/drawing/2014/main" id="{9B3AF4DB-5538-4BF3-9680-B350A162F4FE}"/>
                      </a:ext>
                    </a:extLst>
                  </p:cNvPr>
                  <p:cNvSpPr>
                    <a:spLocks/>
                  </p:cNvSpPr>
                  <p:nvPr/>
                </p:nvSpPr>
                <p:spPr bwMode="auto">
                  <a:xfrm>
                    <a:off x="343" y="98"/>
                    <a:ext cx="36" cy="11"/>
                  </a:xfrm>
                  <a:custGeom>
                    <a:avLst/>
                    <a:gdLst>
                      <a:gd name="T0" fmla="*/ 9 w 36"/>
                      <a:gd name="T1" fmla="*/ 11 h 11"/>
                      <a:gd name="T2" fmla="*/ 2 w 36"/>
                      <a:gd name="T3" fmla="*/ 10 h 11"/>
                      <a:gd name="T4" fmla="*/ 5 w 36"/>
                      <a:gd name="T5" fmla="*/ 8 h 11"/>
                      <a:gd name="T6" fmla="*/ 7 w 36"/>
                      <a:gd name="T7" fmla="*/ 5 h 11"/>
                      <a:gd name="T8" fmla="*/ 6 w 36"/>
                      <a:gd name="T9" fmla="*/ 8 h 11"/>
                      <a:gd name="T10" fmla="*/ 13 w 36"/>
                      <a:gd name="T11" fmla="*/ 7 h 11"/>
                      <a:gd name="T12" fmla="*/ 22 w 36"/>
                      <a:gd name="T13" fmla="*/ 5 h 11"/>
                      <a:gd name="T14" fmla="*/ 25 w 36"/>
                      <a:gd name="T15" fmla="*/ 6 h 11"/>
                      <a:gd name="T16" fmla="*/ 22 w 36"/>
                      <a:gd name="T17" fmla="*/ 7 h 11"/>
                      <a:gd name="T18" fmla="*/ 36 w 36"/>
                      <a:gd name="T19" fmla="*/ 2 h 11"/>
                      <a:gd name="T20" fmla="*/ 22 w 36"/>
                      <a:gd name="T21" fmla="*/ 4 h 11"/>
                      <a:gd name="T22" fmla="*/ 19 w 36"/>
                      <a:gd name="T23" fmla="*/ 5 h 11"/>
                      <a:gd name="T24" fmla="*/ 22 w 36"/>
                      <a:gd name="T25" fmla="*/ 4 h 11"/>
                      <a:gd name="T26" fmla="*/ 16 w 36"/>
                      <a:gd name="T27" fmla="*/ 6 h 11"/>
                      <a:gd name="T28" fmla="*/ 2 w 36"/>
                      <a:gd name="T29" fmla="*/ 9 h 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 h="11">
                        <a:moveTo>
                          <a:pt x="9" y="11"/>
                        </a:moveTo>
                        <a:cubicBezTo>
                          <a:pt x="7" y="11"/>
                          <a:pt x="4" y="11"/>
                          <a:pt x="2" y="10"/>
                        </a:cubicBezTo>
                        <a:cubicBezTo>
                          <a:pt x="1" y="9"/>
                          <a:pt x="4" y="9"/>
                          <a:pt x="5" y="8"/>
                        </a:cubicBezTo>
                        <a:cubicBezTo>
                          <a:pt x="6" y="7"/>
                          <a:pt x="6" y="5"/>
                          <a:pt x="7" y="5"/>
                        </a:cubicBezTo>
                        <a:cubicBezTo>
                          <a:pt x="8" y="5"/>
                          <a:pt x="5" y="8"/>
                          <a:pt x="6" y="8"/>
                        </a:cubicBezTo>
                        <a:cubicBezTo>
                          <a:pt x="8" y="9"/>
                          <a:pt x="11" y="7"/>
                          <a:pt x="13" y="7"/>
                        </a:cubicBezTo>
                        <a:cubicBezTo>
                          <a:pt x="0" y="3"/>
                          <a:pt x="13" y="6"/>
                          <a:pt x="22" y="5"/>
                        </a:cubicBezTo>
                        <a:cubicBezTo>
                          <a:pt x="23" y="5"/>
                          <a:pt x="25" y="5"/>
                          <a:pt x="25" y="6"/>
                        </a:cubicBezTo>
                        <a:cubicBezTo>
                          <a:pt x="25" y="7"/>
                          <a:pt x="21" y="8"/>
                          <a:pt x="22" y="7"/>
                        </a:cubicBezTo>
                        <a:cubicBezTo>
                          <a:pt x="30" y="2"/>
                          <a:pt x="29" y="3"/>
                          <a:pt x="36" y="2"/>
                        </a:cubicBezTo>
                        <a:cubicBezTo>
                          <a:pt x="31" y="0"/>
                          <a:pt x="27" y="2"/>
                          <a:pt x="22" y="4"/>
                        </a:cubicBezTo>
                        <a:lnTo>
                          <a:pt x="19" y="5"/>
                        </a:lnTo>
                        <a:cubicBezTo>
                          <a:pt x="19" y="5"/>
                          <a:pt x="22" y="4"/>
                          <a:pt x="22" y="4"/>
                        </a:cubicBezTo>
                        <a:cubicBezTo>
                          <a:pt x="22" y="4"/>
                          <a:pt x="18" y="5"/>
                          <a:pt x="16" y="6"/>
                        </a:cubicBezTo>
                        <a:cubicBezTo>
                          <a:pt x="12" y="7"/>
                          <a:pt x="6" y="9"/>
                          <a:pt x="2" y="9"/>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49" name="Freeform 1013">
                  <a:extLst>
                    <a:ext uri="{FF2B5EF4-FFF2-40B4-BE49-F238E27FC236}">
                      <a16:creationId xmlns:a16="http://schemas.microsoft.com/office/drawing/2014/main" id="{387D1714-FBE5-4346-8FCD-8B6EACF10B51}"/>
                    </a:ext>
                  </a:extLst>
                </p:cNvPr>
                <p:cNvSpPr>
                  <a:spLocks/>
                </p:cNvSpPr>
                <p:nvPr/>
              </p:nvSpPr>
              <p:spPr bwMode="auto">
                <a:xfrm>
                  <a:off x="291" y="94"/>
                  <a:ext cx="62" cy="28"/>
                </a:xfrm>
                <a:custGeom>
                  <a:avLst/>
                  <a:gdLst>
                    <a:gd name="T0" fmla="*/ 14 w 62"/>
                    <a:gd name="T1" fmla="*/ 16 h 28"/>
                    <a:gd name="T2" fmla="*/ 24 w 62"/>
                    <a:gd name="T3" fmla="*/ 27 h 28"/>
                    <a:gd name="T4" fmla="*/ 21 w 62"/>
                    <a:gd name="T5" fmla="*/ 26 h 28"/>
                    <a:gd name="T6" fmla="*/ 15 w 62"/>
                    <a:gd name="T7" fmla="*/ 21 h 28"/>
                    <a:gd name="T8" fmla="*/ 21 w 62"/>
                    <a:gd name="T9" fmla="*/ 28 h 28"/>
                    <a:gd name="T10" fmla="*/ 17 w 62"/>
                    <a:gd name="T11" fmla="*/ 22 h 28"/>
                    <a:gd name="T12" fmla="*/ 24 w 62"/>
                    <a:gd name="T13" fmla="*/ 28 h 28"/>
                    <a:gd name="T14" fmla="*/ 42 w 62"/>
                    <a:gd name="T15" fmla="*/ 20 h 28"/>
                    <a:gd name="T16" fmla="*/ 58 w 62"/>
                    <a:gd name="T17" fmla="*/ 4 h 28"/>
                    <a:gd name="T18" fmla="*/ 54 w 62"/>
                    <a:gd name="T19" fmla="*/ 10 h 28"/>
                    <a:gd name="T20" fmla="*/ 43 w 62"/>
                    <a:gd name="T21" fmla="*/ 19 h 28"/>
                    <a:gd name="T22" fmla="*/ 37 w 62"/>
                    <a:gd name="T23" fmla="*/ 21 h 28"/>
                    <a:gd name="T24" fmla="*/ 57 w 62"/>
                    <a:gd name="T25" fmla="*/ 11 h 28"/>
                    <a:gd name="T26" fmla="*/ 50 w 62"/>
                    <a:gd name="T27" fmla="*/ 16 h 28"/>
                    <a:gd name="T28" fmla="*/ 26 w 62"/>
                    <a:gd name="T29" fmla="*/ 23 h 28"/>
                    <a:gd name="T30" fmla="*/ 15 w 62"/>
                    <a:gd name="T31" fmla="*/ 16 h 28"/>
                    <a:gd name="T32" fmla="*/ 12 w 62"/>
                    <a:gd name="T33" fmla="*/ 21 h 28"/>
                    <a:gd name="T34" fmla="*/ 9 w 62"/>
                    <a:gd name="T35" fmla="*/ 22 h 28"/>
                    <a:gd name="T36" fmla="*/ 15 w 62"/>
                    <a:gd name="T37" fmla="*/ 25 h 28"/>
                    <a:gd name="T38" fmla="*/ 9 w 62"/>
                    <a:gd name="T39" fmla="*/ 23 h 28"/>
                    <a:gd name="T40" fmla="*/ 0 w 62"/>
                    <a:gd name="T41" fmla="*/ 22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28">
                      <a:moveTo>
                        <a:pt x="14" y="16"/>
                      </a:moveTo>
                      <a:cubicBezTo>
                        <a:pt x="16" y="23"/>
                        <a:pt x="16" y="24"/>
                        <a:pt x="24" y="27"/>
                      </a:cubicBezTo>
                      <a:cubicBezTo>
                        <a:pt x="25" y="27"/>
                        <a:pt x="22" y="26"/>
                        <a:pt x="21" y="26"/>
                      </a:cubicBezTo>
                      <a:cubicBezTo>
                        <a:pt x="19" y="25"/>
                        <a:pt x="16" y="22"/>
                        <a:pt x="15" y="21"/>
                      </a:cubicBezTo>
                      <a:cubicBezTo>
                        <a:pt x="16" y="25"/>
                        <a:pt x="17" y="27"/>
                        <a:pt x="21" y="28"/>
                      </a:cubicBezTo>
                      <a:cubicBezTo>
                        <a:pt x="20" y="26"/>
                        <a:pt x="18" y="24"/>
                        <a:pt x="17" y="22"/>
                      </a:cubicBezTo>
                      <a:cubicBezTo>
                        <a:pt x="13" y="15"/>
                        <a:pt x="19" y="26"/>
                        <a:pt x="24" y="28"/>
                      </a:cubicBezTo>
                      <a:cubicBezTo>
                        <a:pt x="33" y="27"/>
                        <a:pt x="34" y="23"/>
                        <a:pt x="42" y="20"/>
                      </a:cubicBezTo>
                      <a:cubicBezTo>
                        <a:pt x="48" y="14"/>
                        <a:pt x="53" y="11"/>
                        <a:pt x="58" y="4"/>
                      </a:cubicBezTo>
                      <a:cubicBezTo>
                        <a:pt x="61" y="0"/>
                        <a:pt x="56" y="8"/>
                        <a:pt x="54" y="10"/>
                      </a:cubicBezTo>
                      <a:cubicBezTo>
                        <a:pt x="51" y="14"/>
                        <a:pt x="47" y="16"/>
                        <a:pt x="43" y="19"/>
                      </a:cubicBezTo>
                      <a:cubicBezTo>
                        <a:pt x="41" y="20"/>
                        <a:pt x="35" y="21"/>
                        <a:pt x="37" y="21"/>
                      </a:cubicBezTo>
                      <a:cubicBezTo>
                        <a:pt x="46" y="19"/>
                        <a:pt x="50" y="16"/>
                        <a:pt x="57" y="11"/>
                      </a:cubicBezTo>
                      <a:cubicBezTo>
                        <a:pt x="62" y="3"/>
                        <a:pt x="52" y="15"/>
                        <a:pt x="50" y="16"/>
                      </a:cubicBezTo>
                      <a:cubicBezTo>
                        <a:pt x="43" y="20"/>
                        <a:pt x="34" y="20"/>
                        <a:pt x="26" y="23"/>
                      </a:cubicBezTo>
                      <a:cubicBezTo>
                        <a:pt x="21" y="21"/>
                        <a:pt x="19" y="17"/>
                        <a:pt x="15" y="16"/>
                      </a:cubicBezTo>
                      <a:cubicBezTo>
                        <a:pt x="14" y="20"/>
                        <a:pt x="17" y="23"/>
                        <a:pt x="12" y="21"/>
                      </a:cubicBezTo>
                      <a:cubicBezTo>
                        <a:pt x="11" y="21"/>
                        <a:pt x="9" y="21"/>
                        <a:pt x="9" y="22"/>
                      </a:cubicBezTo>
                      <a:cubicBezTo>
                        <a:pt x="9" y="24"/>
                        <a:pt x="17" y="25"/>
                        <a:pt x="15" y="25"/>
                      </a:cubicBezTo>
                      <a:cubicBezTo>
                        <a:pt x="13" y="25"/>
                        <a:pt x="9" y="23"/>
                        <a:pt x="9" y="23"/>
                      </a:cubicBezTo>
                      <a:cubicBezTo>
                        <a:pt x="5" y="24"/>
                        <a:pt x="4" y="24"/>
                        <a:pt x="0" y="22"/>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sp>
            <p:nvSpPr>
              <p:cNvPr id="47" name="Freeform 1011">
                <a:extLst>
                  <a:ext uri="{FF2B5EF4-FFF2-40B4-BE49-F238E27FC236}">
                    <a16:creationId xmlns:a16="http://schemas.microsoft.com/office/drawing/2014/main" id="{ABC81E5B-733A-49A8-9894-890474240A54}"/>
                  </a:ext>
                </a:extLst>
              </p:cNvPr>
              <p:cNvSpPr>
                <a:spLocks/>
              </p:cNvSpPr>
              <p:nvPr/>
            </p:nvSpPr>
            <p:spPr bwMode="auto">
              <a:xfrm>
                <a:off x="326" y="104"/>
                <a:ext cx="49" cy="19"/>
              </a:xfrm>
              <a:custGeom>
                <a:avLst/>
                <a:gdLst>
                  <a:gd name="T0" fmla="*/ 20 w 49"/>
                  <a:gd name="T1" fmla="*/ 5 h 19"/>
                  <a:gd name="T2" fmla="*/ 23 w 49"/>
                  <a:gd name="T3" fmla="*/ 5 h 19"/>
                  <a:gd name="T4" fmla="*/ 22 w 49"/>
                  <a:gd name="T5" fmla="*/ 12 h 19"/>
                  <a:gd name="T6" fmla="*/ 16 w 49"/>
                  <a:gd name="T7" fmla="*/ 14 h 19"/>
                  <a:gd name="T8" fmla="*/ 19 w 49"/>
                  <a:gd name="T9" fmla="*/ 10 h 19"/>
                  <a:gd name="T10" fmla="*/ 17 w 49"/>
                  <a:gd name="T11" fmla="*/ 6 h 19"/>
                  <a:gd name="T12" fmla="*/ 15 w 49"/>
                  <a:gd name="T13" fmla="*/ 11 h 19"/>
                  <a:gd name="T14" fmla="*/ 29 w 49"/>
                  <a:gd name="T15" fmla="*/ 6 h 19"/>
                  <a:gd name="T16" fmla="*/ 49 w 49"/>
                  <a:gd name="T17" fmla="*/ 17 h 19"/>
                  <a:gd name="T18" fmla="*/ 32 w 49"/>
                  <a:gd name="T19" fmla="*/ 14 h 19"/>
                  <a:gd name="T20" fmla="*/ 30 w 49"/>
                  <a:gd name="T21" fmla="*/ 14 h 19"/>
                  <a:gd name="T22" fmla="*/ 14 w 49"/>
                  <a:gd name="T23" fmla="*/ 11 h 19"/>
                  <a:gd name="T24" fmla="*/ 26 w 49"/>
                  <a:gd name="T25" fmla="*/ 6 h 19"/>
                  <a:gd name="T26" fmla="*/ 27 w 49"/>
                  <a:gd name="T27" fmla="*/ 1 h 19"/>
                  <a:gd name="T28" fmla="*/ 24 w 49"/>
                  <a:gd name="T29" fmla="*/ 2 h 19"/>
                  <a:gd name="T30" fmla="*/ 18 w 49"/>
                  <a:gd name="T31" fmla="*/ 8 h 19"/>
                  <a:gd name="T32" fmla="*/ 14 w 49"/>
                  <a:gd name="T33" fmla="*/ 11 h 19"/>
                  <a:gd name="T34" fmla="*/ 11 w 49"/>
                  <a:gd name="T35" fmla="*/ 13 h 19"/>
                  <a:gd name="T36" fmla="*/ 17 w 49"/>
                  <a:gd name="T37" fmla="*/ 7 h 19"/>
                  <a:gd name="T38" fmla="*/ 13 w 49"/>
                  <a:gd name="T39" fmla="*/ 8 h 19"/>
                  <a:gd name="T40" fmla="*/ 6 w 49"/>
                  <a:gd name="T41" fmla="*/ 12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9" h="19">
                    <a:moveTo>
                      <a:pt x="20" y="5"/>
                    </a:moveTo>
                    <a:cubicBezTo>
                      <a:pt x="27" y="10"/>
                      <a:pt x="33" y="15"/>
                      <a:pt x="23" y="5"/>
                    </a:cubicBezTo>
                    <a:cubicBezTo>
                      <a:pt x="24" y="8"/>
                      <a:pt x="25" y="10"/>
                      <a:pt x="22" y="12"/>
                    </a:cubicBezTo>
                    <a:cubicBezTo>
                      <a:pt x="20" y="13"/>
                      <a:pt x="16" y="14"/>
                      <a:pt x="16" y="14"/>
                    </a:cubicBezTo>
                    <a:cubicBezTo>
                      <a:pt x="0" y="12"/>
                      <a:pt x="14" y="11"/>
                      <a:pt x="19" y="10"/>
                    </a:cubicBezTo>
                    <a:cubicBezTo>
                      <a:pt x="24" y="6"/>
                      <a:pt x="28" y="4"/>
                      <a:pt x="17" y="6"/>
                    </a:cubicBezTo>
                    <a:cubicBezTo>
                      <a:pt x="10" y="11"/>
                      <a:pt x="9" y="9"/>
                      <a:pt x="15" y="11"/>
                    </a:cubicBezTo>
                    <a:cubicBezTo>
                      <a:pt x="20" y="9"/>
                      <a:pt x="25" y="9"/>
                      <a:pt x="29" y="6"/>
                    </a:cubicBezTo>
                    <a:cubicBezTo>
                      <a:pt x="32" y="15"/>
                      <a:pt x="40" y="16"/>
                      <a:pt x="49" y="17"/>
                    </a:cubicBezTo>
                    <a:cubicBezTo>
                      <a:pt x="43" y="19"/>
                      <a:pt x="37" y="19"/>
                      <a:pt x="32" y="14"/>
                    </a:cubicBezTo>
                    <a:cubicBezTo>
                      <a:pt x="31" y="9"/>
                      <a:pt x="31" y="9"/>
                      <a:pt x="30" y="14"/>
                    </a:cubicBezTo>
                    <a:cubicBezTo>
                      <a:pt x="25" y="13"/>
                      <a:pt x="19" y="13"/>
                      <a:pt x="14" y="11"/>
                    </a:cubicBezTo>
                    <a:cubicBezTo>
                      <a:pt x="20" y="10"/>
                      <a:pt x="23" y="11"/>
                      <a:pt x="26" y="6"/>
                    </a:cubicBezTo>
                    <a:cubicBezTo>
                      <a:pt x="26" y="4"/>
                      <a:pt x="28" y="3"/>
                      <a:pt x="27" y="1"/>
                    </a:cubicBezTo>
                    <a:cubicBezTo>
                      <a:pt x="27" y="0"/>
                      <a:pt x="25" y="1"/>
                      <a:pt x="24" y="2"/>
                    </a:cubicBezTo>
                    <a:cubicBezTo>
                      <a:pt x="16" y="6"/>
                      <a:pt x="23" y="3"/>
                      <a:pt x="18" y="8"/>
                    </a:cubicBezTo>
                    <a:cubicBezTo>
                      <a:pt x="17" y="9"/>
                      <a:pt x="15" y="10"/>
                      <a:pt x="14" y="11"/>
                    </a:cubicBezTo>
                    <a:cubicBezTo>
                      <a:pt x="13" y="12"/>
                      <a:pt x="10" y="14"/>
                      <a:pt x="11" y="13"/>
                    </a:cubicBezTo>
                    <a:cubicBezTo>
                      <a:pt x="13" y="11"/>
                      <a:pt x="15" y="9"/>
                      <a:pt x="17" y="7"/>
                    </a:cubicBezTo>
                    <a:cubicBezTo>
                      <a:pt x="18" y="6"/>
                      <a:pt x="14" y="8"/>
                      <a:pt x="13" y="8"/>
                    </a:cubicBezTo>
                    <a:cubicBezTo>
                      <a:pt x="10" y="9"/>
                      <a:pt x="3" y="12"/>
                      <a:pt x="6" y="12"/>
                    </a:cubicBezTo>
                  </a:path>
                </a:pathLst>
              </a:custGeom>
              <a:noFill/>
              <a:ln w="9525">
                <a:solidFill>
                  <a:srgbClr xmlns:mc="http://schemas.openxmlformats.org/markup-compatibility/2006" xmlns:a14="http://schemas.microsoft.com/office/drawing/2010/main" val="339966" mc:Ignorable="a14" a14:legacySpreadsheetColorIndex="57"/>
                </a:solidFill>
                <a:round/>
                <a:headEnd/>
                <a:tailEnd/>
              </a:ln>
              <a:extLst>
                <a:ext uri="{909E8E84-426E-40DD-AFC4-6F175D3DCCD1}">
                  <a14:hiddenFill xmlns:a14="http://schemas.microsoft.com/office/drawing/2010/main">
                    <a:solidFill>
                      <a:srgbClr xmlns:mc="http://schemas.openxmlformats.org/markup-compatibility/2006" val="FFFFFF" mc:Ignorable="a14" a14:legacySpreadsheetColorIndex="9"/>
                    </a:solidFill>
                  </a14:hiddenFill>
                </a:ext>
              </a:extLst>
            </p:spPr>
            <p:txBody>
              <a:bodyPr/>
              <a:lstStyle/>
              <a:p>
                <a:endParaRPr lang="en-US" dirty="0"/>
              </a:p>
            </p:txBody>
          </p:sp>
        </p:grpSp>
      </p:grpSp>
      <p:sp>
        <p:nvSpPr>
          <p:cNvPr id="4" name="Rectangle 3">
            <a:extLst>
              <a:ext uri="{FF2B5EF4-FFF2-40B4-BE49-F238E27FC236}">
                <a16:creationId xmlns:a16="http://schemas.microsoft.com/office/drawing/2014/main" id="{C0403E58-213E-43D2-8160-AD61354A82DD}"/>
              </a:ext>
            </a:extLst>
          </p:cNvPr>
          <p:cNvSpPr/>
          <p:nvPr/>
        </p:nvSpPr>
        <p:spPr>
          <a:xfrm>
            <a:off x="440746" y="1301525"/>
            <a:ext cx="4445821" cy="1384995"/>
          </a:xfrm>
          <a:prstGeom prst="rect">
            <a:avLst/>
          </a:prstGeom>
        </p:spPr>
        <p:txBody>
          <a:bodyPr wrap="square">
            <a:spAutoFit/>
          </a:bodyPr>
          <a:lstStyle/>
          <a:p>
            <a:pPr algn="just"/>
            <a:r>
              <a:rPr lang="en-US" sz="1400" kern="0" dirty="0">
                <a:latin typeface="Tahoma" panose="020B0604030504040204" pitchFamily="34" charset="0"/>
              </a:rPr>
              <a:t>From: Guidelines for Pendimethalin Treatment for Subsurface Drip Systems</a:t>
            </a:r>
          </a:p>
          <a:p>
            <a:pPr algn="just"/>
            <a:endParaRPr lang="en-US" sz="1400" dirty="0">
              <a:latin typeface="Tahoma" panose="020B0604030504040204" pitchFamily="34" charset="0"/>
            </a:endParaRPr>
          </a:p>
          <a:p>
            <a:pPr algn="just">
              <a:spcAft>
                <a:spcPts val="0"/>
              </a:spcAft>
            </a:pPr>
            <a:r>
              <a:rPr lang="en-US" sz="1400" dirty="0">
                <a:latin typeface="Tahoma" panose="020B0604030504040204" pitchFamily="34" charset="0"/>
                <a:ea typeface="Times New Roman" panose="02020603050405020304" pitchFamily="18" charset="0"/>
              </a:rPr>
              <a:t>“To prevent root intrusion into the dripper lines by using the soil media surrounding the dripper-lines, which contains Pendimethalin”.  </a:t>
            </a:r>
            <a:r>
              <a:rPr lang="he-IL" sz="1400" dirty="0">
                <a:latin typeface="Tahoma" panose="020B0604030504040204" pitchFamily="34"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E45B78D-B180-48A6-8DA8-3FF3305FA7CC}"/>
              </a:ext>
            </a:extLst>
          </p:cNvPr>
          <p:cNvSpPr txBox="1"/>
          <p:nvPr/>
        </p:nvSpPr>
        <p:spPr>
          <a:xfrm>
            <a:off x="440746" y="238624"/>
            <a:ext cx="8127541" cy="646331"/>
          </a:xfrm>
          <a:prstGeom prst="rect">
            <a:avLst/>
          </a:prstGeom>
          <a:noFill/>
        </p:spPr>
        <p:txBody>
          <a:bodyPr wrap="square" rtlCol="1">
            <a:spAutoFit/>
          </a:bodyPr>
          <a:lstStyle/>
          <a:p>
            <a:r>
              <a:rPr lang="es-CR" dirty="0"/>
              <a:t>Así que. ¿Que pasó? ¿Por qué la aplicación de Triflumurom para el control de sugarcane border (Diatraea saccharalis) no fue exitosa?</a:t>
            </a:r>
            <a:r>
              <a:rPr lang="en-US" dirty="0"/>
              <a:t> </a:t>
            </a:r>
            <a:endParaRPr lang="he-IL" dirty="0"/>
          </a:p>
        </p:txBody>
      </p:sp>
      <p:sp>
        <p:nvSpPr>
          <p:cNvPr id="683" name="TextBox 682">
            <a:extLst>
              <a:ext uri="{FF2B5EF4-FFF2-40B4-BE49-F238E27FC236}">
                <a16:creationId xmlns:a16="http://schemas.microsoft.com/office/drawing/2014/main" id="{7D1521D7-56C6-4540-9B4B-29E53545EE90}"/>
              </a:ext>
            </a:extLst>
          </p:cNvPr>
          <p:cNvSpPr txBox="1"/>
          <p:nvPr/>
        </p:nvSpPr>
        <p:spPr>
          <a:xfrm>
            <a:off x="607785" y="5624424"/>
            <a:ext cx="8127541" cy="923330"/>
          </a:xfrm>
          <a:prstGeom prst="rect">
            <a:avLst/>
          </a:prstGeom>
          <a:noFill/>
        </p:spPr>
        <p:txBody>
          <a:bodyPr wrap="square" rtlCol="1">
            <a:spAutoFit/>
          </a:bodyPr>
          <a:lstStyle/>
          <a:p>
            <a:r>
              <a:rPr lang="en-US" dirty="0" err="1">
                <a:solidFill>
                  <a:schemeClr val="accent1">
                    <a:lumMod val="75000"/>
                  </a:schemeClr>
                </a:solidFill>
              </a:rPr>
              <a:t>Triflumurom</a:t>
            </a:r>
            <a:r>
              <a:rPr lang="en-US" dirty="0">
                <a:solidFill>
                  <a:schemeClr val="accent1">
                    <a:lumMod val="75000"/>
                  </a:schemeClr>
                </a:solidFill>
              </a:rPr>
              <a:t> was applied the same way Pendimethalin is applied – therefore the insecticide was not available for the roots</a:t>
            </a:r>
          </a:p>
          <a:p>
            <a:r>
              <a:rPr lang="en-US" dirty="0">
                <a:solidFill>
                  <a:schemeClr val="accent1">
                    <a:lumMod val="75000"/>
                  </a:schemeClr>
                </a:solidFill>
              </a:rPr>
              <a:t> </a:t>
            </a:r>
            <a:endParaRPr lang="he-IL" dirty="0">
              <a:solidFill>
                <a:schemeClr val="accent1">
                  <a:lumMod val="75000"/>
                </a:schemeClr>
              </a:solidFill>
            </a:endParaRPr>
          </a:p>
        </p:txBody>
      </p:sp>
    </p:spTree>
    <p:extLst>
      <p:ext uri="{BB962C8B-B14F-4D97-AF65-F5344CB8AC3E}">
        <p14:creationId xmlns:p14="http://schemas.microsoft.com/office/powerpoint/2010/main" val="1096934598"/>
      </p:ext>
    </p:extLst>
  </p:cSld>
  <p:clrMapOvr>
    <a:masterClrMapping/>
  </p:clrMapOvr>
  <p:transition>
    <p:checke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395536" y="1196752"/>
            <a:ext cx="8168232" cy="4536504"/>
            <a:chOff x="539552" y="1196752"/>
            <a:chExt cx="8168232" cy="4536504"/>
          </a:xfrm>
        </p:grpSpPr>
        <p:sp>
          <p:nvSpPr>
            <p:cNvPr id="2" name="Rectangle 1"/>
            <p:cNvSpPr/>
            <p:nvPr/>
          </p:nvSpPr>
          <p:spPr>
            <a:xfrm>
              <a:off x="755576" y="1196752"/>
              <a:ext cx="7920880" cy="1292662"/>
            </a:xfrm>
            <a:prstGeom prst="rect">
              <a:avLst/>
            </a:prstGeom>
            <a:solidFill>
              <a:schemeClr val="accent5">
                <a:lumMod val="75000"/>
              </a:schemeClr>
            </a:solidFill>
            <a:effectLst/>
            <a:scene3d>
              <a:camera prst="orthographicFront">
                <a:rot lat="0" lon="0" rev="0"/>
              </a:camera>
              <a:lightRig rig="threePt" dir="t">
                <a:rot lat="0" lon="0" rev="0"/>
              </a:lightRig>
            </a:scene3d>
            <a:sp3d/>
          </p:spPr>
          <p:style>
            <a:lnRef idx="0">
              <a:schemeClr val="accent1"/>
            </a:lnRef>
            <a:fillRef idx="3">
              <a:schemeClr val="accent1"/>
            </a:fillRef>
            <a:effectRef idx="3">
              <a:schemeClr val="accent1"/>
            </a:effectRef>
            <a:fontRef idx="minor">
              <a:schemeClr val="lt1"/>
            </a:fontRef>
          </p:style>
          <p:txBody>
            <a:bodyPr wrap="square">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a:defRPr/>
              </a:pPr>
              <a:r>
                <a:rPr lang="es-AR" sz="2000" b="1" dirty="0">
                  <a:solidFill>
                    <a:schemeClr val="bg1"/>
                  </a:solidFill>
                  <a:latin typeface="Arial Narrow" pitchFamily="34" charset="0"/>
                </a:rPr>
                <a:t>3</a:t>
              </a:r>
              <a:r>
                <a:rPr lang="es-AR" sz="2000" b="1" baseline="30000" dirty="0">
                  <a:solidFill>
                    <a:schemeClr val="bg1"/>
                  </a:solidFill>
                  <a:latin typeface="Arial Narrow" pitchFamily="34" charset="0"/>
                </a:rPr>
                <a:t>rd</a:t>
              </a:r>
              <a:r>
                <a:rPr lang="es-AR" sz="2000" b="1" dirty="0">
                  <a:solidFill>
                    <a:schemeClr val="bg1"/>
                  </a:solidFill>
                  <a:latin typeface="Arial Narrow" pitchFamily="34" charset="0"/>
                </a:rPr>
                <a:t> GENERACION: </a:t>
              </a:r>
              <a:br>
                <a:rPr lang="es-AR" sz="2000" b="1" dirty="0">
                  <a:solidFill>
                    <a:schemeClr val="bg1"/>
                  </a:solidFill>
                  <a:latin typeface="Arial Narrow" pitchFamily="34" charset="0"/>
                </a:rPr>
              </a:br>
              <a:r>
                <a:rPr lang="es-AR" b="1" dirty="0">
                  <a:solidFill>
                    <a:schemeClr val="bg1"/>
                  </a:solidFill>
                  <a:latin typeface="Arial Narrow" pitchFamily="34" charset="0"/>
                </a:rPr>
                <a:t>GOTEO SUBTERRANEO COMO SISTEMA PARA ADMINISTRACIÓN</a:t>
              </a:r>
            </a:p>
            <a:p>
              <a:pPr algn="ctr">
                <a:defRPr/>
              </a:pPr>
              <a:r>
                <a:rPr lang="es-AR" sz="2000" dirty="0">
                  <a:solidFill>
                    <a:schemeClr val="bg1"/>
                  </a:solidFill>
                  <a:latin typeface="Arial Narrow" pitchFamily="34" charset="0"/>
                </a:rPr>
                <a:t>Goteo subterráneo es la manera más rápida y eficiente de aplicación</a:t>
              </a:r>
              <a:br>
                <a:rPr lang="es-AR" sz="2000" dirty="0">
                  <a:solidFill>
                    <a:schemeClr val="bg1"/>
                  </a:solidFill>
                  <a:latin typeface="Arial Narrow" pitchFamily="34" charset="0"/>
                </a:rPr>
              </a:br>
              <a:r>
                <a:rPr lang="es-AR" sz="2000" dirty="0">
                  <a:solidFill>
                    <a:schemeClr val="bg1"/>
                  </a:solidFill>
                  <a:latin typeface="Arial Narrow" pitchFamily="34" charset="0"/>
                </a:rPr>
                <a:t>de una gama de sustancias directamente al sistema radicular</a:t>
              </a:r>
            </a:p>
          </p:txBody>
        </p:sp>
        <p:sp>
          <p:nvSpPr>
            <p:cNvPr id="3" name="TextBox 2"/>
            <p:cNvSpPr txBox="1"/>
            <p:nvPr/>
          </p:nvSpPr>
          <p:spPr>
            <a:xfrm>
              <a:off x="6191847" y="3284668"/>
              <a:ext cx="2088403" cy="792104"/>
            </a:xfrm>
            <a:prstGeom prst="rect">
              <a:avLst/>
            </a:prstGeom>
            <a:solidFill>
              <a:schemeClr val="accent5">
                <a:lumMod val="75000"/>
              </a:schemeClr>
            </a:solidFill>
            <a:ln w="3175">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lvl1pPr marL="342900" indent="-342900">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marL="0" lvl="1" algn="ctr">
                <a:defRPr/>
              </a:pPr>
              <a:r>
                <a:rPr lang="en-US" sz="2400" dirty="0">
                  <a:solidFill>
                    <a:schemeClr val="bg1"/>
                  </a:solidFill>
                  <a:latin typeface="Arial Narrow" pitchFamily="34" charset="0"/>
                </a:rPr>
                <a:t>Afluentes del ingenio</a:t>
              </a:r>
            </a:p>
          </p:txBody>
        </p:sp>
        <p:sp>
          <p:nvSpPr>
            <p:cNvPr id="5" name="TextBox 4"/>
            <p:cNvSpPr txBox="1"/>
            <p:nvPr/>
          </p:nvSpPr>
          <p:spPr>
            <a:xfrm>
              <a:off x="3527721" y="3284684"/>
              <a:ext cx="2088557" cy="792016"/>
            </a:xfrm>
            <a:prstGeom prst="rect">
              <a:avLst/>
            </a:prstGeom>
            <a:solidFill>
              <a:schemeClr val="accent5">
                <a:lumMod val="75000"/>
              </a:schemeClr>
            </a:solidFill>
            <a:ln w="3175">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lstStyle>
              <a:lvl1pPr marL="342900" indent="-342900">
                <a:defRPr>
                  <a:solidFill>
                    <a:schemeClr val="tx1"/>
                  </a:solidFill>
                  <a:latin typeface="Calibri" pitchFamily="34" charset="0"/>
                  <a:cs typeface="Arial" charset="0"/>
                </a:defRPr>
              </a:lvl1pPr>
              <a:lvl2pPr>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marL="0" lvl="1" algn="ctr">
                <a:defRPr/>
              </a:pPr>
              <a:r>
                <a:rPr lang="es-AR" sz="2400" dirty="0">
                  <a:solidFill>
                    <a:schemeClr val="bg1"/>
                  </a:solidFill>
                  <a:latin typeface="Arial Narrow" pitchFamily="34" charset="0"/>
                </a:rPr>
                <a:t>Aplicaciones Fisiológicas</a:t>
              </a:r>
            </a:p>
          </p:txBody>
        </p:sp>
        <p:sp>
          <p:nvSpPr>
            <p:cNvPr id="6" name="TextBox 5"/>
            <p:cNvSpPr txBox="1"/>
            <p:nvPr/>
          </p:nvSpPr>
          <p:spPr>
            <a:xfrm>
              <a:off x="863425" y="3284684"/>
              <a:ext cx="2088557" cy="792016"/>
            </a:xfrm>
            <a:prstGeom prst="rect">
              <a:avLst/>
            </a:prstGeom>
            <a:solidFill>
              <a:schemeClr val="accent5">
                <a:lumMod val="75000"/>
              </a:schemeClr>
            </a:solidFill>
            <a:ln w="3175">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lIns="36000" tIns="36000" rIns="36000" bIns="36000" anchor="ctr"/>
            <a:lstStyle/>
            <a:p>
              <a:pPr marL="0" lvl="1" algn="ctr">
                <a:defRPr/>
              </a:pPr>
              <a:r>
                <a:rPr lang="es-AR" sz="2400" dirty="0">
                  <a:solidFill>
                    <a:schemeClr val="bg1"/>
                  </a:solidFill>
                  <a:latin typeface="Arial Narrow" pitchFamily="34" charset="0"/>
                  <a:cs typeface="Arial" charset="0"/>
                </a:rPr>
                <a:t>Plagas y </a:t>
              </a:r>
              <a:br>
                <a:rPr lang="es-AR" sz="2400" dirty="0">
                  <a:solidFill>
                    <a:schemeClr val="bg1"/>
                  </a:solidFill>
                  <a:latin typeface="Arial Narrow" pitchFamily="34" charset="0"/>
                  <a:cs typeface="Arial" charset="0"/>
                </a:rPr>
              </a:br>
              <a:r>
                <a:rPr lang="es-AR" sz="2400" dirty="0">
                  <a:solidFill>
                    <a:schemeClr val="bg1"/>
                  </a:solidFill>
                  <a:latin typeface="Arial Narrow" pitchFamily="34" charset="0"/>
                  <a:cs typeface="Arial" charset="0"/>
                </a:rPr>
                <a:t>enfermedades</a:t>
              </a:r>
            </a:p>
          </p:txBody>
        </p:sp>
        <p:sp>
          <p:nvSpPr>
            <p:cNvPr id="4" name="TextBox 3"/>
            <p:cNvSpPr txBox="1"/>
            <p:nvPr/>
          </p:nvSpPr>
          <p:spPr>
            <a:xfrm>
              <a:off x="539552" y="4941168"/>
              <a:ext cx="1224136" cy="792088"/>
            </a:xfrm>
            <a:prstGeom prst="rect">
              <a:avLst/>
            </a:prstGeom>
            <a:solidFill>
              <a:schemeClr val="accent5">
                <a:lumMod val="75000"/>
              </a:schemeClr>
            </a:solidFill>
            <a:ln w="12700">
              <a:solidFill>
                <a:srgbClr val="F7941E"/>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1"/>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a:defRPr/>
              </a:pPr>
              <a:r>
                <a:rPr lang="es-ES_tradnl" sz="2000" dirty="0">
                  <a:solidFill>
                    <a:schemeClr val="bg1"/>
                  </a:solidFill>
                  <a:latin typeface="Arial Narrow" pitchFamily="34" charset="0"/>
                </a:rPr>
                <a:t>Químicos</a:t>
              </a:r>
            </a:p>
          </p:txBody>
        </p:sp>
        <p:sp>
          <p:nvSpPr>
            <p:cNvPr id="9" name="TextBox 8"/>
            <p:cNvSpPr txBox="1"/>
            <p:nvPr/>
          </p:nvSpPr>
          <p:spPr>
            <a:xfrm>
              <a:off x="1907704" y="4941168"/>
              <a:ext cx="1224136" cy="792088"/>
            </a:xfrm>
            <a:prstGeom prst="rect">
              <a:avLst/>
            </a:prstGeom>
            <a:solidFill>
              <a:schemeClr val="accent5">
                <a:lumMod val="75000"/>
              </a:schemeClr>
            </a:solidFill>
            <a:ln w="12700">
              <a:solidFill>
                <a:srgbClr val="F7941E"/>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r>
                <a:rPr lang="es-ES_tradnl" sz="2000" dirty="0">
                  <a:solidFill>
                    <a:schemeClr val="bg1"/>
                  </a:solidFill>
                  <a:latin typeface="Arial Narrow" pitchFamily="34" charset="0"/>
                </a:rPr>
                <a:t>Biológicos</a:t>
              </a:r>
            </a:p>
          </p:txBody>
        </p:sp>
        <p:sp>
          <p:nvSpPr>
            <p:cNvPr id="10" name="TextBox 9"/>
            <p:cNvSpPr txBox="1"/>
            <p:nvPr/>
          </p:nvSpPr>
          <p:spPr>
            <a:xfrm>
              <a:off x="3275856" y="4941168"/>
              <a:ext cx="1296144" cy="792088"/>
            </a:xfrm>
            <a:custGeom>
              <a:avLst/>
              <a:gdLst>
                <a:gd name="connsiteX0" fmla="*/ 0 w 1224136"/>
                <a:gd name="connsiteY0" fmla="*/ 0 h 504530"/>
                <a:gd name="connsiteX1" fmla="*/ 1224136 w 1224136"/>
                <a:gd name="connsiteY1" fmla="*/ 0 h 504530"/>
                <a:gd name="connsiteX2" fmla="*/ 1224136 w 1224136"/>
                <a:gd name="connsiteY2" fmla="*/ 504530 h 504530"/>
                <a:gd name="connsiteX3" fmla="*/ 0 w 1224136"/>
                <a:gd name="connsiteY3" fmla="*/ 504530 h 504530"/>
                <a:gd name="connsiteX4" fmla="*/ 0 w 1224136"/>
                <a:gd name="connsiteY4" fmla="*/ 0 h 50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136" h="504530">
                  <a:moveTo>
                    <a:pt x="0" y="0"/>
                  </a:moveTo>
                  <a:lnTo>
                    <a:pt x="1224136" y="0"/>
                  </a:lnTo>
                  <a:lnTo>
                    <a:pt x="1224136" y="504530"/>
                  </a:lnTo>
                  <a:lnTo>
                    <a:pt x="0" y="504530"/>
                  </a:lnTo>
                  <a:lnTo>
                    <a:pt x="0" y="0"/>
                  </a:lnTo>
                  <a:close/>
                </a:path>
              </a:pathLst>
            </a:custGeom>
            <a:solidFill>
              <a:schemeClr val="accent5">
                <a:lumMod val="75000"/>
              </a:schemeClr>
            </a:solidFill>
            <a:ln w="12700">
              <a:solidFill>
                <a:srgbClr val="F7941E"/>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r>
                <a:rPr lang="es-ES_tradnl" sz="2000" dirty="0">
                  <a:solidFill>
                    <a:schemeClr val="bg1"/>
                  </a:solidFill>
                  <a:latin typeface="Arial Narrow" pitchFamily="34" charset="0"/>
                </a:rPr>
                <a:t>Maduración</a:t>
              </a:r>
            </a:p>
          </p:txBody>
        </p:sp>
        <p:sp>
          <p:nvSpPr>
            <p:cNvPr id="11" name="TextBox 10"/>
            <p:cNvSpPr txBox="1"/>
            <p:nvPr/>
          </p:nvSpPr>
          <p:spPr>
            <a:xfrm>
              <a:off x="4644008" y="4941169"/>
              <a:ext cx="1224136" cy="792087"/>
            </a:xfrm>
            <a:prstGeom prst="rect">
              <a:avLst/>
            </a:prstGeom>
            <a:solidFill>
              <a:schemeClr val="accent5">
                <a:lumMod val="75000"/>
              </a:schemeClr>
            </a:solidFill>
            <a:ln w="12700">
              <a:solidFill>
                <a:srgbClr val="F7941E"/>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r>
                <a:rPr lang="en-US" sz="2000" dirty="0">
                  <a:solidFill>
                    <a:schemeClr val="bg1"/>
                  </a:solidFill>
                  <a:latin typeface="Arial Narrow" pitchFamily="34" charset="0"/>
                </a:rPr>
                <a:t>Mycorrhiza</a:t>
              </a:r>
            </a:p>
          </p:txBody>
        </p:sp>
        <p:sp>
          <p:nvSpPr>
            <p:cNvPr id="12" name="TextBox 11"/>
            <p:cNvSpPr txBox="1"/>
            <p:nvPr/>
          </p:nvSpPr>
          <p:spPr>
            <a:xfrm>
              <a:off x="6012160" y="4941168"/>
              <a:ext cx="1296144" cy="792088"/>
            </a:xfrm>
            <a:prstGeom prst="rect">
              <a:avLst/>
            </a:prstGeom>
            <a:solidFill>
              <a:schemeClr val="accent5">
                <a:lumMod val="75000"/>
              </a:schemeClr>
            </a:solidFill>
            <a:ln w="12700">
              <a:solidFill>
                <a:srgbClr val="F7941E"/>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1"/>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fontAlgn="base">
                <a:spcBef>
                  <a:spcPct val="0"/>
                </a:spcBef>
                <a:spcAft>
                  <a:spcPct val="0"/>
                </a:spcAft>
                <a:defRPr>
                  <a:solidFill>
                    <a:schemeClr val="tx1"/>
                  </a:solidFill>
                  <a:latin typeface="Calibri" pitchFamily="34" charset="0"/>
                  <a:cs typeface="Arial" charset="0"/>
                </a:defRPr>
              </a:lvl6pPr>
              <a:lvl7pPr marL="2971800" indent="-228600" fontAlgn="base">
                <a:spcBef>
                  <a:spcPct val="0"/>
                </a:spcBef>
                <a:spcAft>
                  <a:spcPct val="0"/>
                </a:spcAft>
                <a:defRPr>
                  <a:solidFill>
                    <a:schemeClr val="tx1"/>
                  </a:solidFill>
                  <a:latin typeface="Calibri" pitchFamily="34" charset="0"/>
                  <a:cs typeface="Arial" charset="0"/>
                </a:defRPr>
              </a:lvl7pPr>
              <a:lvl8pPr marL="3429000" indent="-228600" fontAlgn="base">
                <a:spcBef>
                  <a:spcPct val="0"/>
                </a:spcBef>
                <a:spcAft>
                  <a:spcPct val="0"/>
                </a:spcAft>
                <a:defRPr>
                  <a:solidFill>
                    <a:schemeClr val="tx1"/>
                  </a:solidFill>
                  <a:latin typeface="Calibri" pitchFamily="34" charset="0"/>
                  <a:cs typeface="Arial" charset="0"/>
                </a:defRPr>
              </a:lvl8pPr>
              <a:lvl9pPr marL="3886200" indent="-228600" fontAlgn="base">
                <a:spcBef>
                  <a:spcPct val="0"/>
                </a:spcBef>
                <a:spcAft>
                  <a:spcPct val="0"/>
                </a:spcAft>
                <a:defRPr>
                  <a:solidFill>
                    <a:schemeClr val="tx1"/>
                  </a:solidFill>
                  <a:latin typeface="Calibri" pitchFamily="34" charset="0"/>
                  <a:cs typeface="Arial" charset="0"/>
                </a:defRPr>
              </a:lvl9pPr>
            </a:lstStyle>
            <a:p>
              <a:pPr algn="ctr">
                <a:defRPr/>
              </a:pPr>
              <a:r>
                <a:rPr lang="en-US" sz="2000" dirty="0">
                  <a:solidFill>
                    <a:schemeClr val="bg1"/>
                  </a:solidFill>
                  <a:latin typeface="Arial Narrow" pitchFamily="34" charset="0"/>
                </a:rPr>
                <a:t>Agua de </a:t>
              </a:r>
              <a:r>
                <a:rPr lang="es-ES_tradnl" sz="2000" dirty="0">
                  <a:solidFill>
                    <a:schemeClr val="bg1"/>
                  </a:solidFill>
                  <a:latin typeface="Arial Narrow" pitchFamily="34" charset="0"/>
                </a:rPr>
                <a:t>lavado</a:t>
              </a:r>
            </a:p>
          </p:txBody>
        </p:sp>
        <p:sp>
          <p:nvSpPr>
            <p:cNvPr id="13" name="TextBox 12"/>
            <p:cNvSpPr txBox="1"/>
            <p:nvPr/>
          </p:nvSpPr>
          <p:spPr>
            <a:xfrm>
              <a:off x="7483648" y="4902858"/>
              <a:ext cx="1224136" cy="792088"/>
            </a:xfrm>
            <a:prstGeom prst="rect">
              <a:avLst/>
            </a:prstGeom>
            <a:solidFill>
              <a:schemeClr val="accent5">
                <a:lumMod val="75000"/>
              </a:schemeClr>
            </a:solidFill>
            <a:ln w="12700">
              <a:solidFill>
                <a:srgbClr val="F7941E"/>
              </a:solid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1"/>
            <a:lstStyle/>
            <a:p>
              <a:pPr algn="ctr" fontAlgn="auto">
                <a:spcBef>
                  <a:spcPts val="0"/>
                </a:spcBef>
                <a:spcAft>
                  <a:spcPts val="0"/>
                </a:spcAft>
                <a:defRPr/>
              </a:pPr>
              <a:r>
                <a:rPr lang="es-ES_tradnl" sz="2000" dirty="0">
                  <a:solidFill>
                    <a:schemeClr val="bg1"/>
                  </a:solidFill>
                  <a:latin typeface="Arial Narrow" pitchFamily="34" charset="0"/>
                </a:rPr>
                <a:t>Vinaza</a:t>
              </a:r>
            </a:p>
          </p:txBody>
        </p:sp>
        <p:cxnSp>
          <p:nvCxnSpPr>
            <p:cNvPr id="18" name="מחבר ישר 17"/>
            <p:cNvCxnSpPr/>
            <p:nvPr/>
          </p:nvCxnSpPr>
          <p:spPr>
            <a:xfrm>
              <a:off x="4572000" y="2565400"/>
              <a:ext cx="0" cy="358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מחבר ישר 23"/>
            <p:cNvCxnSpPr/>
            <p:nvPr/>
          </p:nvCxnSpPr>
          <p:spPr>
            <a:xfrm>
              <a:off x="1835150" y="2924175"/>
              <a:ext cx="540067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מחבר ישר 29"/>
            <p:cNvCxnSpPr/>
            <p:nvPr/>
          </p:nvCxnSpPr>
          <p:spPr>
            <a:xfrm>
              <a:off x="1835150" y="2924175"/>
              <a:ext cx="0" cy="36049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מחבר ישר 31"/>
            <p:cNvCxnSpPr/>
            <p:nvPr/>
          </p:nvCxnSpPr>
          <p:spPr>
            <a:xfrm flipH="1">
              <a:off x="4572000" y="2924175"/>
              <a:ext cx="1" cy="36049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מחבר ישר 32"/>
            <p:cNvCxnSpPr/>
            <p:nvPr/>
          </p:nvCxnSpPr>
          <p:spPr>
            <a:xfrm>
              <a:off x="7235825" y="2924175"/>
              <a:ext cx="0" cy="36049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מחבר ישר 33"/>
            <p:cNvCxnSpPr/>
            <p:nvPr/>
          </p:nvCxnSpPr>
          <p:spPr>
            <a:xfrm>
              <a:off x="3851275" y="4437063"/>
              <a:ext cx="144145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מחבר ישר 36"/>
            <p:cNvCxnSpPr/>
            <p:nvPr/>
          </p:nvCxnSpPr>
          <p:spPr>
            <a:xfrm>
              <a:off x="6588125" y="4437063"/>
              <a:ext cx="1439863"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מחבר ישר 37"/>
            <p:cNvCxnSpPr/>
            <p:nvPr/>
          </p:nvCxnSpPr>
          <p:spPr>
            <a:xfrm>
              <a:off x="1116013" y="4437063"/>
              <a:ext cx="143986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מחבר ישר 38"/>
            <p:cNvCxnSpPr/>
            <p:nvPr/>
          </p:nvCxnSpPr>
          <p:spPr>
            <a:xfrm>
              <a:off x="4572000" y="4076700"/>
              <a:ext cx="0" cy="36036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1" name="מחבר ישר 40"/>
            <p:cNvCxnSpPr/>
            <p:nvPr/>
          </p:nvCxnSpPr>
          <p:spPr>
            <a:xfrm>
              <a:off x="5292725" y="4437063"/>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מחבר ישר 47"/>
            <p:cNvCxnSpPr/>
            <p:nvPr/>
          </p:nvCxnSpPr>
          <p:spPr>
            <a:xfrm>
              <a:off x="3851275" y="4437063"/>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מחבר ישר 48"/>
            <p:cNvCxnSpPr/>
            <p:nvPr/>
          </p:nvCxnSpPr>
          <p:spPr>
            <a:xfrm>
              <a:off x="2555875" y="4437063"/>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מחבר ישר 49"/>
            <p:cNvCxnSpPr/>
            <p:nvPr/>
          </p:nvCxnSpPr>
          <p:spPr>
            <a:xfrm>
              <a:off x="1116013" y="4437063"/>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1" name="מחבר ישר 50"/>
            <p:cNvCxnSpPr/>
            <p:nvPr/>
          </p:nvCxnSpPr>
          <p:spPr>
            <a:xfrm>
              <a:off x="1835150" y="4076700"/>
              <a:ext cx="0" cy="36036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2" name="מחבר ישר 51"/>
            <p:cNvCxnSpPr/>
            <p:nvPr/>
          </p:nvCxnSpPr>
          <p:spPr>
            <a:xfrm>
              <a:off x="8027988" y="4437063"/>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3" name="מחבר ישר 52"/>
            <p:cNvCxnSpPr/>
            <p:nvPr/>
          </p:nvCxnSpPr>
          <p:spPr>
            <a:xfrm>
              <a:off x="6588125" y="4437063"/>
              <a:ext cx="0" cy="4857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4" name="מחבר ישר 53"/>
            <p:cNvCxnSpPr/>
            <p:nvPr/>
          </p:nvCxnSpPr>
          <p:spPr>
            <a:xfrm>
              <a:off x="7235825" y="4076700"/>
              <a:ext cx="0" cy="36036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3433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492B234-6300-48F0-9B57-D420412DF0DE}"/>
              </a:ext>
            </a:extLst>
          </p:cNvPr>
          <p:cNvGraphicFramePr>
            <a:graphicFrameLocks noGrp="1"/>
          </p:cNvGraphicFramePr>
          <p:nvPr>
            <p:extLst>
              <p:ext uri="{D42A27DB-BD31-4B8C-83A1-F6EECF244321}">
                <p14:modId xmlns:p14="http://schemas.microsoft.com/office/powerpoint/2010/main" val="362214988"/>
              </p:ext>
            </p:extLst>
          </p:nvPr>
        </p:nvGraphicFramePr>
        <p:xfrm>
          <a:off x="152400" y="1726607"/>
          <a:ext cx="8662425" cy="1627376"/>
        </p:xfrm>
        <a:graphic>
          <a:graphicData uri="http://schemas.openxmlformats.org/drawingml/2006/table">
            <a:tbl>
              <a:tblPr rtl="1" firstRow="1" bandRow="1">
                <a:tableStyleId>{5C22544A-7EE6-4342-B048-85BDC9FD1C3A}</a:tableStyleId>
              </a:tblPr>
              <a:tblGrid>
                <a:gridCol w="1552634">
                  <a:extLst>
                    <a:ext uri="{9D8B030D-6E8A-4147-A177-3AD203B41FA5}">
                      <a16:colId xmlns:a16="http://schemas.microsoft.com/office/drawing/2014/main" val="1041004182"/>
                    </a:ext>
                  </a:extLst>
                </a:gridCol>
                <a:gridCol w="1444487">
                  <a:extLst>
                    <a:ext uri="{9D8B030D-6E8A-4147-A177-3AD203B41FA5}">
                      <a16:colId xmlns:a16="http://schemas.microsoft.com/office/drawing/2014/main" val="8267135"/>
                    </a:ext>
                  </a:extLst>
                </a:gridCol>
                <a:gridCol w="1550504">
                  <a:extLst>
                    <a:ext uri="{9D8B030D-6E8A-4147-A177-3AD203B41FA5}">
                      <a16:colId xmlns:a16="http://schemas.microsoft.com/office/drawing/2014/main" val="2654642407"/>
                    </a:ext>
                  </a:extLst>
                </a:gridCol>
                <a:gridCol w="1417983">
                  <a:extLst>
                    <a:ext uri="{9D8B030D-6E8A-4147-A177-3AD203B41FA5}">
                      <a16:colId xmlns:a16="http://schemas.microsoft.com/office/drawing/2014/main" val="627925890"/>
                    </a:ext>
                  </a:extLst>
                </a:gridCol>
                <a:gridCol w="2696817">
                  <a:extLst>
                    <a:ext uri="{9D8B030D-6E8A-4147-A177-3AD203B41FA5}">
                      <a16:colId xmlns:a16="http://schemas.microsoft.com/office/drawing/2014/main" val="3630988285"/>
                    </a:ext>
                  </a:extLst>
                </a:gridCol>
              </a:tblGrid>
              <a:tr h="5148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mobility</a:t>
                      </a:r>
                      <a:endParaRPr lang="en-US" sz="2000" b="0" i="0" u="none" strike="noStrike" dirty="0">
                        <a:solidFill>
                          <a:srgbClr val="000000"/>
                        </a:solidFill>
                        <a:effectLst/>
                        <a:latin typeface="Calibri" panose="020F0502020204030204" pitchFamily="34" charset="0"/>
                      </a:endParaRPr>
                    </a:p>
                  </a:txBody>
                  <a:tcPr/>
                </a:tc>
                <a:tc>
                  <a:txBody>
                    <a:bodyPr/>
                    <a:lstStyle/>
                    <a:p>
                      <a:pPr algn="ctr" rtl="0"/>
                      <a:r>
                        <a:rPr lang="en-US" sz="2000" u="none" strike="noStrike" dirty="0">
                          <a:effectLst/>
                        </a:rPr>
                        <a:t>Solubility</a:t>
                      </a:r>
                      <a:endParaRPr lang="he-IL"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dirty="0">
                          <a:effectLst/>
                        </a:rPr>
                        <a:t>DT50 field</a:t>
                      </a:r>
                      <a:endParaRPr lang="en-US" sz="2000" b="0" i="0" u="none" strike="noStrike" dirty="0">
                        <a:solidFill>
                          <a:srgbClr val="000000"/>
                        </a:solidFill>
                        <a:effectLst/>
                        <a:latin typeface="Calibri" panose="020F0502020204030204" pitchFamily="34" charset="0"/>
                      </a:endParaRPr>
                    </a:p>
                  </a:txBody>
                  <a:tcPr/>
                </a:tc>
                <a:tc>
                  <a:txBody>
                    <a:bodyPr/>
                    <a:lstStyle/>
                    <a:p>
                      <a:pPr algn="ctr" rtl="0"/>
                      <a:r>
                        <a:rPr lang="en-US" sz="2000" u="none" strike="noStrike" dirty="0" err="1">
                          <a:effectLst/>
                        </a:rPr>
                        <a:t>Koc</a:t>
                      </a:r>
                      <a:endParaRPr lang="he-IL" sz="2000" dirty="0"/>
                    </a:p>
                  </a:txBody>
                  <a:tcPr/>
                </a:tc>
                <a:tc>
                  <a:txBody>
                    <a:bodyPr/>
                    <a:lstStyle/>
                    <a:p>
                      <a:pPr algn="ctr" rtl="0"/>
                      <a:endParaRPr lang="he-IL" sz="2000" dirty="0"/>
                    </a:p>
                  </a:txBody>
                  <a:tcPr/>
                </a:tc>
                <a:extLst>
                  <a:ext uri="{0D108BD9-81ED-4DB2-BD59-A6C34878D82A}">
                    <a16:rowId xmlns:a16="http://schemas.microsoft.com/office/drawing/2014/main" val="4204607051"/>
                  </a:ext>
                </a:extLst>
              </a:tr>
              <a:tr h="370840">
                <a:tc>
                  <a:txBody>
                    <a:bodyPr/>
                    <a:lstStyle/>
                    <a:p>
                      <a:pPr algn="ctr" rtl="0"/>
                      <a:r>
                        <a:rPr lang="en-US" sz="1800" kern="1200" dirty="0">
                          <a:solidFill>
                            <a:schemeClr val="dk1"/>
                          </a:solidFill>
                          <a:latin typeface="+mn-lt"/>
                          <a:ea typeface="+mn-ea"/>
                          <a:cs typeface="+mn-cs"/>
                        </a:rPr>
                        <a:t>slightly</a:t>
                      </a:r>
                      <a:endParaRPr lang="he-IL" sz="1800" kern="1200" dirty="0">
                        <a:solidFill>
                          <a:schemeClr val="dk1"/>
                        </a:solidFill>
                        <a:latin typeface="+mn-lt"/>
                        <a:ea typeface="+mn-ea"/>
                        <a:cs typeface="+mn-cs"/>
                      </a:endParaRPr>
                    </a:p>
                  </a:txBody>
                  <a:tcPr/>
                </a:tc>
                <a:tc>
                  <a:txBody>
                    <a:bodyPr/>
                    <a:lstStyle/>
                    <a:p>
                      <a:pPr algn="ctr" rtl="0"/>
                      <a:r>
                        <a:rPr lang="en-US" sz="1800" kern="1200" dirty="0">
                          <a:solidFill>
                            <a:schemeClr val="dk1"/>
                          </a:solidFill>
                          <a:latin typeface="+mn-lt"/>
                          <a:ea typeface="+mn-ea"/>
                          <a:cs typeface="+mn-cs"/>
                        </a:rPr>
                        <a:t>0.04</a:t>
                      </a:r>
                      <a:endParaRPr lang="he-IL" sz="1800" kern="1200" dirty="0">
                        <a:solidFill>
                          <a:schemeClr val="dk1"/>
                        </a:solidFill>
                        <a:latin typeface="+mn-lt"/>
                        <a:ea typeface="+mn-ea"/>
                        <a:cs typeface="+mn-cs"/>
                      </a:endParaRPr>
                    </a:p>
                  </a:txBody>
                  <a:tcPr/>
                </a:tc>
                <a:tc>
                  <a:txBody>
                    <a:bodyPr/>
                    <a:lstStyle/>
                    <a:p>
                      <a:pPr algn="ctr" rtl="0"/>
                      <a:r>
                        <a:rPr lang="en-US" sz="1800" kern="1200" dirty="0">
                          <a:solidFill>
                            <a:schemeClr val="dk1"/>
                          </a:solidFill>
                          <a:latin typeface="+mn-lt"/>
                          <a:ea typeface="+mn-ea"/>
                          <a:cs typeface="+mn-cs"/>
                        </a:rPr>
                        <a:t>22</a:t>
                      </a:r>
                      <a:endParaRPr lang="he-IL" sz="1800" kern="1200" dirty="0">
                        <a:solidFill>
                          <a:schemeClr val="dk1"/>
                        </a:solidFill>
                        <a:latin typeface="+mn-lt"/>
                        <a:ea typeface="+mn-ea"/>
                        <a:cs typeface="+mn-cs"/>
                      </a:endParaRPr>
                    </a:p>
                  </a:txBody>
                  <a:tcPr/>
                </a:tc>
                <a:tc>
                  <a:txBody>
                    <a:bodyPr/>
                    <a:lstStyle/>
                    <a:p>
                      <a:pPr algn="ctr" rtl="0"/>
                      <a:r>
                        <a:rPr lang="en-US" sz="1800" kern="1200" dirty="0">
                          <a:solidFill>
                            <a:schemeClr val="dk1"/>
                          </a:solidFill>
                          <a:latin typeface="+mn-lt"/>
                          <a:ea typeface="+mn-ea"/>
                          <a:cs typeface="+mn-cs"/>
                        </a:rPr>
                        <a:t>2967</a:t>
                      </a:r>
                      <a:endParaRPr lang="he-IL" sz="1800" kern="1200" dirty="0">
                        <a:solidFill>
                          <a:schemeClr val="dk1"/>
                        </a:solidFill>
                        <a:latin typeface="+mn-lt"/>
                        <a:ea typeface="+mn-ea"/>
                        <a:cs typeface="+mn-cs"/>
                      </a:endParaRPr>
                    </a:p>
                  </a:txBody>
                  <a:tcPr/>
                </a:tc>
                <a:tc>
                  <a:txBody>
                    <a:bodyPr/>
                    <a:lstStyle/>
                    <a:p>
                      <a:pPr algn="ctr" rtl="0"/>
                      <a:r>
                        <a:rPr lang="en-US" sz="1800" kern="1200" dirty="0">
                          <a:solidFill>
                            <a:schemeClr val="dk1"/>
                          </a:solidFill>
                          <a:latin typeface="+mn-lt"/>
                          <a:ea typeface="+mn-ea"/>
                          <a:cs typeface="+mn-cs"/>
                        </a:rPr>
                        <a:t>Triflumuron</a:t>
                      </a:r>
                      <a:endParaRPr lang="he-IL" sz="1800" kern="1200" dirty="0">
                        <a:solidFill>
                          <a:schemeClr val="dk1"/>
                        </a:solidFill>
                        <a:latin typeface="+mn-lt"/>
                        <a:ea typeface="+mn-ea"/>
                        <a:cs typeface="+mn-cs"/>
                      </a:endParaRPr>
                    </a:p>
                  </a:txBody>
                  <a:tcPr/>
                </a:tc>
                <a:extLst>
                  <a:ext uri="{0D108BD9-81ED-4DB2-BD59-A6C34878D82A}">
                    <a16:rowId xmlns:a16="http://schemas.microsoft.com/office/drawing/2014/main" val="3547137071"/>
                  </a:ext>
                </a:extLst>
              </a:tr>
              <a:tr h="370840">
                <a:tc>
                  <a:txBody>
                    <a:bodyPr/>
                    <a:lstStyle/>
                    <a:p>
                      <a:pPr algn="ctr" rtl="0"/>
                      <a:endParaRPr lang="he-IL" sz="1800" kern="1200" dirty="0">
                        <a:solidFill>
                          <a:schemeClr val="dk1"/>
                        </a:solidFill>
                        <a:latin typeface="+mn-lt"/>
                        <a:ea typeface="+mn-ea"/>
                        <a:cs typeface="+mn-cs"/>
                      </a:endParaRPr>
                    </a:p>
                  </a:txBody>
                  <a:tcPr/>
                </a:tc>
                <a:tc>
                  <a:txBody>
                    <a:bodyPr/>
                    <a:lstStyle/>
                    <a:p>
                      <a:pPr algn="ctr" rtl="0"/>
                      <a:r>
                        <a:rPr lang="en-US" sz="1800" kern="1200" dirty="0">
                          <a:solidFill>
                            <a:schemeClr val="dk1"/>
                          </a:solidFill>
                          <a:latin typeface="+mn-lt"/>
                          <a:ea typeface="+mn-ea"/>
                          <a:cs typeface="+mn-cs"/>
                        </a:rPr>
                        <a:t>10 - 100</a:t>
                      </a:r>
                      <a:endParaRPr lang="he-IL" sz="1800" kern="1200" dirty="0">
                        <a:solidFill>
                          <a:schemeClr val="dk1"/>
                        </a:solidFill>
                        <a:latin typeface="+mn-lt"/>
                        <a:ea typeface="+mn-ea"/>
                        <a:cs typeface="+mn-cs"/>
                      </a:endParaRPr>
                    </a:p>
                  </a:txBody>
                  <a:tcPr/>
                </a:tc>
                <a:tc>
                  <a:txBody>
                    <a:bodyPr/>
                    <a:lstStyle/>
                    <a:p>
                      <a:pPr algn="ctr" rtl="0"/>
                      <a:r>
                        <a:rPr lang="en-US" sz="1800" kern="1200" dirty="0">
                          <a:solidFill>
                            <a:schemeClr val="dk1"/>
                          </a:solidFill>
                          <a:latin typeface="+mn-lt"/>
                          <a:ea typeface="+mn-ea"/>
                          <a:cs typeface="+mn-cs"/>
                        </a:rPr>
                        <a:t>60 - 180</a:t>
                      </a:r>
                      <a:endParaRPr lang="he-IL" sz="1800" kern="1200" dirty="0">
                        <a:solidFill>
                          <a:schemeClr val="dk1"/>
                        </a:solidFill>
                        <a:latin typeface="+mn-lt"/>
                        <a:ea typeface="+mn-ea"/>
                        <a:cs typeface="+mn-cs"/>
                      </a:endParaRPr>
                    </a:p>
                  </a:txBody>
                  <a:tcPr/>
                </a:tc>
                <a:tc>
                  <a:txBody>
                    <a:bodyPr/>
                    <a:lstStyle/>
                    <a:p>
                      <a:pPr algn="ctr" rtl="0"/>
                      <a:r>
                        <a:rPr lang="en-US" sz="1800" kern="1200" dirty="0">
                          <a:solidFill>
                            <a:schemeClr val="dk1"/>
                          </a:solidFill>
                          <a:latin typeface="+mn-lt"/>
                          <a:ea typeface="+mn-ea"/>
                          <a:cs typeface="+mn-cs"/>
                        </a:rPr>
                        <a:t>10 - 100</a:t>
                      </a:r>
                      <a:endParaRPr lang="he-IL" sz="1800" kern="1200" dirty="0">
                        <a:solidFill>
                          <a:schemeClr val="dk1"/>
                        </a:solidFill>
                        <a:latin typeface="+mn-lt"/>
                        <a:ea typeface="+mn-ea"/>
                        <a:cs typeface="+mn-cs"/>
                      </a:endParaRPr>
                    </a:p>
                  </a:txBody>
                  <a:tcPr/>
                </a:tc>
                <a:tc>
                  <a:txBody>
                    <a:bodyPr/>
                    <a:lstStyle/>
                    <a:p>
                      <a:pPr algn="ctr" rtl="0"/>
                      <a:r>
                        <a:rPr lang="en-US" sz="1800" kern="1200" dirty="0" err="1">
                          <a:solidFill>
                            <a:schemeClr val="dk1"/>
                          </a:solidFill>
                          <a:latin typeface="+mn-lt"/>
                          <a:ea typeface="+mn-ea"/>
                          <a:cs typeface="+mn-cs"/>
                        </a:rPr>
                        <a:t>Valores</a:t>
                      </a:r>
                      <a:r>
                        <a:rPr lang="en-US" sz="1800" kern="1200" dirty="0">
                          <a:solidFill>
                            <a:schemeClr val="dk1"/>
                          </a:solidFill>
                          <a:latin typeface="+mn-lt"/>
                          <a:ea typeface="+mn-ea"/>
                          <a:cs typeface="+mn-cs"/>
                        </a:rPr>
                        <a:t> </a:t>
                      </a:r>
                      <a:r>
                        <a:rPr lang="en-US" sz="1800" kern="1200" dirty="0" err="1">
                          <a:solidFill>
                            <a:schemeClr val="dk1"/>
                          </a:solidFill>
                          <a:latin typeface="+mn-lt"/>
                          <a:ea typeface="+mn-ea"/>
                          <a:cs typeface="+mn-cs"/>
                        </a:rPr>
                        <a:t>recomendados</a:t>
                      </a:r>
                      <a:endParaRPr lang="he-IL" sz="1800" kern="1200" dirty="0">
                        <a:solidFill>
                          <a:schemeClr val="dk1"/>
                        </a:solidFill>
                        <a:latin typeface="+mn-lt"/>
                        <a:ea typeface="+mn-ea"/>
                        <a:cs typeface="+mn-cs"/>
                      </a:endParaRPr>
                    </a:p>
                  </a:txBody>
                  <a:tcPr/>
                </a:tc>
                <a:extLst>
                  <a:ext uri="{0D108BD9-81ED-4DB2-BD59-A6C34878D82A}">
                    <a16:rowId xmlns:a16="http://schemas.microsoft.com/office/drawing/2014/main" val="2442733260"/>
                  </a:ext>
                </a:extLst>
              </a:tr>
              <a:tr h="370840">
                <a:tc>
                  <a:txBody>
                    <a:bodyPr/>
                    <a:lstStyle/>
                    <a:p>
                      <a:pPr algn="ctr" fontAlgn="b"/>
                      <a:r>
                        <a:rPr lang="en-US" sz="1800" kern="1200" dirty="0">
                          <a:solidFill>
                            <a:schemeClr val="dk1"/>
                          </a:solidFill>
                          <a:latin typeface="+mn-lt"/>
                          <a:ea typeface="+mn-ea"/>
                          <a:cs typeface="+mn-cs"/>
                        </a:rPr>
                        <a:t>moderately</a:t>
                      </a:r>
                      <a:endParaRPr lang="he-IL" sz="1800" kern="1200" dirty="0">
                        <a:solidFill>
                          <a:schemeClr val="dk1"/>
                        </a:solidFill>
                        <a:latin typeface="+mn-lt"/>
                        <a:ea typeface="+mn-ea"/>
                        <a:cs typeface="+mn-cs"/>
                      </a:endParaRPr>
                    </a:p>
                  </a:txBody>
                  <a:tcPr marL="8651" marR="8651" marT="8651" marB="41523" anchor="b"/>
                </a:tc>
                <a:tc>
                  <a:txBody>
                    <a:bodyPr/>
                    <a:lstStyle/>
                    <a:p>
                      <a:pPr algn="ctr" fontAlgn="b"/>
                      <a:r>
                        <a:rPr lang="en-US" sz="1800" kern="1200" dirty="0">
                          <a:solidFill>
                            <a:schemeClr val="dk1"/>
                          </a:solidFill>
                          <a:latin typeface="+mn-lt"/>
                          <a:ea typeface="+mn-ea"/>
                          <a:cs typeface="+mn-cs"/>
                        </a:rPr>
                        <a:t>610 high</a:t>
                      </a:r>
                      <a:endParaRPr lang="he-IL" sz="1800" kern="1200" dirty="0">
                        <a:solidFill>
                          <a:schemeClr val="dk1"/>
                        </a:solidFill>
                        <a:latin typeface="+mn-lt"/>
                        <a:ea typeface="+mn-ea"/>
                        <a:cs typeface="+mn-cs"/>
                      </a:endParaRPr>
                    </a:p>
                  </a:txBody>
                  <a:tcPr marL="8651" marR="8651" marT="8651" marB="41523" anchor="b"/>
                </a:tc>
                <a:tc>
                  <a:txBody>
                    <a:bodyPr/>
                    <a:lstStyle/>
                    <a:p>
                      <a:pPr algn="ctr" fontAlgn="b"/>
                      <a:r>
                        <a:rPr lang="he-IL" sz="1800" kern="1200" dirty="0">
                          <a:solidFill>
                            <a:schemeClr val="dk1"/>
                          </a:solidFill>
                          <a:latin typeface="+mn-lt"/>
                          <a:ea typeface="+mn-ea"/>
                          <a:cs typeface="+mn-cs"/>
                        </a:rPr>
                        <a:t>174</a:t>
                      </a:r>
                      <a:endParaRPr lang="en-US" sz="1800" kern="1200" dirty="0">
                        <a:solidFill>
                          <a:schemeClr val="dk1"/>
                        </a:solidFill>
                        <a:latin typeface="+mn-lt"/>
                        <a:ea typeface="+mn-ea"/>
                        <a:cs typeface="+mn-cs"/>
                      </a:endParaRPr>
                    </a:p>
                  </a:txBody>
                  <a:tcPr marL="8651" marR="8651" marT="8651" marB="41523" anchor="b"/>
                </a:tc>
                <a:tc>
                  <a:txBody>
                    <a:bodyPr/>
                    <a:lstStyle/>
                    <a:p>
                      <a:pPr algn="ctr" fontAlgn="b"/>
                      <a:r>
                        <a:rPr lang="en-US" sz="1800" kern="1200" dirty="0">
                          <a:solidFill>
                            <a:schemeClr val="dk1"/>
                          </a:solidFill>
                          <a:latin typeface="+mn-lt"/>
                          <a:ea typeface="+mn-ea"/>
                          <a:cs typeface="+mn-cs"/>
                        </a:rPr>
                        <a:t>225</a:t>
                      </a:r>
                    </a:p>
                  </a:txBody>
                  <a:tcPr marL="8651" marR="8651" marT="8651" marB="41523" anchor="b"/>
                </a:tc>
                <a:tc>
                  <a:txBody>
                    <a:bodyPr/>
                    <a:lstStyle/>
                    <a:p>
                      <a:pPr algn="ctr" fontAlgn="b"/>
                      <a:r>
                        <a:rPr lang="en-US" sz="1800" kern="1200" dirty="0">
                          <a:solidFill>
                            <a:schemeClr val="dk1"/>
                          </a:solidFill>
                          <a:latin typeface="+mn-lt"/>
                          <a:ea typeface="+mn-ea"/>
                          <a:cs typeface="+mn-cs"/>
                        </a:rPr>
                        <a:t>Imidacloprid</a:t>
                      </a:r>
                    </a:p>
                  </a:txBody>
                  <a:tcPr marL="8651" marR="8651" marT="8651" marB="41523" anchor="b"/>
                </a:tc>
                <a:extLst>
                  <a:ext uri="{0D108BD9-81ED-4DB2-BD59-A6C34878D82A}">
                    <a16:rowId xmlns:a16="http://schemas.microsoft.com/office/drawing/2014/main" val="1227732067"/>
                  </a:ext>
                </a:extLst>
              </a:tr>
            </a:tbl>
          </a:graphicData>
        </a:graphic>
      </p:graphicFrame>
      <p:sp>
        <p:nvSpPr>
          <p:cNvPr id="7" name="Rectangle 6">
            <a:extLst>
              <a:ext uri="{FF2B5EF4-FFF2-40B4-BE49-F238E27FC236}">
                <a16:creationId xmlns:a16="http://schemas.microsoft.com/office/drawing/2014/main" id="{6EB083AD-E2AD-4F49-AB87-25729763CDA4}"/>
              </a:ext>
            </a:extLst>
          </p:cNvPr>
          <p:cNvSpPr/>
          <p:nvPr/>
        </p:nvSpPr>
        <p:spPr>
          <a:xfrm>
            <a:off x="954193" y="404664"/>
            <a:ext cx="6945207" cy="769441"/>
          </a:xfrm>
          <a:prstGeom prst="rect">
            <a:avLst/>
          </a:prstGeom>
        </p:spPr>
        <p:txBody>
          <a:bodyPr wrap="square">
            <a:spAutoFit/>
          </a:bodyPr>
          <a:lstStyle/>
          <a:p>
            <a:r>
              <a:rPr lang="es-CR" sz="2200" b="1" dirty="0"/>
              <a:t>¿Podría el  Triflumuron  ser aplicado por el goteo?</a:t>
            </a:r>
          </a:p>
          <a:p>
            <a:endParaRPr lang="he-IL" sz="2200" dirty="0">
              <a:solidFill>
                <a:schemeClr val="accent1">
                  <a:lumMod val="75000"/>
                </a:schemeClr>
              </a:solidFill>
            </a:endParaRPr>
          </a:p>
        </p:txBody>
      </p:sp>
      <p:sp>
        <p:nvSpPr>
          <p:cNvPr id="8" name="Rectangle 7">
            <a:extLst>
              <a:ext uri="{FF2B5EF4-FFF2-40B4-BE49-F238E27FC236}">
                <a16:creationId xmlns:a16="http://schemas.microsoft.com/office/drawing/2014/main" id="{A5AAFB9D-F8FD-40A4-8E80-77739CB6C4B8}"/>
              </a:ext>
            </a:extLst>
          </p:cNvPr>
          <p:cNvSpPr/>
          <p:nvPr/>
        </p:nvSpPr>
        <p:spPr>
          <a:xfrm>
            <a:off x="954193" y="957166"/>
            <a:ext cx="3908442" cy="430887"/>
          </a:xfrm>
          <a:prstGeom prst="rect">
            <a:avLst/>
          </a:prstGeom>
        </p:spPr>
        <p:txBody>
          <a:bodyPr wrap="none">
            <a:spAutoFit/>
          </a:bodyPr>
          <a:lstStyle/>
          <a:p>
            <a:r>
              <a:rPr lang="es-CR" sz="2200" b="1" dirty="0"/>
              <a:t>Propiedades del Insecticida</a:t>
            </a:r>
          </a:p>
        </p:txBody>
      </p:sp>
      <p:sp>
        <p:nvSpPr>
          <p:cNvPr id="9" name="Rectangle 8">
            <a:extLst>
              <a:ext uri="{FF2B5EF4-FFF2-40B4-BE49-F238E27FC236}">
                <a16:creationId xmlns:a16="http://schemas.microsoft.com/office/drawing/2014/main" id="{5354F0D4-429C-4495-A592-EE1999762B32}"/>
              </a:ext>
            </a:extLst>
          </p:cNvPr>
          <p:cNvSpPr/>
          <p:nvPr/>
        </p:nvSpPr>
        <p:spPr>
          <a:xfrm>
            <a:off x="369993" y="3702102"/>
            <a:ext cx="7860632" cy="1015663"/>
          </a:xfrm>
          <a:prstGeom prst="rect">
            <a:avLst/>
          </a:prstGeom>
        </p:spPr>
        <p:txBody>
          <a:bodyPr wrap="square">
            <a:spAutoFit/>
          </a:bodyPr>
          <a:lstStyle/>
          <a:p>
            <a:r>
              <a:rPr lang="es-CR" sz="2000" dirty="0"/>
              <a:t>Imidacloprid  tiene las propiedades para que sea aplicado por el goteo  mientras  que Triflumuron  es absorbido fuertemente por el suelo y poco disponible para tomarlos por la planta.</a:t>
            </a:r>
          </a:p>
        </p:txBody>
      </p:sp>
    </p:spTree>
    <p:extLst>
      <p:ext uri="{BB962C8B-B14F-4D97-AF65-F5344CB8AC3E}">
        <p14:creationId xmlns:p14="http://schemas.microsoft.com/office/powerpoint/2010/main" val="3948190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116632"/>
            <a:ext cx="8424936" cy="1815882"/>
          </a:xfrm>
          <a:prstGeom prst="rect">
            <a:avLst/>
          </a:prstGeom>
        </p:spPr>
        <p:txBody>
          <a:bodyPr wrap="square">
            <a:spAutoFit/>
          </a:bodyPr>
          <a:lstStyle/>
          <a:p>
            <a:r>
              <a:rPr lang="es-CR" sz="1400" b="1" dirty="0">
                <a:latin typeface="Arial Narrow" panose="020B0606020202030204" pitchFamily="34" charset="0"/>
                <a:ea typeface="Calibri" panose="020F0502020204030204" pitchFamily="34" charset="0"/>
              </a:rPr>
              <a:t>Aplicación of tiametoxam (Actara) para el Control of Cigarrinha da Raiz (</a:t>
            </a:r>
            <a:r>
              <a:rPr lang="es-CR" sz="1400" b="1" i="1" dirty="0">
                <a:latin typeface="Arial Narrow" panose="020B0606020202030204" pitchFamily="34" charset="0"/>
                <a:ea typeface="Calibri" panose="020F0502020204030204" pitchFamily="34" charset="0"/>
              </a:rPr>
              <a:t>Mahanarva fimbriolata)</a:t>
            </a:r>
            <a:endParaRPr lang="es-CR" sz="1400" dirty="0">
              <a:latin typeface="Arial Narrow" panose="020B0606020202030204" pitchFamily="34" charset="0"/>
              <a:ea typeface="Calibri" panose="020F0502020204030204" pitchFamily="34" charset="0"/>
            </a:endParaRPr>
          </a:p>
          <a:p>
            <a:r>
              <a:rPr lang="es-CR" sz="1400" dirty="0">
                <a:latin typeface="Arial Narrow" panose="020B0606020202030204" pitchFamily="34" charset="0"/>
                <a:ea typeface="Calibri" panose="020F0502020204030204" pitchFamily="34" charset="0"/>
              </a:rPr>
              <a:t> </a:t>
            </a:r>
          </a:p>
          <a:p>
            <a:r>
              <a:rPr lang="es-CR" sz="1400" dirty="0">
                <a:latin typeface="Arial Narrow" panose="020B0606020202030204" pitchFamily="34" charset="0"/>
                <a:ea typeface="Calibri" panose="020F0502020204030204" pitchFamily="34" charset="0"/>
              </a:rPr>
              <a:t>Mahanarva fimbriolata Es una plaga importante en América Latina y causa una reducción significativa en la productividad de la caña de azúcar. Se ha convertido en una de las principales plagas en la región de cultivo de Sao Paulo debido a la cosecha mecanizada verde.</a:t>
            </a:r>
          </a:p>
          <a:p>
            <a:pPr marL="285750" indent="-285750">
              <a:buFont typeface="Arial" panose="020B0604020202020204" pitchFamily="34" charset="0"/>
              <a:buChar char="•"/>
            </a:pPr>
            <a:r>
              <a:rPr lang="es-CR" sz="1400" dirty="0">
                <a:solidFill>
                  <a:srgbClr val="000000"/>
                </a:solidFill>
                <a:latin typeface="Arial Narrow" panose="020B0606020202030204" pitchFamily="34" charset="0"/>
                <a:ea typeface="Calibri" panose="020F0502020204030204" pitchFamily="34" charset="0"/>
              </a:rPr>
              <a:t>Dosis: 1,50 liter/ha</a:t>
            </a:r>
            <a:endParaRPr lang="es-CR" sz="1400" dirty="0">
              <a:latin typeface="Arial Narrow" panose="020B0606020202030204" pitchFamily="34" charset="0"/>
              <a:ea typeface="Calibri" panose="020F0502020204030204" pitchFamily="34" charset="0"/>
            </a:endParaRPr>
          </a:p>
          <a:p>
            <a:pPr marL="285750" indent="-285750">
              <a:buFont typeface="Arial" panose="020B0604020202020204" pitchFamily="34" charset="0"/>
              <a:buChar char="•"/>
            </a:pPr>
            <a:r>
              <a:rPr lang="es-CR" sz="1400" dirty="0">
                <a:solidFill>
                  <a:srgbClr val="000000"/>
                </a:solidFill>
                <a:latin typeface="Arial Narrow" panose="020B0606020202030204" pitchFamily="34" charset="0"/>
                <a:ea typeface="Calibri" panose="020F0502020204030204" pitchFamily="34" charset="0"/>
              </a:rPr>
              <a:t>Umbral: 2 ninfas / m, es común encontrar las plagas en caña soca bajo el trach de la cosecha en verde</a:t>
            </a:r>
          </a:p>
          <a:p>
            <a:pPr marL="285750" indent="-285750">
              <a:buFont typeface="Arial" panose="020B0604020202020204" pitchFamily="34" charset="0"/>
              <a:buChar char="•"/>
            </a:pPr>
            <a:r>
              <a:rPr lang="es-CR" sz="1400" dirty="0">
                <a:solidFill>
                  <a:srgbClr val="000000"/>
                </a:solidFill>
                <a:latin typeface="Arial Narrow" panose="020B0606020202030204" pitchFamily="34" charset="0"/>
                <a:ea typeface="Calibri" panose="020F0502020204030204" pitchFamily="34" charset="0"/>
              </a:rPr>
              <a:t>Evaluación: trach - numero de ninfas y adultos por m lineal a 0, 15, 30, 60, 90 to 120 días</a:t>
            </a:r>
            <a:endParaRPr lang="es-CR" sz="1400" dirty="0">
              <a:latin typeface="Arial Narrow" panose="020B0606020202030204" pitchFamily="34" charset="0"/>
              <a:ea typeface="Calibri" panose="020F0502020204030204" pitchFamily="34" charset="0"/>
            </a:endParaRPr>
          </a:p>
        </p:txBody>
      </p:sp>
      <p:pic>
        <p:nvPicPr>
          <p:cNvPr id="6" name="Picture 5"/>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1988840"/>
            <a:ext cx="5131958" cy="2540729"/>
          </a:xfrm>
          <a:prstGeom prst="rect">
            <a:avLst/>
          </a:prstGeom>
          <a:noFill/>
          <a:ln>
            <a:solidFill>
              <a:schemeClr val="bg2">
                <a:lumMod val="50000"/>
              </a:schemeClr>
            </a:solidFill>
          </a:ln>
        </p:spPr>
      </p:pic>
      <p:sp>
        <p:nvSpPr>
          <p:cNvPr id="7" name="Rectangle 6"/>
          <p:cNvSpPr/>
          <p:nvPr/>
        </p:nvSpPr>
        <p:spPr>
          <a:xfrm>
            <a:off x="1187624" y="2204864"/>
            <a:ext cx="1008112" cy="307777"/>
          </a:xfrm>
          <a:prstGeom prst="rect">
            <a:avLst/>
          </a:prstGeom>
        </p:spPr>
        <p:txBody>
          <a:bodyPr wrap="square">
            <a:spAutoFit/>
          </a:bodyPr>
          <a:lstStyle/>
          <a:p>
            <a:r>
              <a:rPr lang="pt-BR" sz="1400" i="1" dirty="0">
                <a:latin typeface="Calibri" panose="020F0502020204030204" pitchFamily="34" charset="0"/>
                <a:ea typeface="Calibri" panose="020F0502020204030204" pitchFamily="34" charset="0"/>
                <a:cs typeface="Arial" panose="020B0604020202020204" pitchFamily="34" charset="0"/>
              </a:rPr>
              <a:t>ninfas / m</a:t>
            </a:r>
            <a:endParaRPr lang="he-IL" sz="1400" dirty="0"/>
          </a:p>
        </p:txBody>
      </p:sp>
      <p:pic>
        <p:nvPicPr>
          <p:cNvPr id="8" name="Picture 7" descr="C:\Documents and Settings\Administrador\Meus documentos\Minhas imagens\Cigarrinha\cigarrinha4.jpg">
            <a:extLst>
              <a:ext uri="{FF2B5EF4-FFF2-40B4-BE49-F238E27FC236}">
                <a16:creationId xmlns:a16="http://schemas.microsoft.com/office/drawing/2014/main" id="{BEF8AF8F-04BC-4808-BCAB-A3947CE085BC}"/>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1503" y="4204345"/>
            <a:ext cx="2477135" cy="1728192"/>
          </a:xfrm>
          <a:prstGeom prst="rect">
            <a:avLst/>
          </a:prstGeom>
          <a:noFill/>
          <a:ln w="9525">
            <a:noFill/>
            <a:miter lim="800000"/>
            <a:headEnd/>
            <a:tailEnd/>
          </a:ln>
        </p:spPr>
      </p:pic>
      <p:pic>
        <p:nvPicPr>
          <p:cNvPr id="9" name="Picture 8">
            <a:extLst>
              <a:ext uri="{FF2B5EF4-FFF2-40B4-BE49-F238E27FC236}">
                <a16:creationId xmlns:a16="http://schemas.microsoft.com/office/drawing/2014/main" id="{345BF53F-E614-4192-B6EF-6A1D2A53BCE0}"/>
              </a:ext>
            </a:extLst>
          </p:cNvPr>
          <p:cNvPicPr/>
          <p:nvPr/>
        </p:nvPicPr>
        <p:blipFill>
          <a:blip r:embed="rId4" cstate="email">
            <a:extLst>
              <a:ext uri="{28A0092B-C50C-407E-A947-70E740481C1C}">
                <a14:useLocalDpi xmlns:a14="http://schemas.microsoft.com/office/drawing/2010/main"/>
              </a:ext>
            </a:extLst>
          </a:blip>
          <a:stretch>
            <a:fillRect/>
          </a:stretch>
        </p:blipFill>
        <p:spPr>
          <a:xfrm>
            <a:off x="6371504" y="1988840"/>
            <a:ext cx="2477135" cy="1943735"/>
          </a:xfrm>
          <a:prstGeom prst="rect">
            <a:avLst/>
          </a:prstGeom>
        </p:spPr>
      </p:pic>
      <p:sp>
        <p:nvSpPr>
          <p:cNvPr id="10" name="Rectangle 9">
            <a:extLst>
              <a:ext uri="{FF2B5EF4-FFF2-40B4-BE49-F238E27FC236}">
                <a16:creationId xmlns:a16="http://schemas.microsoft.com/office/drawing/2014/main" id="{74B838DC-733D-4811-9DC1-A17B87CF0EED}"/>
              </a:ext>
            </a:extLst>
          </p:cNvPr>
          <p:cNvSpPr/>
          <p:nvPr/>
        </p:nvSpPr>
        <p:spPr>
          <a:xfrm>
            <a:off x="399836" y="4745593"/>
            <a:ext cx="5828348" cy="1288558"/>
          </a:xfrm>
          <a:prstGeom prst="rect">
            <a:avLst/>
          </a:prstGeom>
        </p:spPr>
        <p:txBody>
          <a:bodyPr wrap="square">
            <a:spAutoFit/>
          </a:bodyPr>
          <a:lstStyle/>
          <a:p>
            <a:pPr marL="342900" lvl="0" indent="-342900">
              <a:lnSpc>
                <a:spcPct val="115000"/>
              </a:lnSpc>
              <a:spcBef>
                <a:spcPts val="600"/>
              </a:spcBef>
              <a:spcAft>
                <a:spcPts val="1000"/>
              </a:spcAft>
              <a:buFont typeface="Symbol" panose="05050102010706020507" pitchFamily="18" charset="2"/>
              <a:buChar char=""/>
            </a:pPr>
            <a:r>
              <a:rPr lang="es-CR" sz="1400" dirty="0">
                <a:solidFill>
                  <a:srgbClr val="000000"/>
                </a:solidFill>
                <a:latin typeface="+mj-lt"/>
                <a:ea typeface="Calibri" panose="020F0502020204030204" pitchFamily="34" charset="0"/>
                <a:cs typeface="Arial" panose="020B0604020202020204" pitchFamily="34" charset="0"/>
              </a:rPr>
              <a:t>La aplicación vía goteo y aérea mostró el mismo nivel de eficacia de control para </a:t>
            </a:r>
            <a:r>
              <a:rPr lang="en-US" sz="1400" dirty="0">
                <a:latin typeface="+mj-lt"/>
                <a:ea typeface="Calibri" panose="020F0502020204030204" pitchFamily="34" charset="0"/>
                <a:cs typeface="Arial" panose="020B0604020202020204" pitchFamily="34" charset="0"/>
              </a:rPr>
              <a:t>Cigarrinha (Mahanarva fimbriolata).</a:t>
            </a:r>
          </a:p>
          <a:p>
            <a:pPr marL="342900" lvl="0" indent="-342900">
              <a:lnSpc>
                <a:spcPct val="115000"/>
              </a:lnSpc>
              <a:spcBef>
                <a:spcPts val="600"/>
              </a:spcBef>
              <a:buFont typeface="Symbol" panose="05050102010706020507" pitchFamily="18" charset="2"/>
              <a:buChar char=""/>
            </a:pPr>
            <a:r>
              <a:rPr lang="es-CR" sz="1400" dirty="0">
                <a:latin typeface="+mj-lt"/>
                <a:ea typeface="Calibri" panose="020F0502020204030204" pitchFamily="34" charset="0"/>
                <a:cs typeface="Arial" panose="020B0604020202020204" pitchFamily="34" charset="0"/>
              </a:rPr>
              <a:t>Se debe adoptar un nivel de 1 ninfa / m para iniciar las aplicaciones de tratamiento.</a:t>
            </a:r>
            <a:endParaRPr lang="en-US"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41780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332656"/>
            <a:ext cx="8352928" cy="2410403"/>
          </a:xfrm>
          <a:prstGeom prst="rect">
            <a:avLst/>
          </a:prstGeom>
        </p:spPr>
        <p:txBody>
          <a:bodyPr wrap="square">
            <a:spAutoFit/>
          </a:bodyPr>
          <a:lstStyle/>
          <a:p>
            <a:pPr>
              <a:lnSpc>
                <a:spcPct val="115000"/>
              </a:lnSpc>
              <a:spcAft>
                <a:spcPts val="1000"/>
              </a:spcAft>
            </a:pPr>
            <a:r>
              <a:rPr lang="es-ES_tradnl" sz="1400" b="1" dirty="0">
                <a:latin typeface="+mj-lt"/>
                <a:ea typeface="Calibri" panose="020F0502020204030204" pitchFamily="34" charset="0"/>
                <a:cs typeface="Arial" panose="020B0604020202020204" pitchFamily="34" charset="0"/>
              </a:rPr>
              <a:t>Aplicación</a:t>
            </a:r>
            <a:r>
              <a:rPr lang="en-US" sz="1400" b="1" dirty="0">
                <a:latin typeface="+mj-lt"/>
                <a:ea typeface="Calibri" panose="020F0502020204030204" pitchFamily="34" charset="0"/>
                <a:cs typeface="Arial" panose="020B0604020202020204" pitchFamily="34" charset="0"/>
              </a:rPr>
              <a:t> de ATTAKAN (SC Imidacloprid 350)  para el control de White grub  (</a:t>
            </a:r>
            <a:r>
              <a:rPr lang="es-CR" i="1" dirty="0"/>
              <a:t>Phyllophaga </a:t>
            </a:r>
            <a:r>
              <a:rPr lang="en-US" sz="1400" b="1" i="1" dirty="0">
                <a:latin typeface="+mj-lt"/>
                <a:cs typeface="Arial" panose="020B0604020202020204" pitchFamily="34" charset="0"/>
              </a:rPr>
              <a:t>)</a:t>
            </a:r>
            <a:endParaRPr lang="en-US" sz="1400" dirty="0">
              <a:latin typeface="+mj-lt"/>
              <a:ea typeface="Calibri" panose="020F0502020204030204" pitchFamily="34" charset="0"/>
              <a:cs typeface="Arial" panose="020B0604020202020204" pitchFamily="34" charset="0"/>
            </a:endParaRPr>
          </a:p>
          <a:p>
            <a:pPr>
              <a:lnSpc>
                <a:spcPct val="115000"/>
              </a:lnSpc>
            </a:pPr>
            <a:r>
              <a:rPr lang="es-ES_tradnl" sz="1400" b="1" dirty="0">
                <a:latin typeface="+mj-lt"/>
                <a:ea typeface="Calibri" panose="020F0502020204030204" pitchFamily="34" charset="0"/>
                <a:cs typeface="Arial" panose="020B0604020202020204" pitchFamily="34" charset="0"/>
              </a:rPr>
              <a:t>Introducción</a:t>
            </a:r>
            <a:endParaRPr lang="es-ES_tradnl" sz="1400" dirty="0">
              <a:latin typeface="+mj-lt"/>
              <a:ea typeface="Calibri" panose="020F0502020204030204" pitchFamily="34" charset="0"/>
              <a:cs typeface="Arial" panose="020B0604020202020204" pitchFamily="34" charset="0"/>
            </a:endParaRPr>
          </a:p>
          <a:p>
            <a:pPr>
              <a:lnSpc>
                <a:spcPct val="115000"/>
              </a:lnSpc>
              <a:spcAft>
                <a:spcPts val="1000"/>
              </a:spcAft>
            </a:pPr>
            <a:r>
              <a:rPr lang="en-US" sz="1400" dirty="0">
                <a:latin typeface="+mj-lt"/>
                <a:ea typeface="Calibri" panose="020F0502020204030204" pitchFamily="34" charset="0"/>
                <a:cs typeface="Arial" panose="020B0604020202020204" pitchFamily="34" charset="0"/>
              </a:rPr>
              <a:t>White Grub (</a:t>
            </a:r>
            <a:r>
              <a:rPr lang="en-US" sz="1400" i="1" dirty="0">
                <a:latin typeface="+mj-lt"/>
                <a:ea typeface="Calibri" panose="020F0502020204030204" pitchFamily="34" charset="0"/>
                <a:cs typeface="Arial" panose="020B0604020202020204" pitchFamily="34" charset="0"/>
              </a:rPr>
              <a:t>cochliotis melolonthoides</a:t>
            </a:r>
            <a:r>
              <a:rPr lang="en-US" sz="1400" dirty="0">
                <a:latin typeface="+mj-lt"/>
                <a:ea typeface="Calibri" panose="020F0502020204030204" pitchFamily="34" charset="0"/>
                <a:cs typeface="Arial" panose="020B0604020202020204" pitchFamily="34" charset="0"/>
              </a:rPr>
              <a:t>) </a:t>
            </a:r>
            <a:r>
              <a:rPr lang="es-CR" sz="1400" dirty="0">
                <a:latin typeface="+mj-lt"/>
                <a:ea typeface="Calibri" panose="020F0502020204030204" pitchFamily="34" charset="0"/>
                <a:cs typeface="Arial" panose="020B0604020202020204" pitchFamily="34" charset="0"/>
              </a:rPr>
              <a:t>se alimentan de las raíces de la caña de azúcar, lo que reduce el crecimiento y el rendimiento.</a:t>
            </a:r>
            <a:r>
              <a:rPr lang="en-US" sz="1400" dirty="0">
                <a:latin typeface="+mj-lt"/>
                <a:ea typeface="Calibri" panose="020F0502020204030204" pitchFamily="34" charset="0"/>
                <a:cs typeface="Arial" panose="020B0604020202020204" pitchFamily="34" charset="0"/>
              </a:rPr>
              <a:t> </a:t>
            </a:r>
          </a:p>
          <a:p>
            <a:pPr>
              <a:lnSpc>
                <a:spcPct val="115000"/>
              </a:lnSpc>
              <a:spcAft>
                <a:spcPts val="1000"/>
              </a:spcAft>
            </a:pPr>
            <a:r>
              <a:rPr lang="es-CR" sz="1400" b="1" dirty="0">
                <a:latin typeface="+mj-lt"/>
                <a:ea typeface="Calibri" panose="020F0502020204030204" pitchFamily="34" charset="0"/>
                <a:cs typeface="Arial" panose="020B0604020202020204" pitchFamily="34" charset="0"/>
              </a:rPr>
              <a:t>Materiales y métodos</a:t>
            </a:r>
            <a:endParaRPr lang="es-CR" sz="1400" dirty="0">
              <a:latin typeface="+mj-lt"/>
              <a:ea typeface="Calibri" panose="020F0502020204030204" pitchFamily="34" charset="0"/>
              <a:cs typeface="Arial" panose="020B0604020202020204" pitchFamily="34" charset="0"/>
            </a:endParaRPr>
          </a:p>
          <a:p>
            <a:pPr marL="342900" lvl="0" indent="-342900">
              <a:lnSpc>
                <a:spcPct val="115000"/>
              </a:lnSpc>
              <a:spcAft>
                <a:spcPts val="1000"/>
              </a:spcAft>
              <a:buFont typeface="Symbol" panose="05050102010706020507" pitchFamily="18" charset="2"/>
              <a:buChar char=""/>
            </a:pPr>
            <a:r>
              <a:rPr lang="es-ES_tradnl" sz="1400" dirty="0">
                <a:latin typeface="+mj-lt"/>
                <a:ea typeface="Calibri" panose="020F0502020204030204" pitchFamily="34" charset="0"/>
                <a:cs typeface="Arial" panose="020B0604020202020204" pitchFamily="34" charset="0"/>
              </a:rPr>
              <a:t>Producto</a:t>
            </a:r>
            <a:r>
              <a:rPr lang="en-US" sz="1400" dirty="0">
                <a:latin typeface="+mj-lt"/>
                <a:ea typeface="Calibri" panose="020F0502020204030204" pitchFamily="34" charset="0"/>
                <a:cs typeface="Arial" panose="020B0604020202020204" pitchFamily="34" charset="0"/>
              </a:rPr>
              <a:t> aplicado ATTAKAN (SC Imidacloprid 350). </a:t>
            </a:r>
          </a:p>
          <a:p>
            <a:pPr marL="342900" lvl="0" indent="-342900">
              <a:lnSpc>
                <a:spcPct val="115000"/>
              </a:lnSpc>
              <a:spcAft>
                <a:spcPts val="1000"/>
              </a:spcAft>
              <a:buFont typeface="Symbol" panose="05050102010706020507" pitchFamily="18" charset="2"/>
              <a:buChar char=""/>
            </a:pPr>
            <a:r>
              <a:rPr lang="en-US" sz="1400" dirty="0">
                <a:latin typeface="+mj-lt"/>
                <a:ea typeface="Calibri" panose="020F0502020204030204" pitchFamily="34" charset="0"/>
                <a:cs typeface="Arial" panose="020B0604020202020204" pitchFamily="34" charset="0"/>
              </a:rPr>
              <a:t>Dosis 4 l/ha</a:t>
            </a:r>
          </a:p>
        </p:txBody>
      </p:sp>
      <p:graphicFrame>
        <p:nvGraphicFramePr>
          <p:cNvPr id="3" name="Chart 2"/>
          <p:cNvGraphicFramePr>
            <a:graphicFrameLocks/>
          </p:cNvGraphicFramePr>
          <p:nvPr>
            <p:extLst/>
          </p:nvPr>
        </p:nvGraphicFramePr>
        <p:xfrm>
          <a:off x="2123728" y="2420888"/>
          <a:ext cx="4791834" cy="267500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1619672" y="5095890"/>
            <a:ext cx="6984776" cy="325538"/>
          </a:xfrm>
          <a:prstGeom prst="rect">
            <a:avLst/>
          </a:prstGeom>
        </p:spPr>
        <p:txBody>
          <a:bodyPr wrap="square">
            <a:spAutoFit/>
          </a:bodyPr>
          <a:lstStyle/>
          <a:p>
            <a:pPr>
              <a:lnSpc>
                <a:spcPct val="115000"/>
              </a:lnSpc>
              <a:spcAft>
                <a:spcPts val="1000"/>
              </a:spcAft>
            </a:pPr>
            <a:r>
              <a:rPr lang="en-US" sz="1400" i="1" dirty="0">
                <a:latin typeface="+mj-lt"/>
                <a:ea typeface="Calibri" panose="020F0502020204030204" pitchFamily="34" charset="0"/>
                <a:cs typeface="Arial" panose="020B0604020202020204" pitchFamily="34" charset="0"/>
              </a:rPr>
              <a:t>White Grub niveles en varios tratamientos</a:t>
            </a:r>
            <a:endParaRPr lang="en-US" sz="1400" dirty="0">
              <a:latin typeface="+mj-lt"/>
              <a:ea typeface="Calibri" panose="020F0502020204030204" pitchFamily="34" charset="0"/>
              <a:cs typeface="Arial" panose="020B0604020202020204" pitchFamily="34" charset="0"/>
            </a:endParaRPr>
          </a:p>
        </p:txBody>
      </p:sp>
      <p:sp>
        <p:nvSpPr>
          <p:cNvPr id="6" name="Rectangle 5"/>
          <p:cNvSpPr/>
          <p:nvPr/>
        </p:nvSpPr>
        <p:spPr>
          <a:xfrm>
            <a:off x="575556" y="5589240"/>
            <a:ext cx="8280920" cy="835613"/>
          </a:xfrm>
          <a:prstGeom prst="rect">
            <a:avLst/>
          </a:prstGeom>
        </p:spPr>
        <p:txBody>
          <a:bodyPr wrap="square">
            <a:spAutoFit/>
          </a:bodyPr>
          <a:lstStyle/>
          <a:p>
            <a:pPr>
              <a:lnSpc>
                <a:spcPct val="115000"/>
              </a:lnSpc>
              <a:spcAft>
                <a:spcPts val="1000"/>
              </a:spcAft>
            </a:pPr>
            <a:r>
              <a:rPr lang="es-CR" sz="1400" dirty="0">
                <a:latin typeface="+mj-lt"/>
                <a:ea typeface="Calibri" panose="020F0502020204030204" pitchFamily="34" charset="0"/>
                <a:cs typeface="Arial" panose="020B0604020202020204" pitchFamily="34" charset="0"/>
              </a:rPr>
              <a:t>La aplicación  Imidacloprid inyectada por el sistema de riego  tuvo un impacto beneficioso, con una dramática caída en las poblaciones de  phyllophaga. Se concluyó que la inyección de Imidacloprid para el control de la larva blanca debe hacerse como una medida preventiva poco después de la cosecha.</a:t>
            </a:r>
            <a:endParaRPr lang="en-US" sz="1400" dirty="0">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20522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88640"/>
            <a:ext cx="8280920" cy="977191"/>
          </a:xfrm>
          <a:prstGeom prst="rect">
            <a:avLst/>
          </a:prstGeom>
        </p:spPr>
        <p:txBody>
          <a:bodyPr wrap="square">
            <a:spAutoFit/>
          </a:bodyPr>
          <a:lstStyle/>
          <a:p>
            <a:pPr>
              <a:lnSpc>
                <a:spcPct val="115000"/>
              </a:lnSpc>
            </a:pPr>
            <a:r>
              <a:rPr lang="es-ES_tradnl" b="1" dirty="0">
                <a:latin typeface="Calibri" panose="020F0502020204030204" pitchFamily="34" charset="0"/>
                <a:ea typeface="Calibri" panose="020F0502020204030204" pitchFamily="34" charset="0"/>
                <a:cs typeface="Arial" panose="020B0604020202020204" pitchFamily="34" charset="0"/>
              </a:rPr>
              <a:t>Aplicación</a:t>
            </a:r>
            <a:r>
              <a:rPr lang="en-US" b="1" dirty="0">
                <a:latin typeface="Calibri" panose="020F0502020204030204" pitchFamily="34" charset="0"/>
                <a:ea typeface="Calibri" panose="020F0502020204030204" pitchFamily="34" charset="0"/>
                <a:cs typeface="Arial" panose="020B0604020202020204" pitchFamily="34" charset="0"/>
              </a:rPr>
              <a:t> de Coragen (Rynaxapyr) for the control of Cane Longhorn borer Boktor (</a:t>
            </a:r>
            <a:r>
              <a:rPr lang="en-US" b="1" i="1" dirty="0">
                <a:latin typeface="Calibri" panose="020F0502020204030204" pitchFamily="34" charset="0"/>
                <a:ea typeface="Calibri" panose="020F0502020204030204" pitchFamily="34" charset="0"/>
                <a:cs typeface="Arial" panose="020B0604020202020204" pitchFamily="34" charset="0"/>
              </a:rPr>
              <a:t>Dorysthenes sp</a:t>
            </a:r>
            <a:r>
              <a:rPr lang="en-US" b="1" dirty="0">
                <a:latin typeface="Calibri" panose="020F0502020204030204" pitchFamily="34" charset="0"/>
                <a:ea typeface="Calibri" panose="020F0502020204030204" pitchFamily="34" charset="0"/>
                <a:cs typeface="Arial" panose="020B0604020202020204" pitchFamily="34" charset="0"/>
              </a:rPr>
              <a:t>.)</a:t>
            </a:r>
            <a:endParaRPr lang="en-US" sz="1400" dirty="0">
              <a:latin typeface="Calibri" panose="020F0502020204030204" pitchFamily="34" charset="0"/>
              <a:ea typeface="Calibri" panose="020F0502020204030204" pitchFamily="34" charset="0"/>
              <a:cs typeface="Arial" panose="020B0604020202020204" pitchFamily="34" charset="0"/>
            </a:endParaRPr>
          </a:p>
          <a:p>
            <a:pPr>
              <a:lnSpc>
                <a:spcPct val="115000"/>
              </a:lnSpc>
            </a:pPr>
            <a:r>
              <a:rPr lang="en-US" sz="1400" b="1" dirty="0">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251520" y="939609"/>
            <a:ext cx="8064896" cy="2322174"/>
          </a:xfrm>
          <a:prstGeom prst="rect">
            <a:avLst/>
          </a:prstGeom>
        </p:spPr>
        <p:txBody>
          <a:bodyPr wrap="square">
            <a:spAutoFit/>
          </a:bodyPr>
          <a:lstStyle/>
          <a:p>
            <a:pPr>
              <a:lnSpc>
                <a:spcPct val="115000"/>
              </a:lnSpc>
            </a:pPr>
            <a:r>
              <a:rPr lang="es-CR" sz="1400" b="1" dirty="0">
                <a:latin typeface="Calibri" panose="020F0502020204030204" pitchFamily="34" charset="0"/>
                <a:ea typeface="Calibri" panose="020F0502020204030204" pitchFamily="34" charset="0"/>
                <a:cs typeface="Arial" panose="020B0604020202020204" pitchFamily="34" charset="0"/>
              </a:rPr>
              <a:t>Introducción</a:t>
            </a:r>
          </a:p>
          <a:p>
            <a:pPr>
              <a:lnSpc>
                <a:spcPct val="115000"/>
              </a:lnSpc>
            </a:pPr>
            <a:r>
              <a:rPr lang="es-CR" sz="1400" dirty="0">
                <a:latin typeface="Calibri" panose="020F0502020204030204" pitchFamily="34" charset="0"/>
                <a:ea typeface="Calibri" panose="020F0502020204030204" pitchFamily="34" charset="0"/>
                <a:cs typeface="Arial" panose="020B0604020202020204" pitchFamily="34" charset="0"/>
              </a:rPr>
              <a:t>Las larvas de Dorysthenes buqueti se desarrollan en rastrojo de caña y atacan la base del tallo. Las larvas pueden viajar 20-30 cm por un tallo de caña causando daños graves a través de su túnel. Los cultivos infestados se vuelven amarillos y sufren un crecimiento deficiente. Las plantas mueren en última instancia y las cosechas se pierden en casos de la infestación severa. </a:t>
            </a:r>
          </a:p>
          <a:p>
            <a:pPr>
              <a:lnSpc>
                <a:spcPct val="115000"/>
              </a:lnSpc>
            </a:pPr>
            <a:r>
              <a:rPr lang="es-CR" sz="1400" b="1" dirty="0">
                <a:latin typeface="Calibri" panose="020F0502020204030204" pitchFamily="34" charset="0"/>
                <a:ea typeface="Calibri" panose="020F0502020204030204" pitchFamily="34" charset="0"/>
                <a:cs typeface="Arial" panose="020B0604020202020204" pitchFamily="34" charset="0"/>
              </a:rPr>
              <a:t>Materiales y Métodos</a:t>
            </a:r>
            <a:endParaRPr lang="es-CR"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s-CR" sz="1400" dirty="0">
                <a:latin typeface="Calibri" panose="020F0502020204030204" pitchFamily="34" charset="0"/>
                <a:ea typeface="Calibri" panose="020F0502020204030204" pitchFamily="34" charset="0"/>
                <a:cs typeface="Arial" panose="020B0604020202020204" pitchFamily="34" charset="0"/>
              </a:rPr>
              <a:t>Coragen  (Rynaxapyr )  fue inyectado por el Sistema de riego a una dosis de 1 l/ha.</a:t>
            </a:r>
          </a:p>
          <a:p>
            <a:pPr marL="342900" lvl="0" indent="-342900">
              <a:lnSpc>
                <a:spcPct val="115000"/>
              </a:lnSpc>
              <a:buFont typeface="Symbol" panose="05050102010706020507" pitchFamily="18" charset="2"/>
              <a:buChar char=""/>
            </a:pPr>
            <a:r>
              <a:rPr lang="es-CR" sz="1400" dirty="0">
                <a:latin typeface="Calibri" panose="020F0502020204030204" pitchFamily="34" charset="0"/>
                <a:ea typeface="Calibri" panose="020F0502020204030204" pitchFamily="34" charset="0"/>
                <a:cs typeface="Arial" panose="020B0604020202020204" pitchFamily="34" charset="0"/>
              </a:rPr>
              <a:t>El Cultivo– caña planta 6 mese después de sembrada.</a:t>
            </a:r>
          </a:p>
          <a:p>
            <a:pPr marL="342900" lvl="0" indent="-342900">
              <a:lnSpc>
                <a:spcPct val="115000"/>
              </a:lnSpc>
              <a:buFont typeface="Symbol" panose="05050102010706020507" pitchFamily="18" charset="2"/>
              <a:buChar char=""/>
            </a:pPr>
            <a:r>
              <a:rPr lang="es-CR" sz="1400" dirty="0">
                <a:latin typeface="Calibri" panose="020F0502020204030204" pitchFamily="34" charset="0"/>
                <a:ea typeface="Calibri" panose="020F0502020204030204" pitchFamily="34" charset="0"/>
                <a:cs typeface="Arial" panose="020B0604020202020204" pitchFamily="34" charset="0"/>
              </a:rPr>
              <a:t>Nivel de infestación 6.5%, nivel bajo</a:t>
            </a:r>
          </a:p>
        </p:txBody>
      </p:sp>
      <p:graphicFrame>
        <p:nvGraphicFramePr>
          <p:cNvPr id="4" name="Chart 3"/>
          <p:cNvGraphicFramePr/>
          <p:nvPr>
            <p:extLst/>
          </p:nvPr>
        </p:nvGraphicFramePr>
        <p:xfrm>
          <a:off x="1155100" y="4326401"/>
          <a:ext cx="3886200" cy="1990725"/>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p:nvPr/>
        </p:nvPicPr>
        <p:blipFill>
          <a:blip r:embed="rId3" cstate="email">
            <a:extLst>
              <a:ext uri="{28A0092B-C50C-407E-A947-70E740481C1C}">
                <a14:useLocalDpi xmlns:a14="http://schemas.microsoft.com/office/drawing/2010/main"/>
              </a:ext>
            </a:extLst>
          </a:blip>
          <a:stretch>
            <a:fillRect/>
          </a:stretch>
        </p:blipFill>
        <p:spPr>
          <a:xfrm>
            <a:off x="6599465" y="2100697"/>
            <a:ext cx="2470394" cy="1904368"/>
          </a:xfrm>
          <a:prstGeom prst="rect">
            <a:avLst/>
          </a:prstGeom>
        </p:spPr>
      </p:pic>
      <p:sp>
        <p:nvSpPr>
          <p:cNvPr id="6" name="Rectangle 5"/>
          <p:cNvSpPr/>
          <p:nvPr/>
        </p:nvSpPr>
        <p:spPr>
          <a:xfrm>
            <a:off x="6156176" y="4005064"/>
            <a:ext cx="3020507" cy="369332"/>
          </a:xfrm>
          <a:prstGeom prst="rect">
            <a:avLst/>
          </a:prstGeom>
        </p:spPr>
        <p:txBody>
          <a:bodyPr wrap="none">
            <a:spAutoFit/>
          </a:bodyPr>
          <a:lstStyle/>
          <a:p>
            <a:r>
              <a:rPr lang="es-ES_tradnl" i="1" dirty="0">
                <a:latin typeface="Calibri" panose="020F0502020204030204" pitchFamily="34" charset="0"/>
                <a:ea typeface="Calibri" panose="020F0502020204030204" pitchFamily="34" charset="0"/>
                <a:cs typeface="Arial" panose="020B0604020202020204" pitchFamily="34" charset="0"/>
              </a:rPr>
              <a:t>Preparación</a:t>
            </a:r>
            <a:r>
              <a:rPr lang="en-US" i="1" dirty="0">
                <a:latin typeface="Calibri" panose="020F0502020204030204" pitchFamily="34" charset="0"/>
                <a:ea typeface="Calibri" panose="020F0502020204030204" pitchFamily="34" charset="0"/>
                <a:cs typeface="Arial" panose="020B0604020202020204" pitchFamily="34" charset="0"/>
              </a:rPr>
              <a:t> para la </a:t>
            </a:r>
            <a:r>
              <a:rPr lang="es-ES_tradnl" i="1" dirty="0">
                <a:latin typeface="Calibri" panose="020F0502020204030204" pitchFamily="34" charset="0"/>
                <a:ea typeface="Calibri" panose="020F0502020204030204" pitchFamily="34" charset="0"/>
                <a:cs typeface="Arial" panose="020B0604020202020204" pitchFamily="34" charset="0"/>
              </a:rPr>
              <a:t>aplicación</a:t>
            </a:r>
            <a:endParaRPr lang="es-ES_tradnl" dirty="0"/>
          </a:p>
        </p:txBody>
      </p:sp>
      <p:pic>
        <p:nvPicPr>
          <p:cNvPr id="7" name="Picture 6"/>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6331" y="4326401"/>
            <a:ext cx="2590165" cy="1943735"/>
          </a:xfrm>
          <a:prstGeom prst="rect">
            <a:avLst/>
          </a:prstGeom>
          <a:noFill/>
          <a:ln>
            <a:noFill/>
          </a:ln>
        </p:spPr>
      </p:pic>
      <p:sp>
        <p:nvSpPr>
          <p:cNvPr id="8" name="Rectangle 7"/>
          <p:cNvSpPr/>
          <p:nvPr/>
        </p:nvSpPr>
        <p:spPr>
          <a:xfrm>
            <a:off x="5868144" y="6297733"/>
            <a:ext cx="2927661" cy="369332"/>
          </a:xfrm>
          <a:prstGeom prst="rect">
            <a:avLst/>
          </a:prstGeom>
        </p:spPr>
        <p:txBody>
          <a:bodyPr wrap="none">
            <a:spAutoFit/>
          </a:bodyPr>
          <a:lstStyle/>
          <a:p>
            <a:r>
              <a:rPr lang="es-ES_tradnl" i="1" dirty="0">
                <a:latin typeface="Calibri" panose="020F0502020204030204" pitchFamily="34" charset="0"/>
                <a:ea typeface="Calibri" panose="020F0502020204030204" pitchFamily="34" charset="0"/>
                <a:cs typeface="Arial" panose="020B0604020202020204" pitchFamily="34" charset="0"/>
              </a:rPr>
              <a:t>Bloque</a:t>
            </a:r>
            <a:r>
              <a:rPr lang="en-US" i="1" dirty="0">
                <a:latin typeface="Calibri" panose="020F0502020204030204" pitchFamily="34" charset="0"/>
                <a:ea typeface="Calibri" panose="020F0502020204030204" pitchFamily="34" charset="0"/>
                <a:cs typeface="Arial" panose="020B0604020202020204" pitchFamily="34" charset="0"/>
              </a:rPr>
              <a:t> sin tartar </a:t>
            </a:r>
            <a:r>
              <a:rPr lang="es-ES_tradnl" i="1" dirty="0">
                <a:latin typeface="Calibri" panose="020F0502020204030204" pitchFamily="34" charset="0"/>
                <a:ea typeface="Calibri" panose="020F0502020204030204" pitchFamily="34" charset="0"/>
                <a:cs typeface="Arial" panose="020B0604020202020204" pitchFamily="34" charset="0"/>
              </a:rPr>
              <a:t>daño</a:t>
            </a:r>
            <a:r>
              <a:rPr lang="en-US" i="1" dirty="0">
                <a:latin typeface="Calibri" panose="020F0502020204030204" pitchFamily="34" charset="0"/>
                <a:ea typeface="Calibri" panose="020F0502020204030204" pitchFamily="34" charset="0"/>
                <a:cs typeface="Arial" panose="020B0604020202020204" pitchFamily="34" charset="0"/>
              </a:rPr>
              <a:t> </a:t>
            </a:r>
            <a:r>
              <a:rPr lang="es-ES_tradnl" i="1" dirty="0">
                <a:latin typeface="Calibri" panose="020F0502020204030204" pitchFamily="34" charset="0"/>
                <a:ea typeface="Calibri" panose="020F0502020204030204" pitchFamily="34" charset="0"/>
                <a:cs typeface="Arial" panose="020B0604020202020204" pitchFamily="34" charset="0"/>
              </a:rPr>
              <a:t>severo</a:t>
            </a:r>
            <a:endParaRPr lang="es-ES_tradnl" dirty="0"/>
          </a:p>
        </p:txBody>
      </p:sp>
      <p:sp>
        <p:nvSpPr>
          <p:cNvPr id="9" name="Rectangle 8">
            <a:extLst>
              <a:ext uri="{FF2B5EF4-FFF2-40B4-BE49-F238E27FC236}">
                <a16:creationId xmlns:a16="http://schemas.microsoft.com/office/drawing/2014/main" id="{8B2B4FFB-9175-4E1B-9EF9-8B8A260E9718}"/>
              </a:ext>
            </a:extLst>
          </p:cNvPr>
          <p:cNvSpPr/>
          <p:nvPr/>
        </p:nvSpPr>
        <p:spPr>
          <a:xfrm>
            <a:off x="269178" y="3247146"/>
            <a:ext cx="4950893" cy="941796"/>
          </a:xfrm>
          <a:prstGeom prst="rect">
            <a:avLst/>
          </a:prstGeom>
        </p:spPr>
        <p:txBody>
          <a:bodyPr wrap="square">
            <a:spAutoFit/>
          </a:bodyPr>
          <a:lstStyle/>
          <a:p>
            <a:pPr>
              <a:lnSpc>
                <a:spcPct val="115000"/>
              </a:lnSpc>
            </a:pPr>
            <a:r>
              <a:rPr lang="es-ES_tradnl" sz="1600" b="1" dirty="0">
                <a:latin typeface="Calibri" panose="020F0502020204030204" pitchFamily="34" charset="0"/>
                <a:ea typeface="Calibri" panose="020F0502020204030204" pitchFamily="34" charset="0"/>
                <a:cs typeface="Arial" panose="020B0604020202020204" pitchFamily="34" charset="0"/>
              </a:rPr>
              <a:t>Resultados</a:t>
            </a:r>
            <a:r>
              <a:rPr lang="en-US" sz="1600" b="1" dirty="0">
                <a:latin typeface="Calibri" panose="020F0502020204030204" pitchFamily="34" charset="0"/>
                <a:ea typeface="Calibri" panose="020F0502020204030204" pitchFamily="34" charset="0"/>
                <a:cs typeface="Arial" panose="020B0604020202020204" pitchFamily="34" charset="0"/>
              </a:rPr>
              <a:t> y </a:t>
            </a:r>
            <a:r>
              <a:rPr lang="es-ES_tradnl" sz="1600" b="1" dirty="0">
                <a:latin typeface="Calibri" panose="020F0502020204030204" pitchFamily="34" charset="0"/>
                <a:ea typeface="Calibri" panose="020F0502020204030204" pitchFamily="34" charset="0"/>
                <a:cs typeface="Arial" panose="020B0604020202020204" pitchFamily="34" charset="0"/>
              </a:rPr>
              <a:t>conclusiones</a:t>
            </a:r>
            <a:endParaRPr lang="es-ES_tradnl" sz="1600" dirty="0">
              <a:latin typeface="Calibri" panose="020F0502020204030204" pitchFamily="34" charset="0"/>
              <a:ea typeface="Calibri" panose="020F0502020204030204" pitchFamily="34" charset="0"/>
              <a:cs typeface="Arial" panose="020B0604020202020204" pitchFamily="34" charset="0"/>
            </a:endParaRPr>
          </a:p>
          <a:p>
            <a:pPr>
              <a:lnSpc>
                <a:spcPct val="115000"/>
              </a:lnSpc>
            </a:pPr>
            <a:r>
              <a:rPr lang="es-CR" sz="1600" dirty="0">
                <a:latin typeface="Calibri" panose="020F0502020204030204" pitchFamily="34" charset="0"/>
                <a:ea typeface="Calibri" panose="020F0502020204030204" pitchFamily="34" charset="0"/>
                <a:cs typeface="Arial" panose="020B0604020202020204" pitchFamily="34" charset="0"/>
              </a:rPr>
              <a:t>A pesar de los bajos niveles iniciales, el tratamiento redujo los niveles de la plaga en un 50%, de 6,5% a 3,3%</a:t>
            </a:r>
            <a:endParaRPr lang="he-IL" sz="1600" dirty="0"/>
          </a:p>
        </p:txBody>
      </p:sp>
    </p:spTree>
    <p:extLst>
      <p:ext uri="{BB962C8B-B14F-4D97-AF65-F5344CB8AC3E}">
        <p14:creationId xmlns:p14="http://schemas.microsoft.com/office/powerpoint/2010/main" val="778511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332656"/>
            <a:ext cx="8064896" cy="392159"/>
          </a:xfrm>
          <a:prstGeom prst="rect">
            <a:avLst/>
          </a:prstGeom>
        </p:spPr>
        <p:txBody>
          <a:bodyPr wrap="square">
            <a:spAutoFit/>
          </a:bodyPr>
          <a:lstStyle/>
          <a:p>
            <a:pPr>
              <a:lnSpc>
                <a:spcPct val="115000"/>
              </a:lnSpc>
            </a:pPr>
            <a:r>
              <a:rPr lang="es-ES_tradnl" b="1" dirty="0">
                <a:latin typeface="Calibri" panose="020F0502020204030204" pitchFamily="34" charset="0"/>
                <a:ea typeface="Calibri" panose="020F0502020204030204" pitchFamily="34" charset="0"/>
                <a:cs typeface="Arial" panose="020B0604020202020204" pitchFamily="34" charset="0"/>
              </a:rPr>
              <a:t>Aplicación</a:t>
            </a:r>
            <a:r>
              <a:rPr lang="en-US" b="1" dirty="0">
                <a:latin typeface="Calibri" panose="020F0502020204030204" pitchFamily="34" charset="0"/>
                <a:ea typeface="Calibri" panose="020F0502020204030204" pitchFamily="34" charset="0"/>
                <a:cs typeface="Arial" panose="020B0604020202020204" pitchFamily="34" charset="0"/>
              </a:rPr>
              <a:t> de nematicida para el control de nematodos</a:t>
            </a: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467544" y="683329"/>
            <a:ext cx="8424936" cy="1083374"/>
          </a:xfrm>
          <a:prstGeom prst="rect">
            <a:avLst/>
          </a:prstGeom>
        </p:spPr>
        <p:txBody>
          <a:bodyPr wrap="square">
            <a:spAutoFit/>
          </a:bodyPr>
          <a:lstStyle/>
          <a:p>
            <a:pPr>
              <a:lnSpc>
                <a:spcPct val="115000"/>
              </a:lnSpc>
            </a:pPr>
            <a:r>
              <a:rPr lang="es-ES_tradnl" sz="1400" b="1" dirty="0">
                <a:solidFill>
                  <a:srgbClr val="000000"/>
                </a:solidFill>
                <a:latin typeface="Calibri" panose="020F0502020204030204" pitchFamily="34" charset="0"/>
                <a:ea typeface="Calibri" panose="020F0502020204030204" pitchFamily="34" charset="0"/>
                <a:cs typeface="Arial" panose="020B0604020202020204" pitchFamily="34" charset="0"/>
              </a:rPr>
              <a:t>Introducción</a:t>
            </a:r>
            <a:endParaRPr lang="es-ES_tradnl" sz="1400" dirty="0">
              <a:latin typeface="Calibri" panose="020F0502020204030204" pitchFamily="34" charset="0"/>
              <a:ea typeface="Calibri" panose="020F0502020204030204" pitchFamily="34" charset="0"/>
              <a:cs typeface="Arial" panose="020B0604020202020204" pitchFamily="34" charset="0"/>
            </a:endParaRPr>
          </a:p>
          <a:p>
            <a:pPr>
              <a:lnSpc>
                <a:spcPct val="115000"/>
              </a:lnSpc>
            </a:pPr>
            <a:r>
              <a:rPr lang="en-US" sz="1400" dirty="0">
                <a:solidFill>
                  <a:srgbClr val="000000"/>
                </a:solidFill>
                <a:latin typeface="Calibri" panose="020F0502020204030204" pitchFamily="34" charset="0"/>
                <a:ea typeface="Calibri" panose="020F0502020204030204" pitchFamily="34" charset="0"/>
                <a:cs typeface="Arial" panose="020B0604020202020204" pitchFamily="34" charset="0"/>
              </a:rPr>
              <a:t>N</a:t>
            </a:r>
            <a:r>
              <a:rPr lang="es-CR" sz="1400" dirty="0">
                <a:solidFill>
                  <a:srgbClr val="000000"/>
                </a:solidFill>
                <a:latin typeface="Calibri" panose="020F0502020204030204" pitchFamily="34" charset="0"/>
                <a:ea typeface="Calibri" panose="020F0502020204030204" pitchFamily="34" charset="0"/>
                <a:cs typeface="Arial" panose="020B0604020202020204" pitchFamily="34" charset="0"/>
              </a:rPr>
              <a:t>os nematodos se alimentan de las raíces de la caña de azúcar y puede ocurrir en todos los suelos. Pueden causar graves daños a las raíces de la caña de azúcar, particularmente en suelos arenosos. Estos resulta en la reducción del rendimiento del cultivo afectado, así como una reducción en el número de rebrotes en la siembra</a:t>
            </a:r>
            <a:endParaRPr lang="en-US" sz="1400" dirty="0">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467544" y="1739647"/>
            <a:ext cx="6390456" cy="1083374"/>
          </a:xfrm>
          <a:prstGeom prst="rect">
            <a:avLst/>
          </a:prstGeom>
        </p:spPr>
        <p:txBody>
          <a:bodyPr wrap="square">
            <a:spAutoFit/>
          </a:bodyPr>
          <a:lstStyle/>
          <a:p>
            <a:pPr>
              <a:lnSpc>
                <a:spcPct val="115000"/>
              </a:lnSpc>
              <a:spcBef>
                <a:spcPts val="1200"/>
              </a:spcBef>
            </a:pPr>
            <a:r>
              <a:rPr lang="es-CR" sz="1400" b="1" dirty="0">
                <a:solidFill>
                  <a:srgbClr val="000000"/>
                </a:solidFill>
                <a:latin typeface="Calibri" panose="020F0502020204030204" pitchFamily="34" charset="0"/>
                <a:ea typeface="Calibri" panose="020F0502020204030204" pitchFamily="34" charset="0"/>
                <a:cs typeface="Arial" panose="020B0604020202020204" pitchFamily="34" charset="0"/>
              </a:rPr>
              <a:t>Nematicida para el control de</a:t>
            </a:r>
            <a:r>
              <a:rPr lang="es-CR" sz="1400" b="1" dirty="0">
                <a:latin typeface="Calibri" panose="020F0502020204030204" pitchFamily="34" charset="0"/>
                <a:ea typeface="Calibri" panose="020F0502020204030204" pitchFamily="34" charset="0"/>
                <a:cs typeface="Arial" panose="020B0604020202020204" pitchFamily="34" charset="0"/>
              </a:rPr>
              <a:t> Pratylenchus</a:t>
            </a:r>
            <a:r>
              <a:rPr lang="es-CR" sz="1400" dirty="0">
                <a:solidFill>
                  <a:srgbClr val="000000"/>
                </a:solidFill>
                <a:latin typeface="Calibri" panose="020F0502020204030204" pitchFamily="34" charset="0"/>
                <a:ea typeface="Calibri" panose="020F0502020204030204" pitchFamily="34" charset="0"/>
                <a:cs typeface="Arial" panose="020B0604020202020204" pitchFamily="34" charset="0"/>
              </a:rPr>
              <a:t>	</a:t>
            </a:r>
            <a:endParaRPr lang="es-CR"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s-CR" sz="1400" dirty="0">
                <a:solidFill>
                  <a:srgbClr val="000000"/>
                </a:solidFill>
                <a:latin typeface="Calibri" panose="020F0502020204030204" pitchFamily="34" charset="0"/>
                <a:ea typeface="Calibri" panose="020F0502020204030204" pitchFamily="34" charset="0"/>
                <a:cs typeface="Arial" panose="020B0604020202020204" pitchFamily="34" charset="0"/>
              </a:rPr>
              <a:t>Control</a:t>
            </a:r>
            <a:endParaRPr lang="es-CR"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s-CR" sz="1400" dirty="0">
                <a:solidFill>
                  <a:srgbClr val="000000"/>
                </a:solidFill>
                <a:latin typeface="Calibri" panose="020F0502020204030204" pitchFamily="34" charset="0"/>
                <a:ea typeface="Calibri" panose="020F0502020204030204" pitchFamily="34" charset="0"/>
                <a:cs typeface="Arial" panose="020B0604020202020204" pitchFamily="34" charset="0"/>
              </a:rPr>
              <a:t>Aplicación al suelo- Furadan (60 kg/ha al surco)</a:t>
            </a:r>
            <a:endParaRPr lang="es-CR"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s-CR" sz="1400" dirty="0">
                <a:solidFill>
                  <a:srgbClr val="000000"/>
                </a:solidFill>
                <a:latin typeface="Calibri" panose="020F0502020204030204" pitchFamily="34" charset="0"/>
                <a:ea typeface="Calibri" panose="020F0502020204030204" pitchFamily="34" charset="0"/>
                <a:cs typeface="Arial" panose="020B0604020202020204" pitchFamily="34" charset="0"/>
              </a:rPr>
              <a:t>Inyección de-</a:t>
            </a:r>
            <a:r>
              <a:rPr lang="es-CR" sz="1400" dirty="0" err="1">
                <a:solidFill>
                  <a:srgbClr val="000000"/>
                </a:solidFill>
                <a:latin typeface="Calibri" panose="020F0502020204030204" pitchFamily="34" charset="0"/>
                <a:ea typeface="Calibri" panose="020F0502020204030204" pitchFamily="34" charset="0"/>
                <a:cs typeface="Arial" panose="020B0604020202020204" pitchFamily="34" charset="0"/>
              </a:rPr>
              <a:t>Vydate</a:t>
            </a:r>
            <a:r>
              <a:rPr lang="es-CR" sz="1400" dirty="0">
                <a:solidFill>
                  <a:srgbClr val="000000"/>
                </a:solidFill>
                <a:latin typeface="Calibri" panose="020F0502020204030204" pitchFamily="34" charset="0"/>
                <a:ea typeface="Calibri" panose="020F0502020204030204" pitchFamily="34" charset="0"/>
                <a:cs typeface="Arial" panose="020B0604020202020204" pitchFamily="34" charset="0"/>
              </a:rPr>
              <a:t> 240 SL (Oxamyl 240 g/L) 17,5l/ha</a:t>
            </a:r>
            <a:endParaRPr lang="es-CR" sz="1400" dirty="0">
              <a:latin typeface="Calibri" panose="020F0502020204030204" pitchFamily="34" charset="0"/>
              <a:ea typeface="Calibri" panose="020F0502020204030204" pitchFamily="34" charset="0"/>
              <a:cs typeface="Arial" panose="020B0604020202020204" pitchFamily="34" charset="0"/>
            </a:endParaRPr>
          </a:p>
        </p:txBody>
      </p:sp>
      <p:graphicFrame>
        <p:nvGraphicFramePr>
          <p:cNvPr id="5" name="Chart 4"/>
          <p:cNvGraphicFramePr/>
          <p:nvPr>
            <p:extLst/>
          </p:nvPr>
        </p:nvGraphicFramePr>
        <p:xfrm>
          <a:off x="467544" y="2932743"/>
          <a:ext cx="2439799" cy="20210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nvPr>
        </p:nvGraphicFramePr>
        <p:xfrm>
          <a:off x="3227065" y="2875936"/>
          <a:ext cx="2617862" cy="20652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nvPr>
        </p:nvGraphicFramePr>
        <p:xfrm>
          <a:off x="6164649" y="2868124"/>
          <a:ext cx="2517718" cy="2073044"/>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899592" y="4592716"/>
            <a:ext cx="1077731" cy="292388"/>
          </a:xfrm>
          <a:prstGeom prst="rect">
            <a:avLst/>
          </a:prstGeom>
          <a:solidFill>
            <a:schemeClr val="bg1"/>
          </a:solidFill>
        </p:spPr>
        <p:txBody>
          <a:bodyPr wrap="none">
            <a:spAutoFit/>
          </a:bodyPr>
          <a:lstStyle/>
          <a:p>
            <a:r>
              <a:rPr lang="en-US" sz="1300" dirty="0">
                <a:solidFill>
                  <a:srgbClr val="000000"/>
                </a:solidFill>
                <a:latin typeface="Calibri" panose="020F0502020204030204" pitchFamily="34" charset="0"/>
                <a:ea typeface="Calibri" panose="020F0502020204030204" pitchFamily="34" charset="0"/>
                <a:cs typeface="Arial" panose="020B0604020202020204" pitchFamily="34" charset="0"/>
              </a:rPr>
              <a:t>Yield- Ton/ha</a:t>
            </a:r>
            <a:endParaRPr lang="he-IL" sz="1300" dirty="0"/>
          </a:p>
        </p:txBody>
      </p:sp>
      <p:sp>
        <p:nvSpPr>
          <p:cNvPr id="9" name="Rectangle 8"/>
          <p:cNvSpPr/>
          <p:nvPr/>
        </p:nvSpPr>
        <p:spPr>
          <a:xfrm>
            <a:off x="3726031" y="4594285"/>
            <a:ext cx="809965" cy="292388"/>
          </a:xfrm>
          <a:prstGeom prst="rect">
            <a:avLst/>
          </a:prstGeom>
        </p:spPr>
        <p:txBody>
          <a:bodyPr wrap="none">
            <a:spAutoFit/>
          </a:bodyPr>
          <a:lstStyle/>
          <a:p>
            <a:r>
              <a:rPr lang="en-US" sz="1300" dirty="0">
                <a:solidFill>
                  <a:srgbClr val="000000"/>
                </a:solidFill>
                <a:latin typeface="Calibri" panose="020F0502020204030204" pitchFamily="34" charset="0"/>
                <a:ea typeface="Calibri" panose="020F0502020204030204" pitchFamily="34" charset="0"/>
                <a:cs typeface="Arial" panose="020B0604020202020204" pitchFamily="34" charset="0"/>
              </a:rPr>
              <a:t>Sugar - %</a:t>
            </a:r>
            <a:endParaRPr lang="he-IL" sz="1300" dirty="0"/>
          </a:p>
        </p:txBody>
      </p:sp>
      <p:sp>
        <p:nvSpPr>
          <p:cNvPr id="10" name="Rectangle 9"/>
          <p:cNvSpPr/>
          <p:nvPr/>
        </p:nvSpPr>
        <p:spPr>
          <a:xfrm>
            <a:off x="6228184" y="4592716"/>
            <a:ext cx="1565172" cy="292388"/>
          </a:xfrm>
          <a:prstGeom prst="rect">
            <a:avLst/>
          </a:prstGeom>
        </p:spPr>
        <p:txBody>
          <a:bodyPr wrap="none">
            <a:spAutoFit/>
          </a:bodyPr>
          <a:lstStyle/>
          <a:p>
            <a:r>
              <a:rPr lang="en-US" sz="1300" dirty="0">
                <a:solidFill>
                  <a:srgbClr val="000000"/>
                </a:solidFill>
                <a:latin typeface="Calibri" panose="020F0502020204030204" pitchFamily="34" charset="0"/>
                <a:ea typeface="Calibri" panose="020F0502020204030204" pitchFamily="34" charset="0"/>
                <a:cs typeface="Arial" panose="020B0604020202020204" pitchFamily="34" charset="0"/>
              </a:rPr>
              <a:t>Sugar Yield – Ton/ha</a:t>
            </a:r>
            <a:endParaRPr lang="he-IL" sz="1300" dirty="0"/>
          </a:p>
        </p:txBody>
      </p:sp>
      <p:sp>
        <p:nvSpPr>
          <p:cNvPr id="11" name="Rectangle 10"/>
          <p:cNvSpPr/>
          <p:nvPr/>
        </p:nvSpPr>
        <p:spPr>
          <a:xfrm>
            <a:off x="467544" y="5066472"/>
            <a:ext cx="7704856" cy="325538"/>
          </a:xfrm>
          <a:prstGeom prst="rect">
            <a:avLst/>
          </a:prstGeom>
        </p:spPr>
        <p:txBody>
          <a:bodyPr wrap="square">
            <a:spAutoFit/>
          </a:bodyPr>
          <a:lstStyle/>
          <a:p>
            <a:pPr marL="342900" lvl="0" indent="-342900">
              <a:lnSpc>
                <a:spcPct val="115000"/>
              </a:lnSpc>
              <a:buFont typeface="Symbol" panose="05050102010706020507" pitchFamily="18" charset="2"/>
              <a:buChar char=""/>
            </a:pPr>
            <a:r>
              <a:rPr lang="es-CR" sz="1400" dirty="0">
                <a:solidFill>
                  <a:srgbClr val="000000"/>
                </a:solidFill>
                <a:latin typeface="Calibri" panose="020F0502020204030204" pitchFamily="34" charset="0"/>
                <a:ea typeface="Calibri" panose="020F0502020204030204" pitchFamily="34" charset="0"/>
                <a:cs typeface="Arial" panose="020B0604020202020204" pitchFamily="34" charset="0"/>
              </a:rPr>
              <a:t> El tratamiento por el Sistema incremento el rendimiento 7 ton/ha</a:t>
            </a:r>
            <a:endParaRPr lang="es-CR" sz="1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8188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8820472" cy="1331134"/>
          </a:xfrm>
          <a:prstGeom prst="rect">
            <a:avLst/>
          </a:prstGeom>
        </p:spPr>
        <p:txBody>
          <a:bodyPr wrap="square">
            <a:spAutoFit/>
          </a:bodyPr>
          <a:lstStyle/>
          <a:p>
            <a:pPr>
              <a:lnSpc>
                <a:spcPct val="115000"/>
              </a:lnSpc>
            </a:pPr>
            <a:r>
              <a:rPr lang="es-CR" sz="1400" b="1" dirty="0">
                <a:solidFill>
                  <a:srgbClr val="000000"/>
                </a:solidFill>
                <a:latin typeface="Calibri" panose="020F0502020204030204" pitchFamily="34" charset="0"/>
                <a:ea typeface="Calibri" panose="020F0502020204030204" pitchFamily="34" charset="0"/>
                <a:cs typeface="Arial" panose="020B0604020202020204" pitchFamily="34" charset="0"/>
              </a:rPr>
              <a:t>Aplicación de un nuevo nematicida, </a:t>
            </a:r>
            <a:r>
              <a:rPr lang="es-CR" sz="1400" dirty="0">
                <a:latin typeface="Calibri" panose="020F0502020204030204" pitchFamily="34" charset="0"/>
                <a:ea typeface="Calibri" panose="020F0502020204030204" pitchFamily="34" charset="0"/>
                <a:cs typeface="Arial" panose="020B0604020202020204" pitchFamily="34" charset="0"/>
              </a:rPr>
              <a:t>Nimitz (fluensulfone) for control of Pratylenchus zeae and Meloidogyne sp</a:t>
            </a:r>
          </a:p>
          <a:p>
            <a:pPr>
              <a:lnSpc>
                <a:spcPct val="115000"/>
              </a:lnSpc>
            </a:pPr>
            <a:r>
              <a:rPr lang="es-CR" sz="1400" b="1" dirty="0">
                <a:solidFill>
                  <a:srgbClr val="000000"/>
                </a:solidFill>
                <a:latin typeface="Calibri" panose="020F0502020204030204" pitchFamily="34" charset="0"/>
                <a:ea typeface="Calibri" panose="020F0502020204030204" pitchFamily="34" charset="0"/>
                <a:cs typeface="Arial" panose="020B0604020202020204" pitchFamily="34" charset="0"/>
              </a:rPr>
              <a:t> </a:t>
            </a:r>
            <a:endParaRPr lang="es-CR" sz="1400" dirty="0">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s-CR" sz="1400" dirty="0">
                <a:latin typeface="Calibri" panose="020F0502020204030204" pitchFamily="34" charset="0"/>
                <a:ea typeface="Calibri" panose="020F0502020204030204" pitchFamily="34" charset="0"/>
                <a:cs typeface="Arial" panose="020B0604020202020204" pitchFamily="34" charset="0"/>
              </a:rPr>
              <a:t>Nematode: Pratylenchus zeae and Meloidogyne sp.</a:t>
            </a:r>
          </a:p>
          <a:p>
            <a:pPr marL="342900" lvl="0" indent="-342900">
              <a:lnSpc>
                <a:spcPct val="115000"/>
              </a:lnSpc>
              <a:buFont typeface="Symbol" panose="05050102010706020507" pitchFamily="18" charset="2"/>
              <a:buChar char=""/>
            </a:pPr>
            <a:r>
              <a:rPr lang="es-CR" sz="1400" dirty="0">
                <a:latin typeface="Calibri" panose="020F0502020204030204" pitchFamily="34" charset="0"/>
                <a:ea typeface="Calibri" panose="020F0502020204030204" pitchFamily="34" charset="0"/>
                <a:cs typeface="Arial" panose="020B0604020202020204" pitchFamily="34" charset="0"/>
              </a:rPr>
              <a:t>Tratamientos: Control y inyección por el sistema de riego.</a:t>
            </a:r>
          </a:p>
          <a:p>
            <a:pPr>
              <a:lnSpc>
                <a:spcPct val="115000"/>
              </a:lnSpc>
            </a:pPr>
            <a:r>
              <a:rPr lang="es-CR" sz="1400" dirty="0">
                <a:latin typeface="Calibri" panose="020F0502020204030204" pitchFamily="34" charset="0"/>
                <a:ea typeface="Calibri" panose="020F0502020204030204" pitchFamily="34" charset="0"/>
                <a:cs typeface="Arial" panose="020B0604020202020204" pitchFamily="34" charset="0"/>
              </a:rPr>
              <a:t> Resultados y conclusiones</a:t>
            </a:r>
            <a:endParaRPr lang="es-CR" sz="1400" dirty="0"/>
          </a:p>
        </p:txBody>
      </p:sp>
      <p:graphicFrame>
        <p:nvGraphicFramePr>
          <p:cNvPr id="3" name="Chart 2"/>
          <p:cNvGraphicFramePr/>
          <p:nvPr>
            <p:extLst/>
          </p:nvPr>
        </p:nvGraphicFramePr>
        <p:xfrm>
          <a:off x="323528" y="1761911"/>
          <a:ext cx="4032448" cy="23151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nvPr>
        </p:nvGraphicFramePr>
        <p:xfrm>
          <a:off x="4572000" y="1761910"/>
          <a:ext cx="3456384" cy="2315161"/>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p:nvPr/>
        </p:nvSpPr>
        <p:spPr>
          <a:xfrm>
            <a:off x="1234834" y="4143457"/>
            <a:ext cx="3001784" cy="369332"/>
          </a:xfrm>
          <a:prstGeom prst="rect">
            <a:avLst/>
          </a:prstGeom>
        </p:spPr>
        <p:txBody>
          <a:bodyPr wrap="none">
            <a:spAutoFit/>
          </a:bodyPr>
          <a:lstStyle/>
          <a:p>
            <a:r>
              <a:rPr lang="en-US" i="1" dirty="0">
                <a:latin typeface="Calibri" panose="020F0502020204030204" pitchFamily="34" charset="0"/>
                <a:ea typeface="Calibri" panose="020F0502020204030204" pitchFamily="34" charset="0"/>
                <a:cs typeface="Arial" panose="020B0604020202020204" pitchFamily="34" charset="0"/>
              </a:rPr>
              <a:t>Altura de las plantas 144 DAP </a:t>
            </a:r>
            <a:endParaRPr lang="he-IL" dirty="0"/>
          </a:p>
        </p:txBody>
      </p:sp>
      <p:sp>
        <p:nvSpPr>
          <p:cNvPr id="6" name="Rectangle 5"/>
          <p:cNvSpPr/>
          <p:nvPr/>
        </p:nvSpPr>
        <p:spPr>
          <a:xfrm>
            <a:off x="4572000" y="4079804"/>
            <a:ext cx="3617785" cy="369332"/>
          </a:xfrm>
          <a:prstGeom prst="rect">
            <a:avLst/>
          </a:prstGeom>
        </p:spPr>
        <p:txBody>
          <a:bodyPr wrap="none">
            <a:spAutoFit/>
          </a:bodyPr>
          <a:lstStyle/>
          <a:p>
            <a:r>
              <a:rPr lang="en-US" i="1" dirty="0">
                <a:latin typeface="Calibri" panose="020F0502020204030204" pitchFamily="34" charset="0"/>
                <a:ea typeface="Calibri" panose="020F0502020204030204" pitchFamily="34" charset="0"/>
                <a:cs typeface="Arial" panose="020B0604020202020204" pitchFamily="34" charset="0"/>
              </a:rPr>
              <a:t>Pratylenchus </a:t>
            </a:r>
            <a:r>
              <a:rPr lang="es-ES_tradnl" i="1" dirty="0">
                <a:latin typeface="Calibri" panose="020F0502020204030204" pitchFamily="34" charset="0"/>
                <a:ea typeface="Calibri" panose="020F0502020204030204" pitchFamily="34" charset="0"/>
                <a:cs typeface="Arial" panose="020B0604020202020204" pitchFamily="34" charset="0"/>
              </a:rPr>
              <a:t>cantidad</a:t>
            </a:r>
            <a:r>
              <a:rPr lang="en-US" i="1" dirty="0">
                <a:latin typeface="Calibri" panose="020F0502020204030204" pitchFamily="34" charset="0"/>
                <a:ea typeface="Calibri" panose="020F0502020204030204" pitchFamily="34" charset="0"/>
                <a:cs typeface="Arial" panose="020B0604020202020204" pitchFamily="34" charset="0"/>
              </a:rPr>
              <a:t> en 50g de </a:t>
            </a:r>
            <a:r>
              <a:rPr lang="es-ES_tradnl" i="1" dirty="0">
                <a:latin typeface="Calibri" panose="020F0502020204030204" pitchFamily="34" charset="0"/>
                <a:ea typeface="Calibri" panose="020F0502020204030204" pitchFamily="34" charset="0"/>
                <a:cs typeface="Arial" panose="020B0604020202020204" pitchFamily="34" charset="0"/>
              </a:rPr>
              <a:t>raíz</a:t>
            </a:r>
            <a:endParaRPr lang="es-ES_tradnl" dirty="0"/>
          </a:p>
        </p:txBody>
      </p:sp>
      <p:sp>
        <p:nvSpPr>
          <p:cNvPr id="7" name="Rectangle 6"/>
          <p:cNvSpPr/>
          <p:nvPr/>
        </p:nvSpPr>
        <p:spPr>
          <a:xfrm>
            <a:off x="152400" y="4634695"/>
            <a:ext cx="8839200" cy="1331134"/>
          </a:xfrm>
          <a:prstGeom prst="rect">
            <a:avLst/>
          </a:prstGeom>
        </p:spPr>
        <p:txBody>
          <a:bodyPr wrap="square">
            <a:spAutoFit/>
          </a:bodyPr>
          <a:lstStyle/>
          <a:p>
            <a:pPr marL="342900" lvl="0" indent="-342900">
              <a:lnSpc>
                <a:spcPct val="115000"/>
              </a:lnSpc>
              <a:buFont typeface="Times New Roman" panose="02020603050405020304" pitchFamily="18" charset="0"/>
              <a:buChar char="-"/>
              <a:tabLst>
                <a:tab pos="457200" algn="l"/>
              </a:tabLst>
            </a:pPr>
            <a:r>
              <a:rPr lang="es-CR" sz="1400" dirty="0">
                <a:latin typeface="Calibri" panose="020F0502020204030204" pitchFamily="34" charset="0"/>
                <a:ea typeface="Calibri" panose="020F0502020204030204" pitchFamily="34" charset="0"/>
                <a:cs typeface="Arial" panose="020B0604020202020204" pitchFamily="34" charset="0"/>
              </a:rPr>
              <a:t>Excelente respuesta del Nimitz aplicado por riego por goteo para el control de Pratylenchus. Sin embargo, no  controlo Meloidogyne </a:t>
            </a:r>
          </a:p>
          <a:p>
            <a:pPr marL="342900" lvl="0" indent="-342900">
              <a:lnSpc>
                <a:spcPct val="115000"/>
              </a:lnSpc>
              <a:buFont typeface="Times New Roman" panose="02020603050405020304" pitchFamily="18" charset="0"/>
              <a:buChar char="-"/>
              <a:tabLst>
                <a:tab pos="457200" algn="l"/>
              </a:tabLst>
            </a:pPr>
            <a:r>
              <a:rPr lang="es-CR" sz="1400" dirty="0">
                <a:latin typeface="Calibri" panose="020F0502020204030204" pitchFamily="34" charset="0"/>
                <a:ea typeface="Calibri" panose="020F0502020204030204" pitchFamily="34" charset="0"/>
                <a:cs typeface="Arial" panose="020B0604020202020204" pitchFamily="34" charset="0"/>
              </a:rPr>
              <a:t>Aumento en altura entre 12,5 y 15%, a 45 DAA, apoyando la percepción visual.</a:t>
            </a:r>
          </a:p>
          <a:p>
            <a:pPr marL="342900" lvl="0" indent="-342900">
              <a:lnSpc>
                <a:spcPct val="115000"/>
              </a:lnSpc>
              <a:buFont typeface="Times New Roman" panose="02020603050405020304" pitchFamily="18" charset="0"/>
              <a:buChar char="-"/>
              <a:tabLst>
                <a:tab pos="457200" algn="l"/>
              </a:tabLst>
            </a:pPr>
            <a:r>
              <a:rPr lang="es-CR" sz="1400" dirty="0">
                <a:latin typeface="Calibri" panose="020F0502020204030204" pitchFamily="34" charset="0"/>
                <a:ea typeface="Calibri" panose="020F0502020204030204" pitchFamily="34" charset="0"/>
                <a:cs typeface="Arial" panose="020B0604020202020204" pitchFamily="34" charset="0"/>
              </a:rPr>
              <a:t>No síntomas de toxicidad fueron observados.</a:t>
            </a:r>
          </a:p>
          <a:p>
            <a:pPr marL="342900" lvl="0" indent="-342900">
              <a:lnSpc>
                <a:spcPct val="115000"/>
              </a:lnSpc>
              <a:buFont typeface="Times New Roman" panose="02020603050405020304" pitchFamily="18" charset="0"/>
              <a:buChar char="-"/>
              <a:tabLst>
                <a:tab pos="457200" algn="l"/>
              </a:tabLst>
            </a:pPr>
            <a:r>
              <a:rPr lang="es-CR" sz="1400" dirty="0">
                <a:latin typeface="Calibri" panose="020F0502020204030204" pitchFamily="34" charset="0"/>
                <a:ea typeface="Calibri" panose="020F0502020204030204" pitchFamily="34" charset="0"/>
                <a:cs typeface="Arial" panose="020B0604020202020204" pitchFamily="34" charset="0"/>
              </a:rPr>
              <a:t>Incremento del rendimiento en 9%</a:t>
            </a:r>
          </a:p>
        </p:txBody>
      </p:sp>
    </p:spTree>
    <p:extLst>
      <p:ext uri="{BB962C8B-B14F-4D97-AF65-F5344CB8AC3E}">
        <p14:creationId xmlns:p14="http://schemas.microsoft.com/office/powerpoint/2010/main" val="34318135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5D6BA8-BC6E-4E19-B1CC-ED60B4859F2E}"/>
              </a:ext>
            </a:extLst>
          </p:cNvPr>
          <p:cNvSpPr txBox="1"/>
          <p:nvPr/>
        </p:nvSpPr>
        <p:spPr>
          <a:xfrm>
            <a:off x="899592" y="1124744"/>
            <a:ext cx="7056784" cy="3231654"/>
          </a:xfrm>
          <a:prstGeom prst="rect">
            <a:avLst/>
          </a:prstGeom>
          <a:noFill/>
        </p:spPr>
        <p:txBody>
          <a:bodyPr wrap="square" rtlCol="1">
            <a:spAutoFit/>
          </a:bodyPr>
          <a:lstStyle/>
          <a:p>
            <a:pPr algn="ctr"/>
            <a:r>
              <a:rPr lang="en-US" sz="4000" dirty="0">
                <a:solidFill>
                  <a:schemeClr val="accent1">
                    <a:lumMod val="75000"/>
                  </a:schemeClr>
                </a:solidFill>
              </a:rPr>
              <a:t>Thank you</a:t>
            </a:r>
          </a:p>
          <a:p>
            <a:pPr algn="ctr"/>
            <a:endParaRPr lang="en-US" sz="2800" dirty="0">
              <a:solidFill>
                <a:schemeClr val="accent1">
                  <a:lumMod val="75000"/>
                </a:schemeClr>
              </a:solidFill>
            </a:endParaRPr>
          </a:p>
          <a:p>
            <a:pPr algn="ctr"/>
            <a:r>
              <a:rPr lang="en-US" sz="2800" dirty="0">
                <a:solidFill>
                  <a:schemeClr val="accent1">
                    <a:lumMod val="75000"/>
                  </a:schemeClr>
                </a:solidFill>
              </a:rPr>
              <a:t>Yoram Krontal</a:t>
            </a:r>
          </a:p>
          <a:p>
            <a:pPr algn="ctr"/>
            <a:r>
              <a:rPr lang="en-US" sz="2800" dirty="0">
                <a:solidFill>
                  <a:schemeClr val="accent1">
                    <a:lumMod val="75000"/>
                  </a:schemeClr>
                </a:solidFill>
              </a:rPr>
              <a:t>Netafim – Corporate agronomic department</a:t>
            </a:r>
          </a:p>
          <a:p>
            <a:pPr algn="ctr"/>
            <a:endParaRPr lang="en-US" sz="2800" dirty="0">
              <a:solidFill>
                <a:schemeClr val="accent1">
                  <a:lumMod val="75000"/>
                </a:schemeClr>
              </a:solidFill>
            </a:endParaRPr>
          </a:p>
          <a:p>
            <a:pPr algn="ctr"/>
            <a:r>
              <a:rPr lang="en-US" sz="2400" dirty="0">
                <a:solidFill>
                  <a:schemeClr val="accent1">
                    <a:lumMod val="75000"/>
                  </a:schemeClr>
                </a:solidFill>
                <a:hlinkClick r:id="rId2"/>
              </a:rPr>
              <a:t>yoram.krontal@netafim.com</a:t>
            </a:r>
            <a:endParaRPr lang="en-US" sz="2400" dirty="0">
              <a:solidFill>
                <a:schemeClr val="accent1">
                  <a:lumMod val="75000"/>
                </a:schemeClr>
              </a:solidFill>
            </a:endParaRPr>
          </a:p>
          <a:p>
            <a:pPr algn="ctr"/>
            <a:r>
              <a:rPr lang="en-US" sz="2800" dirty="0">
                <a:solidFill>
                  <a:schemeClr val="accent1">
                    <a:lumMod val="75000"/>
                  </a:schemeClr>
                </a:solidFill>
              </a:rPr>
              <a:t> </a:t>
            </a:r>
            <a:endParaRPr lang="he-IL" sz="2800" dirty="0">
              <a:solidFill>
                <a:schemeClr val="accent1">
                  <a:lumMod val="75000"/>
                </a:schemeClr>
              </a:solidFill>
            </a:endParaRPr>
          </a:p>
        </p:txBody>
      </p:sp>
    </p:spTree>
    <p:extLst>
      <p:ext uri="{BB962C8B-B14F-4D97-AF65-F5344CB8AC3E}">
        <p14:creationId xmlns:p14="http://schemas.microsoft.com/office/powerpoint/2010/main" val="2919251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743047" y="3688154"/>
            <a:ext cx="1580266" cy="747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321170" y="2993292"/>
            <a:ext cx="2355012" cy="750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p:cNvSpPr>
            <a:spLocks noGrp="1"/>
          </p:cNvSpPr>
          <p:nvPr>
            <p:ph type="ctrTitle"/>
          </p:nvPr>
        </p:nvSpPr>
        <p:spPr>
          <a:xfrm>
            <a:off x="3489489" y="2825327"/>
            <a:ext cx="2087382" cy="1855890"/>
          </a:xfrm>
        </p:spPr>
        <p:txBody>
          <a:bodyPr/>
          <a:lstStyle/>
          <a:p>
            <a:r>
              <a:rPr lang="en-US" dirty="0"/>
              <a:t>Thank </a:t>
            </a:r>
            <a:br>
              <a:rPr lang="en-US" dirty="0"/>
            </a:br>
            <a:r>
              <a:rPr lang="en-US" dirty="0"/>
              <a:t>you</a:t>
            </a:r>
            <a:endParaRPr lang="he-IL" dirty="0"/>
          </a:p>
        </p:txBody>
      </p:sp>
    </p:spTree>
    <p:extLst>
      <p:ext uri="{BB962C8B-B14F-4D97-AF65-F5344CB8AC3E}">
        <p14:creationId xmlns:p14="http://schemas.microsoft.com/office/powerpoint/2010/main" val="2304455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17CC4-7120-4556-B16F-03A35F1D48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687082"/>
            <a:ext cx="4176464" cy="2423112"/>
          </a:xfrm>
          <a:prstGeom prst="rect">
            <a:avLst/>
          </a:prstGeom>
          <a:solidFill>
            <a:schemeClr val="bg2"/>
          </a:solidFill>
        </p:spPr>
      </p:pic>
      <p:graphicFrame>
        <p:nvGraphicFramePr>
          <p:cNvPr id="5" name="Chart 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1325851471"/>
              </p:ext>
            </p:extLst>
          </p:nvPr>
        </p:nvGraphicFramePr>
        <p:xfrm>
          <a:off x="4644008" y="1717547"/>
          <a:ext cx="4032448" cy="2345799"/>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92E778C2-99E5-498E-A7FA-668C6E0B5E8C}"/>
              </a:ext>
            </a:extLst>
          </p:cNvPr>
          <p:cNvSpPr/>
          <p:nvPr/>
        </p:nvSpPr>
        <p:spPr>
          <a:xfrm>
            <a:off x="5544830" y="1914984"/>
            <a:ext cx="2230804" cy="307777"/>
          </a:xfrm>
          <a:prstGeom prst="rect">
            <a:avLst/>
          </a:prstGeom>
        </p:spPr>
        <p:txBody>
          <a:bodyPr wrap="none">
            <a:spAutoFit/>
          </a:bodyPr>
          <a:lstStyle/>
          <a:p>
            <a:r>
              <a:rPr lang="en-US" sz="1400" dirty="0">
                <a:solidFill>
                  <a:srgbClr val="000000"/>
                </a:solidFill>
                <a:ea typeface="Calibri" panose="020F0502020204030204" pitchFamily="34" charset="0"/>
                <a:cs typeface="Arial" panose="020B0604020202020204" pitchFamily="34" charset="0"/>
              </a:rPr>
              <a:t>Control of Sugarcane aphid </a:t>
            </a:r>
            <a:endParaRPr lang="he-IL" sz="1400" dirty="0"/>
          </a:p>
        </p:txBody>
      </p:sp>
      <p:sp>
        <p:nvSpPr>
          <p:cNvPr id="2" name="TextBox 1">
            <a:extLst>
              <a:ext uri="{FF2B5EF4-FFF2-40B4-BE49-F238E27FC236}">
                <a16:creationId xmlns:a16="http://schemas.microsoft.com/office/drawing/2014/main" id="{C9CFDF46-3F13-4ED2-84DC-CBF6C4778F9B}"/>
              </a:ext>
            </a:extLst>
          </p:cNvPr>
          <p:cNvSpPr txBox="1"/>
          <p:nvPr/>
        </p:nvSpPr>
        <p:spPr>
          <a:xfrm>
            <a:off x="4860032" y="438028"/>
            <a:ext cx="3960440" cy="646331"/>
          </a:xfrm>
          <a:prstGeom prst="rect">
            <a:avLst/>
          </a:prstGeom>
          <a:noFill/>
        </p:spPr>
        <p:txBody>
          <a:bodyPr wrap="square" rtlCol="1">
            <a:spAutoFit/>
          </a:bodyPr>
          <a:lstStyle/>
          <a:p>
            <a:r>
              <a:rPr lang="es-ES_tradnl" dirty="0"/>
              <a:t>Aplicación</a:t>
            </a:r>
            <a:r>
              <a:rPr lang="en-US" dirty="0"/>
              <a:t> Imidacloprid  para el control del afido Amarillo de la </a:t>
            </a:r>
            <a:r>
              <a:rPr lang="es-ES_tradnl" dirty="0"/>
              <a:t>caña</a:t>
            </a:r>
            <a:r>
              <a:rPr lang="en-US" dirty="0"/>
              <a:t> de azucar</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7D89D07A-83CD-47D1-AA1A-64B169934DC4}"/>
              </a:ext>
            </a:extLst>
          </p:cNvPr>
          <p:cNvSpPr txBox="1"/>
          <p:nvPr/>
        </p:nvSpPr>
        <p:spPr>
          <a:xfrm>
            <a:off x="585067" y="438028"/>
            <a:ext cx="3653386" cy="646331"/>
          </a:xfrm>
          <a:prstGeom prst="rect">
            <a:avLst/>
          </a:prstGeom>
          <a:noFill/>
        </p:spPr>
        <p:txBody>
          <a:bodyPr wrap="square" rtlCol="1">
            <a:spAutoFit/>
          </a:bodyPr>
          <a:lstStyle/>
          <a:p>
            <a:pPr algn="ctr"/>
            <a:r>
              <a:rPr lang="es-ES_tradnl" dirty="0"/>
              <a:t>Aplicación</a:t>
            </a:r>
            <a:r>
              <a:rPr lang="en-US" dirty="0"/>
              <a:t> de Triflumurom para control de la Broca </a:t>
            </a:r>
            <a:r>
              <a:rPr lang="es-ES" dirty="0"/>
              <a:t>en</a:t>
            </a:r>
            <a:r>
              <a:rPr lang="en-US" dirty="0"/>
              <a:t> caña de azucar</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BDA862BA-7872-476E-B7DA-936A7CC20277}"/>
              </a:ext>
            </a:extLst>
          </p:cNvPr>
          <p:cNvSpPr txBox="1"/>
          <p:nvPr/>
        </p:nvSpPr>
        <p:spPr>
          <a:xfrm>
            <a:off x="323528" y="4455637"/>
            <a:ext cx="8352928" cy="707886"/>
          </a:xfrm>
          <a:prstGeom prst="rect">
            <a:avLst/>
          </a:prstGeom>
          <a:noFill/>
        </p:spPr>
        <p:txBody>
          <a:bodyPr wrap="square" rtlCol="1">
            <a:spAutoFit/>
          </a:bodyPr>
          <a:lstStyle/>
          <a:p>
            <a:r>
              <a:rPr lang="en-US" sz="2000" dirty="0"/>
              <a:t>¿ Por que el </a:t>
            </a:r>
            <a:r>
              <a:rPr lang="es-ES_tradnl" sz="2000" dirty="0"/>
              <a:t>tratamiento</a:t>
            </a:r>
            <a:r>
              <a:rPr lang="en-US" sz="2000" dirty="0"/>
              <a:t> de la </a:t>
            </a:r>
            <a:r>
              <a:rPr lang="en-US" sz="2000" dirty="0" err="1"/>
              <a:t>Broca</a:t>
            </a:r>
            <a:r>
              <a:rPr lang="en-US" sz="2000" dirty="0"/>
              <a:t> no </a:t>
            </a:r>
            <a:r>
              <a:rPr lang="es-ES_tradnl" sz="2000" dirty="0"/>
              <a:t>tuvo</a:t>
            </a:r>
            <a:r>
              <a:rPr lang="en-US" sz="2000" dirty="0"/>
              <a:t> </a:t>
            </a:r>
            <a:r>
              <a:rPr lang="en-US" sz="2000" dirty="0" err="1"/>
              <a:t>efecto</a:t>
            </a:r>
            <a:r>
              <a:rPr lang="en-US" sz="2000" dirty="0"/>
              <a:t>  y  </a:t>
            </a:r>
            <a:r>
              <a:rPr lang="en-US" sz="2000" dirty="0" err="1"/>
              <a:t>por</a:t>
            </a:r>
            <a:r>
              <a:rPr lang="en-US" sz="2000" dirty="0"/>
              <a:t> que el </a:t>
            </a:r>
            <a:r>
              <a:rPr lang="en-US" sz="2000" dirty="0" err="1"/>
              <a:t>afido</a:t>
            </a:r>
            <a:r>
              <a:rPr lang="en-US" sz="2000" dirty="0"/>
              <a:t> Amarillo </a:t>
            </a:r>
            <a:r>
              <a:rPr lang="en-US" sz="2000" dirty="0" err="1"/>
              <a:t>si</a:t>
            </a:r>
            <a:r>
              <a:rPr lang="en-US" sz="2000" dirty="0"/>
              <a:t> </a:t>
            </a:r>
            <a:r>
              <a:rPr lang="en-US" sz="2000" dirty="0" err="1"/>
              <a:t>fue</a:t>
            </a:r>
            <a:r>
              <a:rPr lang="en-US" sz="2000" dirty="0"/>
              <a:t> </a:t>
            </a:r>
            <a:r>
              <a:rPr lang="en-US" sz="2000" dirty="0" err="1"/>
              <a:t>controlado</a:t>
            </a:r>
            <a:r>
              <a:rPr lang="en-US" sz="2000" dirty="0"/>
              <a:t> </a:t>
            </a:r>
            <a:r>
              <a:rPr lang="en-US" sz="2000" dirty="0" err="1"/>
              <a:t>eficientemente</a:t>
            </a:r>
            <a:r>
              <a:rPr lang="en-US" sz="2000" dirty="0"/>
              <a:t>?</a:t>
            </a:r>
            <a:endParaRPr lang="he-IL" sz="2000" dirty="0"/>
          </a:p>
        </p:txBody>
      </p:sp>
    </p:spTree>
    <p:extLst>
      <p:ext uri="{BB962C8B-B14F-4D97-AF65-F5344CB8AC3E}">
        <p14:creationId xmlns:p14="http://schemas.microsoft.com/office/powerpoint/2010/main" val="309294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D0E5E-C39E-4602-960E-A08A0BE74630}"/>
              </a:ext>
            </a:extLst>
          </p:cNvPr>
          <p:cNvSpPr>
            <a:spLocks noGrp="1"/>
          </p:cNvSpPr>
          <p:nvPr>
            <p:ph type="title"/>
          </p:nvPr>
        </p:nvSpPr>
        <p:spPr>
          <a:xfrm>
            <a:off x="251520" y="144684"/>
            <a:ext cx="8229600" cy="1143000"/>
          </a:xfrm>
        </p:spPr>
        <p:txBody>
          <a:bodyPr/>
          <a:lstStyle/>
          <a:p>
            <a:r>
              <a:rPr lang="en-US" dirty="0"/>
              <a:t>¿</a:t>
            </a:r>
            <a:r>
              <a:rPr lang="es-ES_tradnl" dirty="0"/>
              <a:t>Cual</a:t>
            </a:r>
            <a:r>
              <a:rPr lang="en-US" dirty="0"/>
              <a:t> es el Objetivo?</a:t>
            </a:r>
            <a:endParaRPr lang="he-IL" dirty="0"/>
          </a:p>
        </p:txBody>
      </p:sp>
      <p:sp>
        <p:nvSpPr>
          <p:cNvPr id="3" name="Content Placeholder 2">
            <a:extLst>
              <a:ext uri="{FF2B5EF4-FFF2-40B4-BE49-F238E27FC236}">
                <a16:creationId xmlns:a16="http://schemas.microsoft.com/office/drawing/2014/main" id="{AAA6170F-2F6A-47FD-BCD9-D7AD4AEF7B73}"/>
              </a:ext>
            </a:extLst>
          </p:cNvPr>
          <p:cNvSpPr>
            <a:spLocks noGrp="1"/>
          </p:cNvSpPr>
          <p:nvPr>
            <p:ph idx="1"/>
          </p:nvPr>
        </p:nvSpPr>
        <p:spPr>
          <a:xfrm>
            <a:off x="481502" y="1955004"/>
            <a:ext cx="3547159" cy="825924"/>
          </a:xfrm>
        </p:spPr>
        <p:txBody>
          <a:bodyPr>
            <a:normAutofit/>
          </a:bodyPr>
          <a:lstStyle/>
          <a:p>
            <a:r>
              <a:rPr lang="en-US" sz="2000" b="0" dirty="0">
                <a:solidFill>
                  <a:schemeClr val="tx1"/>
                </a:solidFill>
              </a:rPr>
              <a:t>Para el mantenimiento del sistema</a:t>
            </a:r>
          </a:p>
          <a:p>
            <a:endParaRPr lang="he-IL" sz="2000" dirty="0"/>
          </a:p>
        </p:txBody>
      </p:sp>
      <p:pic>
        <p:nvPicPr>
          <p:cNvPr id="1038" name="Picture 14" descr="Image result for sugarcane borer">
            <a:extLst>
              <a:ext uri="{FF2B5EF4-FFF2-40B4-BE49-F238E27FC236}">
                <a16:creationId xmlns:a16="http://schemas.microsoft.com/office/drawing/2014/main" id="{26C16B75-5B96-48B0-9F0D-AEA1AE05B4D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0855" y="4708720"/>
            <a:ext cx="3312368" cy="15686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2AD833A-47C4-4F44-A2B1-3A4C1B07EDC3}"/>
              </a:ext>
            </a:extLst>
          </p:cNvPr>
          <p:cNvSpPr/>
          <p:nvPr/>
        </p:nvSpPr>
        <p:spPr>
          <a:xfrm>
            <a:off x="481503" y="3695273"/>
            <a:ext cx="2356735" cy="400110"/>
          </a:xfrm>
          <a:prstGeom prst="rect">
            <a:avLst/>
          </a:prstGeom>
        </p:spPr>
        <p:txBody>
          <a:bodyPr wrap="none">
            <a:spAutoFit/>
          </a:bodyPr>
          <a:lstStyle/>
          <a:p>
            <a:pPr marL="285750" indent="-285750">
              <a:buFont typeface="Arial" panose="020B0604020202020204" pitchFamily="34" charset="0"/>
              <a:buChar char="•"/>
            </a:pPr>
            <a:r>
              <a:rPr lang="en-US" sz="2000" dirty="0"/>
              <a:t>Plagas del suelo</a:t>
            </a:r>
          </a:p>
        </p:txBody>
      </p:sp>
      <p:sp>
        <p:nvSpPr>
          <p:cNvPr id="9" name="Rectangle 8">
            <a:extLst>
              <a:ext uri="{FF2B5EF4-FFF2-40B4-BE49-F238E27FC236}">
                <a16:creationId xmlns:a16="http://schemas.microsoft.com/office/drawing/2014/main" id="{53353FED-2194-48D1-8C62-EA321E1C007A}"/>
              </a:ext>
            </a:extLst>
          </p:cNvPr>
          <p:cNvSpPr/>
          <p:nvPr/>
        </p:nvSpPr>
        <p:spPr>
          <a:xfrm>
            <a:off x="496747" y="5337465"/>
            <a:ext cx="3166251" cy="400110"/>
          </a:xfrm>
          <a:prstGeom prst="rect">
            <a:avLst/>
          </a:prstGeom>
        </p:spPr>
        <p:txBody>
          <a:bodyPr wrap="none">
            <a:spAutoFit/>
          </a:bodyPr>
          <a:lstStyle/>
          <a:p>
            <a:pPr marL="285750" indent="-285750">
              <a:buFont typeface="Arial" panose="020B0604020202020204" pitchFamily="34" charset="0"/>
              <a:buChar char="•"/>
            </a:pPr>
            <a:r>
              <a:rPr lang="en-US" sz="2000" dirty="0"/>
              <a:t>Plagas y enfermedades</a:t>
            </a:r>
          </a:p>
        </p:txBody>
      </p:sp>
      <p:pic>
        <p:nvPicPr>
          <p:cNvPr id="10" name="Picture 9">
            <a:extLst>
              <a:ext uri="{FF2B5EF4-FFF2-40B4-BE49-F238E27FC236}">
                <a16:creationId xmlns:a16="http://schemas.microsoft.com/office/drawing/2014/main" id="{C1ABE83A-5CED-49EE-8EF9-C962F9B64855}"/>
              </a:ext>
            </a:extLst>
          </p:cNvPr>
          <p:cNvPicPr>
            <a:picLocks noChangeAspect="1"/>
          </p:cNvPicPr>
          <p:nvPr/>
        </p:nvPicPr>
        <p:blipFill>
          <a:blip r:embed="rId3"/>
          <a:stretch>
            <a:fillRect/>
          </a:stretch>
        </p:blipFill>
        <p:spPr>
          <a:xfrm>
            <a:off x="4280855" y="1269175"/>
            <a:ext cx="3312368" cy="1561739"/>
          </a:xfrm>
          <a:prstGeom prst="rect">
            <a:avLst/>
          </a:prstGeom>
        </p:spPr>
      </p:pic>
      <p:pic>
        <p:nvPicPr>
          <p:cNvPr id="11" name="Picture 10">
            <a:extLst>
              <a:ext uri="{FF2B5EF4-FFF2-40B4-BE49-F238E27FC236}">
                <a16:creationId xmlns:a16="http://schemas.microsoft.com/office/drawing/2014/main" id="{B0AA7D9A-B25F-457A-A890-0A7A3079DD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80855" y="2994104"/>
            <a:ext cx="3312368" cy="1621348"/>
          </a:xfrm>
          <a:prstGeom prst="rect">
            <a:avLst/>
          </a:prstGeom>
        </p:spPr>
      </p:pic>
    </p:spTree>
    <p:extLst>
      <p:ext uri="{BB962C8B-B14F-4D97-AF65-F5344CB8AC3E}">
        <p14:creationId xmlns:p14="http://schemas.microsoft.com/office/powerpoint/2010/main" val="1004866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zfs3.netafim.com\telaviv$\michalbl\Documents\Michal\In Process\SDI\Surface and SDI drip irrigation installation.jpg">
            <a:extLst>
              <a:ext uri="{FF2B5EF4-FFF2-40B4-BE49-F238E27FC236}">
                <a16:creationId xmlns:a16="http://schemas.microsoft.com/office/drawing/2014/main" id="{20B80511-1513-4BC3-980B-4C0A997508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1170"/>
          <a:stretch>
            <a:fillRect/>
          </a:stretch>
        </p:blipFill>
        <p:spPr bwMode="auto">
          <a:xfrm>
            <a:off x="376625" y="2636912"/>
            <a:ext cx="3674039" cy="1830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97995AF-E16A-4C38-ADB0-BA41FFA338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592" y="705096"/>
            <a:ext cx="3668072" cy="1787800"/>
          </a:xfrm>
          <a:prstGeom prst="rect">
            <a:avLst/>
          </a:prstGeom>
        </p:spPr>
      </p:pic>
      <p:pic>
        <p:nvPicPr>
          <p:cNvPr id="8" name="Picture 7">
            <a:extLst>
              <a:ext uri="{FF2B5EF4-FFF2-40B4-BE49-F238E27FC236}">
                <a16:creationId xmlns:a16="http://schemas.microsoft.com/office/drawing/2014/main" id="{5661DA59-F7F8-4128-9372-E3E424F973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5667" y="4623430"/>
            <a:ext cx="3674997" cy="2117938"/>
          </a:xfrm>
          <a:prstGeom prst="rect">
            <a:avLst/>
          </a:prstGeom>
        </p:spPr>
      </p:pic>
      <p:sp>
        <p:nvSpPr>
          <p:cNvPr id="7" name="TextBox 6">
            <a:extLst>
              <a:ext uri="{FF2B5EF4-FFF2-40B4-BE49-F238E27FC236}">
                <a16:creationId xmlns:a16="http://schemas.microsoft.com/office/drawing/2014/main" id="{EB5469AF-585C-419F-8038-7E052FC3FA61}"/>
              </a:ext>
            </a:extLst>
          </p:cNvPr>
          <p:cNvSpPr txBox="1"/>
          <p:nvPr/>
        </p:nvSpPr>
        <p:spPr>
          <a:xfrm>
            <a:off x="4139952" y="829554"/>
            <a:ext cx="5184576" cy="1261884"/>
          </a:xfrm>
          <a:prstGeom prst="rect">
            <a:avLst/>
          </a:prstGeom>
          <a:noFill/>
        </p:spPr>
        <p:txBody>
          <a:bodyPr wrap="square" rtlCol="1">
            <a:spAutoFit/>
          </a:bodyPr>
          <a:lstStyle/>
          <a:p>
            <a:r>
              <a:rPr lang="es-CR" sz="2000" dirty="0"/>
              <a:t>Cuando es el tiempo correcto para aplicar</a:t>
            </a:r>
          </a:p>
          <a:p>
            <a:pPr marL="285750" indent="-285750">
              <a:buFont typeface="Arial" panose="020B0604020202020204" pitchFamily="34" charset="0"/>
              <a:buChar char="•"/>
            </a:pPr>
            <a:r>
              <a:rPr lang="es-CR" dirty="0"/>
              <a:t>Condiciones de suelo</a:t>
            </a:r>
          </a:p>
          <a:p>
            <a:pPr marL="285750" indent="-285750">
              <a:buFont typeface="Arial" panose="020B0604020202020204" pitchFamily="34" charset="0"/>
              <a:buChar char="•"/>
            </a:pPr>
            <a:r>
              <a:rPr lang="es-CR" dirty="0"/>
              <a:t>Requerimientos de riego</a:t>
            </a:r>
          </a:p>
          <a:p>
            <a:pPr marL="285750" indent="-285750">
              <a:buFont typeface="Arial" panose="020B0604020202020204" pitchFamily="34" charset="0"/>
              <a:buChar char="•"/>
            </a:pPr>
            <a:r>
              <a:rPr lang="es-CR" dirty="0"/>
              <a:t>Régimen de riego</a:t>
            </a:r>
          </a:p>
        </p:txBody>
      </p:sp>
      <p:sp>
        <p:nvSpPr>
          <p:cNvPr id="10" name="TextBox 9">
            <a:extLst>
              <a:ext uri="{FF2B5EF4-FFF2-40B4-BE49-F238E27FC236}">
                <a16:creationId xmlns:a16="http://schemas.microsoft.com/office/drawing/2014/main" id="{C5D317B7-829E-4F18-98EA-12831A074233}"/>
              </a:ext>
            </a:extLst>
          </p:cNvPr>
          <p:cNvSpPr txBox="1"/>
          <p:nvPr/>
        </p:nvSpPr>
        <p:spPr>
          <a:xfrm>
            <a:off x="4259724" y="2751694"/>
            <a:ext cx="4464496" cy="1261884"/>
          </a:xfrm>
          <a:prstGeom prst="rect">
            <a:avLst/>
          </a:prstGeom>
          <a:noFill/>
        </p:spPr>
        <p:txBody>
          <a:bodyPr wrap="square" rtlCol="1">
            <a:spAutoFit/>
          </a:bodyPr>
          <a:lstStyle/>
          <a:p>
            <a:r>
              <a:rPr lang="en-US" sz="2000" dirty="0"/>
              <a:t>Como funciona del </a:t>
            </a:r>
            <a:r>
              <a:rPr lang="en-US" sz="2000" dirty="0" err="1"/>
              <a:t>sistema</a:t>
            </a:r>
            <a:r>
              <a:rPr lang="en-US" sz="2000" dirty="0"/>
              <a:t>  de </a:t>
            </a:r>
            <a:r>
              <a:rPr lang="en-US" sz="2000" dirty="0" err="1"/>
              <a:t>riego</a:t>
            </a:r>
            <a:endParaRPr lang="en-US" sz="2000" dirty="0"/>
          </a:p>
          <a:p>
            <a:pPr marL="285750" indent="-285750">
              <a:buFont typeface="Arial" panose="020B0604020202020204" pitchFamily="34" charset="0"/>
              <a:buChar char="•"/>
            </a:pPr>
            <a:r>
              <a:rPr lang="es-ES" dirty="0"/>
              <a:t>Como preparar la solución</a:t>
            </a:r>
          </a:p>
          <a:p>
            <a:pPr marL="285750" indent="-285750">
              <a:buFont typeface="Arial" panose="020B0604020202020204" pitchFamily="34" charset="0"/>
              <a:buChar char="•"/>
            </a:pPr>
            <a:r>
              <a:rPr lang="es-ES" dirty="0"/>
              <a:t>Como inyectar al sistema</a:t>
            </a:r>
          </a:p>
          <a:p>
            <a:pPr marL="285750" indent="-285750">
              <a:buFont typeface="Arial" panose="020B0604020202020204" pitchFamily="34" charset="0"/>
              <a:buChar char="•"/>
            </a:pPr>
            <a:r>
              <a:rPr lang="es-ES" dirty="0"/>
              <a:t>Como va a través del sistema</a:t>
            </a:r>
          </a:p>
        </p:txBody>
      </p:sp>
      <p:sp>
        <p:nvSpPr>
          <p:cNvPr id="11" name="TextBox 10">
            <a:extLst>
              <a:ext uri="{FF2B5EF4-FFF2-40B4-BE49-F238E27FC236}">
                <a16:creationId xmlns:a16="http://schemas.microsoft.com/office/drawing/2014/main" id="{7100AB9B-DC74-40C8-8D9B-D673EC2DF48F}"/>
              </a:ext>
            </a:extLst>
          </p:cNvPr>
          <p:cNvSpPr txBox="1"/>
          <p:nvPr/>
        </p:nvSpPr>
        <p:spPr>
          <a:xfrm>
            <a:off x="4572000" y="4673835"/>
            <a:ext cx="3744416" cy="1815882"/>
          </a:xfrm>
          <a:prstGeom prst="rect">
            <a:avLst/>
          </a:prstGeom>
          <a:noFill/>
        </p:spPr>
        <p:txBody>
          <a:bodyPr wrap="square" rtlCol="1">
            <a:spAutoFit/>
          </a:bodyPr>
          <a:lstStyle/>
          <a:p>
            <a:r>
              <a:rPr lang="es-CR" sz="2000" dirty="0"/>
              <a:t>Que pasa en el suelo y como lo absorben las plantas</a:t>
            </a:r>
          </a:p>
          <a:p>
            <a:pPr marL="285750" indent="-285750">
              <a:buFont typeface="Arial" panose="020B0604020202020204" pitchFamily="34" charset="0"/>
              <a:buChar char="•"/>
            </a:pPr>
            <a:r>
              <a:rPr lang="es-CR" dirty="0"/>
              <a:t>Características del suelo</a:t>
            </a:r>
          </a:p>
          <a:p>
            <a:pPr marL="285750" indent="-285750">
              <a:buFont typeface="Arial" panose="020B0604020202020204" pitchFamily="34" charset="0"/>
              <a:buChar char="•"/>
            </a:pPr>
            <a:r>
              <a:rPr lang="es-CR" dirty="0"/>
              <a:t>Características de los productos</a:t>
            </a:r>
          </a:p>
          <a:p>
            <a:pPr marL="285750" indent="-285750">
              <a:buFont typeface="Arial" panose="020B0604020202020204" pitchFamily="34" charset="0"/>
              <a:buChar char="•"/>
            </a:pPr>
            <a:r>
              <a:rPr lang="es-CR" dirty="0"/>
              <a:t>Condiciones del sitio</a:t>
            </a:r>
          </a:p>
          <a:p>
            <a:pPr marL="285750" indent="-285750">
              <a:buFont typeface="Arial" panose="020B0604020202020204" pitchFamily="34" charset="0"/>
              <a:buChar char="•"/>
            </a:pPr>
            <a:endParaRPr lang="he-IL" dirty="0"/>
          </a:p>
        </p:txBody>
      </p:sp>
      <p:sp>
        <p:nvSpPr>
          <p:cNvPr id="9" name="TextBox 8">
            <a:extLst>
              <a:ext uri="{FF2B5EF4-FFF2-40B4-BE49-F238E27FC236}">
                <a16:creationId xmlns:a16="http://schemas.microsoft.com/office/drawing/2014/main" id="{548756F8-A444-4903-9F16-E2786C6CC37A}"/>
              </a:ext>
            </a:extLst>
          </p:cNvPr>
          <p:cNvSpPr txBox="1"/>
          <p:nvPr/>
        </p:nvSpPr>
        <p:spPr>
          <a:xfrm>
            <a:off x="0" y="116632"/>
            <a:ext cx="8820472" cy="461665"/>
          </a:xfrm>
          <a:prstGeom prst="rect">
            <a:avLst/>
          </a:prstGeom>
          <a:noFill/>
        </p:spPr>
        <p:txBody>
          <a:bodyPr wrap="square" rtlCol="1">
            <a:spAutoFit/>
          </a:bodyPr>
          <a:lstStyle/>
          <a:p>
            <a:pPr algn="ctr"/>
            <a:r>
              <a:rPr lang="en-US" sz="2400" dirty="0"/>
              <a:t>Que </a:t>
            </a:r>
            <a:r>
              <a:rPr lang="es-ES_tradnl" sz="2400" dirty="0"/>
              <a:t>necesitamos</a:t>
            </a:r>
            <a:r>
              <a:rPr lang="en-US" sz="2400" dirty="0"/>
              <a:t> conocer antes de realizar  la </a:t>
            </a:r>
            <a:r>
              <a:rPr lang="es-CR" sz="2400" dirty="0"/>
              <a:t>aplicación</a:t>
            </a:r>
          </a:p>
        </p:txBody>
      </p:sp>
    </p:spTree>
    <p:extLst>
      <p:ext uri="{BB962C8B-B14F-4D97-AF65-F5344CB8AC3E}">
        <p14:creationId xmlns:p14="http://schemas.microsoft.com/office/powerpoint/2010/main" val="529255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3" y="908720"/>
            <a:ext cx="8062845" cy="1754326"/>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a:t>Se </a:t>
            </a:r>
            <a:r>
              <a:rPr lang="es-ES_tradnl" dirty="0"/>
              <a:t>aplica</a:t>
            </a:r>
            <a:r>
              <a:rPr lang="en-US" dirty="0"/>
              <a:t> con la </a:t>
            </a:r>
            <a:r>
              <a:rPr lang="es-CR" dirty="0"/>
              <a:t>programación</a:t>
            </a:r>
            <a:r>
              <a:rPr lang="en-US" dirty="0"/>
              <a:t> de </a:t>
            </a:r>
            <a:r>
              <a:rPr lang="es-ES_tradnl" dirty="0"/>
              <a:t>riego</a:t>
            </a:r>
            <a:r>
              <a:rPr lang="en-US" dirty="0"/>
              <a:t> normal, no se </a:t>
            </a:r>
            <a:r>
              <a:rPr lang="es-ES_tradnl" dirty="0"/>
              <a:t>necesita</a:t>
            </a:r>
            <a:r>
              <a:rPr lang="en-US" dirty="0"/>
              <a:t> </a:t>
            </a:r>
            <a:r>
              <a:rPr lang="es-ES_tradnl" dirty="0"/>
              <a:t>estresar</a:t>
            </a:r>
            <a:r>
              <a:rPr lang="en-US" dirty="0"/>
              <a:t> las plantas </a:t>
            </a:r>
            <a:r>
              <a:rPr lang="es-ES_tradnl" dirty="0"/>
              <a:t>ni</a:t>
            </a:r>
            <a:r>
              <a:rPr lang="en-US" dirty="0"/>
              <a:t> suspender el </a:t>
            </a:r>
            <a:r>
              <a:rPr lang="es-ES_tradnl" dirty="0"/>
              <a:t>riego</a:t>
            </a:r>
            <a:r>
              <a:rPr lang="en-US" dirty="0"/>
              <a:t> o </a:t>
            </a:r>
            <a:r>
              <a:rPr lang="es-ES_tradnl" dirty="0"/>
              <a:t>sobre</a:t>
            </a:r>
            <a:r>
              <a:rPr lang="en-US" dirty="0"/>
              <a:t> </a:t>
            </a:r>
            <a:r>
              <a:rPr lang="es-ES_tradnl" dirty="0"/>
              <a:t>irrigar</a:t>
            </a:r>
            <a:r>
              <a:rPr lang="en-US" dirty="0"/>
              <a:t>. </a:t>
            </a:r>
          </a:p>
          <a:p>
            <a:pPr marL="285750" indent="-285750">
              <a:lnSpc>
                <a:spcPct val="150000"/>
              </a:lnSpc>
              <a:buFont typeface="Arial" panose="020B0604020202020204" pitchFamily="34" charset="0"/>
              <a:buChar char="•"/>
            </a:pPr>
            <a:r>
              <a:rPr lang="en-US" dirty="0"/>
              <a:t>Con el regimen de </a:t>
            </a:r>
            <a:r>
              <a:rPr lang="es-CR" dirty="0"/>
              <a:t>riego</a:t>
            </a:r>
            <a:r>
              <a:rPr lang="en-US" dirty="0"/>
              <a:t>, el suelo antes de la </a:t>
            </a:r>
            <a:r>
              <a:rPr lang="es-ES_tradnl" dirty="0"/>
              <a:t>aplicación</a:t>
            </a:r>
            <a:r>
              <a:rPr lang="en-US" dirty="0"/>
              <a:t> debe tener un 40% del agua disponible. En este momento  es que el product se aplica. </a:t>
            </a:r>
          </a:p>
        </p:txBody>
      </p:sp>
      <p:sp>
        <p:nvSpPr>
          <p:cNvPr id="3" name="Rectangle 2"/>
          <p:cNvSpPr/>
          <p:nvPr/>
        </p:nvSpPr>
        <p:spPr>
          <a:xfrm>
            <a:off x="-120315" y="332656"/>
            <a:ext cx="9468852" cy="481670"/>
          </a:xfrm>
          <a:prstGeom prst="rect">
            <a:avLst/>
          </a:prstGeom>
        </p:spPr>
        <p:txBody>
          <a:bodyPr wrap="square">
            <a:spAutoFit/>
          </a:bodyPr>
          <a:lstStyle/>
          <a:p>
            <a:pPr lvl="1">
              <a:lnSpc>
                <a:spcPct val="115000"/>
              </a:lnSpc>
              <a:tabLst>
                <a:tab pos="914400" algn="l"/>
              </a:tabLst>
            </a:pPr>
            <a:r>
              <a:rPr lang="en-AU" sz="2200" dirty="0"/>
              <a:t>Como </a:t>
            </a:r>
            <a:r>
              <a:rPr lang="es-ES_tradnl" sz="2200" dirty="0"/>
              <a:t>programar</a:t>
            </a:r>
            <a:r>
              <a:rPr lang="en-AU" sz="2200" dirty="0"/>
              <a:t> la </a:t>
            </a:r>
            <a:r>
              <a:rPr lang="es-ES_tradnl" sz="2200" dirty="0"/>
              <a:t>inyección</a:t>
            </a:r>
            <a:r>
              <a:rPr lang="en-AU" sz="2200" dirty="0"/>
              <a:t> dentro de la </a:t>
            </a:r>
            <a:r>
              <a:rPr lang="es-ES_tradnl" sz="2200" dirty="0"/>
              <a:t>programación</a:t>
            </a:r>
            <a:r>
              <a:rPr lang="en-AU" sz="2200" dirty="0"/>
              <a:t> de riego</a:t>
            </a:r>
            <a:endParaRPr lang="en-US" sz="2200" dirty="0">
              <a:solidFill>
                <a:srgbClr val="1C0D00"/>
              </a:solidFill>
              <a:ea typeface="Calibri"/>
              <a:cs typeface="Arial"/>
            </a:endParaRPr>
          </a:p>
        </p:txBody>
      </p:sp>
      <p:pic>
        <p:nvPicPr>
          <p:cNvPr id="2050" name="Picture 2" descr="soil water content">
            <a:extLst>
              <a:ext uri="{FF2B5EF4-FFF2-40B4-BE49-F238E27FC236}">
                <a16:creationId xmlns:a16="http://schemas.microsoft.com/office/drawing/2014/main" id="{5ACA8EBC-EA8A-4B1E-8E8B-D124CF6E06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7544" y="3212976"/>
            <a:ext cx="4065702" cy="3218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36F9690-6A51-4C12-9F23-18B3107B20E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3246" y="3047340"/>
            <a:ext cx="3958863" cy="2969147"/>
          </a:xfrm>
          <a:prstGeom prst="rect">
            <a:avLst/>
          </a:prstGeom>
        </p:spPr>
      </p:pic>
    </p:spTree>
    <p:extLst>
      <p:ext uri="{BB962C8B-B14F-4D97-AF65-F5344CB8AC3E}">
        <p14:creationId xmlns:p14="http://schemas.microsoft.com/office/powerpoint/2010/main" val="1279460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92505"/>
            <a:ext cx="8676456" cy="2601225"/>
          </a:xfrm>
          <a:prstGeom prst="rect">
            <a:avLst/>
          </a:prstGeom>
        </p:spPr>
        <p:txBody>
          <a:bodyPr wrap="square">
            <a:spAutoFit/>
          </a:bodyPr>
          <a:lstStyle/>
          <a:p>
            <a:r>
              <a:rPr lang="es-CR" sz="2200" b="1" dirty="0"/>
              <a:t>Durante el riego – Cuando aplicar</a:t>
            </a:r>
          </a:p>
          <a:p>
            <a:pPr marL="285750" indent="-285750">
              <a:lnSpc>
                <a:spcPct val="150000"/>
              </a:lnSpc>
              <a:buFont typeface="Arial" panose="020B0604020202020204" pitchFamily="34" charset="0"/>
              <a:buChar char="•"/>
            </a:pPr>
            <a:r>
              <a:rPr lang="es-CR" sz="1600" b="1" dirty="0"/>
              <a:t>Tiempo de presurización </a:t>
            </a:r>
            <a:r>
              <a:rPr lang="es-CR" sz="1600" dirty="0"/>
              <a:t>o tiempo de llenado: tiempo desde que se  activar el sistema hasta que todas las tuberías están llenas de agua, sin aire y la presión se estabilice.</a:t>
            </a:r>
          </a:p>
          <a:p>
            <a:pPr marL="285750" indent="-285750">
              <a:lnSpc>
                <a:spcPct val="150000"/>
              </a:lnSpc>
              <a:buFont typeface="Arial" panose="020B0604020202020204" pitchFamily="34" charset="0"/>
              <a:buChar char="•"/>
            </a:pPr>
            <a:r>
              <a:rPr lang="es-CR" sz="1600" b="1" dirty="0"/>
              <a:t>Tiempo de inyección </a:t>
            </a:r>
            <a:r>
              <a:rPr lang="es-CR" sz="1600" dirty="0"/>
              <a:t>cuando el sistema este el complete operación . La inyección  debe hacerse en este momento (Pero no necesariamente durante todo este tiempo)</a:t>
            </a:r>
          </a:p>
          <a:p>
            <a:pPr marL="285750" indent="-285750">
              <a:lnSpc>
                <a:spcPct val="150000"/>
              </a:lnSpc>
              <a:buFont typeface="Arial" panose="020B0604020202020204" pitchFamily="34" charset="0"/>
              <a:buChar char="•"/>
            </a:pPr>
            <a:r>
              <a:rPr lang="es-CR" sz="1600" b="1" dirty="0"/>
              <a:t>Tiempo de lavado  </a:t>
            </a:r>
            <a:r>
              <a:rPr lang="es-CR" sz="1600" dirty="0"/>
              <a:t>en el tiempo desde que se inyecta el producto hasta que sale de Sistema</a:t>
            </a:r>
          </a:p>
        </p:txBody>
      </p:sp>
      <p:sp>
        <p:nvSpPr>
          <p:cNvPr id="4" name="TextBox 3"/>
          <p:cNvSpPr txBox="1"/>
          <p:nvPr/>
        </p:nvSpPr>
        <p:spPr>
          <a:xfrm>
            <a:off x="323528" y="3261934"/>
            <a:ext cx="8136904" cy="369332"/>
          </a:xfrm>
          <a:prstGeom prst="rect">
            <a:avLst/>
          </a:prstGeom>
          <a:noFill/>
        </p:spPr>
        <p:txBody>
          <a:bodyPr wrap="square" rtlCol="1">
            <a:spAutoFit/>
          </a:bodyPr>
          <a:lstStyle/>
          <a:p>
            <a:r>
              <a:rPr lang="en-US" dirty="0">
                <a:sym typeface="Wingdings" panose="05000000000000000000" pitchFamily="2" charset="2"/>
              </a:rPr>
              <a:t>Inicio                                            </a:t>
            </a:r>
            <a:r>
              <a:rPr lang="en-US" dirty="0" err="1">
                <a:sym typeface="Wingdings" panose="05000000000000000000" pitchFamily="2" charset="2"/>
              </a:rPr>
              <a:t>Riego</a:t>
            </a:r>
            <a:r>
              <a:rPr lang="en-US" dirty="0">
                <a:sym typeface="Wingdings" panose="05000000000000000000" pitchFamily="2" charset="2"/>
              </a:rPr>
              <a:t>                                               Final</a:t>
            </a:r>
            <a:endParaRPr lang="he-IL" dirty="0"/>
          </a:p>
        </p:txBody>
      </p:sp>
      <p:sp>
        <p:nvSpPr>
          <p:cNvPr id="5" name="TextBox 4"/>
          <p:cNvSpPr txBox="1"/>
          <p:nvPr/>
        </p:nvSpPr>
        <p:spPr>
          <a:xfrm rot="10800000" flipV="1">
            <a:off x="179512" y="3688823"/>
            <a:ext cx="2520280" cy="369332"/>
          </a:xfrm>
          <a:prstGeom prst="rect">
            <a:avLst/>
          </a:prstGeom>
          <a:solidFill>
            <a:schemeClr val="accent2"/>
          </a:solidFill>
        </p:spPr>
        <p:txBody>
          <a:bodyPr wrap="square" rtlCol="1">
            <a:spAutoFit/>
          </a:bodyPr>
          <a:lstStyle/>
          <a:p>
            <a:r>
              <a:rPr lang="es-ES_tradnl" dirty="0"/>
              <a:t>Tiempo</a:t>
            </a:r>
            <a:r>
              <a:rPr lang="en-US" dirty="0"/>
              <a:t> de </a:t>
            </a:r>
            <a:r>
              <a:rPr lang="es-ES_tradnl" dirty="0"/>
              <a:t>presurizado</a:t>
            </a:r>
          </a:p>
        </p:txBody>
      </p:sp>
      <p:sp>
        <p:nvSpPr>
          <p:cNvPr id="7" name="TextBox 6"/>
          <p:cNvSpPr txBox="1"/>
          <p:nvPr/>
        </p:nvSpPr>
        <p:spPr>
          <a:xfrm>
            <a:off x="6156176" y="3679531"/>
            <a:ext cx="2448272" cy="369332"/>
          </a:xfrm>
          <a:prstGeom prst="rect">
            <a:avLst/>
          </a:prstGeom>
          <a:solidFill>
            <a:schemeClr val="tx2">
              <a:lumMod val="40000"/>
              <a:lumOff val="60000"/>
            </a:schemeClr>
          </a:solidFill>
        </p:spPr>
        <p:txBody>
          <a:bodyPr wrap="square" rtlCol="1">
            <a:spAutoFit/>
          </a:bodyPr>
          <a:lstStyle/>
          <a:p>
            <a:pPr algn="r" rtl="1"/>
            <a:r>
              <a:rPr lang="en-US" dirty="0"/>
              <a:t>Tiempo de lavado</a:t>
            </a:r>
            <a:endParaRPr lang="he-IL" dirty="0"/>
          </a:p>
        </p:txBody>
      </p:sp>
      <p:sp>
        <p:nvSpPr>
          <p:cNvPr id="8" name="TextBox 7"/>
          <p:cNvSpPr txBox="1"/>
          <p:nvPr/>
        </p:nvSpPr>
        <p:spPr>
          <a:xfrm rot="10800000" flipV="1">
            <a:off x="2699792" y="3682039"/>
            <a:ext cx="3996444" cy="369332"/>
          </a:xfrm>
          <a:prstGeom prst="rect">
            <a:avLst/>
          </a:prstGeom>
          <a:solidFill>
            <a:schemeClr val="tx2">
              <a:lumMod val="75000"/>
            </a:schemeClr>
          </a:solidFill>
        </p:spPr>
        <p:txBody>
          <a:bodyPr wrap="square" rtlCol="1">
            <a:spAutoFit/>
          </a:bodyPr>
          <a:lstStyle/>
          <a:p>
            <a:pPr algn="ctr"/>
            <a:r>
              <a:rPr lang="es-ES_tradnl" dirty="0">
                <a:solidFill>
                  <a:schemeClr val="bg1"/>
                </a:solidFill>
              </a:rPr>
              <a:t>Tiempo</a:t>
            </a:r>
            <a:r>
              <a:rPr lang="en-US" dirty="0">
                <a:solidFill>
                  <a:schemeClr val="bg1"/>
                </a:solidFill>
              </a:rPr>
              <a:t> de </a:t>
            </a:r>
            <a:r>
              <a:rPr lang="es-ES_tradnl" dirty="0">
                <a:solidFill>
                  <a:schemeClr val="bg1"/>
                </a:solidFill>
              </a:rPr>
              <a:t>inyección</a:t>
            </a:r>
          </a:p>
        </p:txBody>
      </p:sp>
      <p:sp>
        <p:nvSpPr>
          <p:cNvPr id="6" name="TextBox 5"/>
          <p:cNvSpPr txBox="1"/>
          <p:nvPr/>
        </p:nvSpPr>
        <p:spPr>
          <a:xfrm>
            <a:off x="4572000" y="5085315"/>
            <a:ext cx="3456384" cy="646331"/>
          </a:xfrm>
          <a:prstGeom prst="rect">
            <a:avLst/>
          </a:prstGeom>
          <a:noFill/>
        </p:spPr>
        <p:txBody>
          <a:bodyPr wrap="square" rtlCol="1">
            <a:spAutoFit/>
          </a:bodyPr>
          <a:lstStyle/>
          <a:p>
            <a:pPr algn="ctr"/>
            <a:r>
              <a:rPr lang="en-US" dirty="0"/>
              <a:t>La </a:t>
            </a:r>
            <a:r>
              <a:rPr lang="es-CR" dirty="0"/>
              <a:t>aplicación solo se lleva a cabo en tiempo de inyección</a:t>
            </a:r>
            <a:endParaRPr lang="he-IL" dirty="0"/>
          </a:p>
        </p:txBody>
      </p:sp>
      <p:sp>
        <p:nvSpPr>
          <p:cNvPr id="9" name="Arrow: Down 8"/>
          <p:cNvSpPr/>
          <p:nvPr/>
        </p:nvSpPr>
        <p:spPr>
          <a:xfrm rot="8245481">
            <a:off x="5156744" y="4036558"/>
            <a:ext cx="360040" cy="10174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74" name="Picture 2" descr="Image result for sugarcane water pressure">
            <a:extLst>
              <a:ext uri="{FF2B5EF4-FFF2-40B4-BE49-F238E27FC236}">
                <a16:creationId xmlns:a16="http://schemas.microsoft.com/office/drawing/2014/main" id="{77699108-68F9-4BFB-B7F1-0421A9AD757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3" y="4376203"/>
            <a:ext cx="3509748" cy="196545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4951F209-8ED2-4386-882A-CCFD4D4A5FCC}"/>
              </a:ext>
            </a:extLst>
          </p:cNvPr>
          <p:cNvCxnSpPr>
            <a:cxnSpLocks/>
          </p:cNvCxnSpPr>
          <p:nvPr/>
        </p:nvCxnSpPr>
        <p:spPr>
          <a:xfrm>
            <a:off x="172276" y="2923409"/>
            <a:ext cx="8604448" cy="20477"/>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281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76672"/>
            <a:ext cx="7920880" cy="646331"/>
          </a:xfrm>
          <a:prstGeom prst="rect">
            <a:avLst/>
          </a:prstGeom>
        </p:spPr>
        <p:txBody>
          <a:bodyPr wrap="square">
            <a:spAutoFit/>
          </a:bodyPr>
          <a:lstStyle/>
          <a:p>
            <a:r>
              <a:rPr lang="en-US" dirty="0"/>
              <a:t>(</a:t>
            </a:r>
            <a:r>
              <a:rPr lang="es-CR" dirty="0"/>
              <a:t>La inyección puede ocurrir durante todo el tiempo de inyección o un tiempo parcial (Tan  largo como tiempo de lavado)</a:t>
            </a:r>
            <a:endParaRPr lang="he-IL" dirty="0"/>
          </a:p>
        </p:txBody>
      </p:sp>
      <p:pic>
        <p:nvPicPr>
          <p:cNvPr id="1126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1700808"/>
            <a:ext cx="7344816" cy="452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a:extLst>
              <a:ext uri="{FF2B5EF4-FFF2-40B4-BE49-F238E27FC236}">
                <a16:creationId xmlns:a16="http://schemas.microsoft.com/office/drawing/2014/main" id="{9A0EA1E2-0F61-460B-BCE3-21695624E31A}"/>
              </a:ext>
            </a:extLst>
          </p:cNvPr>
          <p:cNvSpPr/>
          <p:nvPr/>
        </p:nvSpPr>
        <p:spPr>
          <a:xfrm>
            <a:off x="1746921" y="2780928"/>
            <a:ext cx="1008112" cy="8640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Oval 4">
            <a:extLst>
              <a:ext uri="{FF2B5EF4-FFF2-40B4-BE49-F238E27FC236}">
                <a16:creationId xmlns:a16="http://schemas.microsoft.com/office/drawing/2014/main" id="{37946DF2-E403-4636-A314-7A8F62D66089}"/>
              </a:ext>
            </a:extLst>
          </p:cNvPr>
          <p:cNvSpPr/>
          <p:nvPr/>
        </p:nvSpPr>
        <p:spPr>
          <a:xfrm>
            <a:off x="5292080" y="2492896"/>
            <a:ext cx="1800200" cy="1296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475454785"/>
      </p:ext>
    </p:extLst>
  </p:cSld>
  <p:clrMapOvr>
    <a:masterClrMapping/>
  </p:clrMapOvr>
</p:sld>
</file>

<file path=ppt/theme/theme1.xml><?xml version="1.0" encoding="utf-8"?>
<a:theme xmlns:a="http://schemas.openxmlformats.org/drawingml/2006/main" name="Office Theme">
  <a:themeElements>
    <a:clrScheme name="Netafim oct13">
      <a:dk1>
        <a:sysClr val="windowText" lastClr="000000"/>
      </a:dk1>
      <a:lt1>
        <a:sysClr val="window" lastClr="FFFFFF"/>
      </a:lt1>
      <a:dk2>
        <a:srgbClr val="00457C"/>
      </a:dk2>
      <a:lt2>
        <a:srgbClr val="FFFFFF"/>
      </a:lt2>
      <a:accent1>
        <a:srgbClr val="E98300"/>
      </a:accent1>
      <a:accent2>
        <a:srgbClr val="3CB6CE"/>
      </a:accent2>
      <a:accent3>
        <a:srgbClr val="3C8A2E"/>
      </a:accent3>
      <a:accent4>
        <a:srgbClr val="F3D311"/>
      </a:accent4>
      <a:accent5>
        <a:srgbClr val="A7A9AC"/>
      </a:accent5>
      <a:accent6>
        <a:srgbClr val="000000"/>
      </a:accent6>
      <a:hlink>
        <a:srgbClr val="E98300"/>
      </a:hlink>
      <a:folHlink>
        <a:srgbClr val="3CB6CE"/>
      </a:folHlink>
    </a:clrScheme>
    <a:fontScheme name="Netafim">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2180</TotalTime>
  <Words>3613</Words>
  <Application>Microsoft Office PowerPoint</Application>
  <PresentationFormat>On-screen Show (4:3)</PresentationFormat>
  <Paragraphs>568</Paragraphs>
  <Slides>37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Arial Narrow</vt:lpstr>
      <vt:lpstr>Calibri</vt:lpstr>
      <vt:lpstr>Century Gothic</vt:lpstr>
      <vt:lpstr>Rod</vt:lpstr>
      <vt:lpstr>Symbol</vt:lpstr>
      <vt:lpstr>Tahoma</vt:lpstr>
      <vt:lpstr>Times New Roman</vt:lpstr>
      <vt:lpstr>Times New Roman (Hebrew)</vt:lpstr>
      <vt:lpstr>Wingdings</vt:lpstr>
      <vt:lpstr>Office Theme</vt:lpstr>
      <vt:lpstr>Goteo enterrado como sistema de suministro  para  la  proteccion de las plantas</vt:lpstr>
      <vt:lpstr>PowerPoint Presentation</vt:lpstr>
      <vt:lpstr>PowerPoint Presentation</vt:lpstr>
      <vt:lpstr>PowerPoint Presentation</vt:lpstr>
      <vt:lpstr>¿Cual es el Objetivo?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Factores que influyen en la absorción por las raíces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TITLE SLIDE AND SHOULD BE USED IN CAPITALS</dc:title>
  <dc:creator>Zipy;Andrei.Pereira@netafim.com</dc:creator>
  <cp:lastModifiedBy>Yoram Krontal</cp:lastModifiedBy>
  <cp:revision>117</cp:revision>
  <dcterms:created xsi:type="dcterms:W3CDTF">2013-11-25T09:48:01Z</dcterms:created>
  <dcterms:modified xsi:type="dcterms:W3CDTF">2017-08-22T13:00:30Z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1893561</vt:lpwstr>
  </property>
  <property fmtid="{D5CDD505-2E9C-101B-9397-08002B2CF9AE}" pid="3" name="NXPowerLiteSettings">
    <vt:lpwstr>F7000400038000</vt:lpwstr>
  </property>
  <property fmtid="{D5CDD505-2E9C-101B-9397-08002B2CF9AE}" pid="4" name="NXPowerLiteVersion">
    <vt:lpwstr>D5.0.8</vt:lpwstr>
  </property>
</Properties>
</file>