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321" r:id="rId3"/>
    <p:sldId id="359" r:id="rId4"/>
    <p:sldId id="360" r:id="rId5"/>
    <p:sldId id="322" r:id="rId6"/>
    <p:sldId id="309" r:id="rId7"/>
    <p:sldId id="320" r:id="rId8"/>
    <p:sldId id="310" r:id="rId9"/>
    <p:sldId id="313" r:id="rId10"/>
    <p:sldId id="344" r:id="rId11"/>
    <p:sldId id="343" r:id="rId12"/>
    <p:sldId id="352" r:id="rId13"/>
    <p:sldId id="345" r:id="rId14"/>
    <p:sldId id="311" r:id="rId15"/>
    <p:sldId id="315" r:id="rId16"/>
    <p:sldId id="353" r:id="rId17"/>
    <p:sldId id="314" r:id="rId18"/>
    <p:sldId id="312" r:id="rId19"/>
    <p:sldId id="323" r:id="rId20"/>
    <p:sldId id="324" r:id="rId21"/>
    <p:sldId id="325" r:id="rId22"/>
    <p:sldId id="326" r:id="rId23"/>
    <p:sldId id="332" r:id="rId24"/>
    <p:sldId id="319" r:id="rId25"/>
    <p:sldId id="328" r:id="rId26"/>
    <p:sldId id="329" r:id="rId27"/>
    <p:sldId id="331" r:id="rId28"/>
    <p:sldId id="330" r:id="rId29"/>
    <p:sldId id="346" r:id="rId30"/>
    <p:sldId id="333" r:id="rId31"/>
    <p:sldId id="358" r:id="rId32"/>
    <p:sldId id="334" r:id="rId33"/>
    <p:sldId id="335" r:id="rId34"/>
    <p:sldId id="336" r:id="rId35"/>
    <p:sldId id="337" r:id="rId36"/>
    <p:sldId id="338" r:id="rId37"/>
    <p:sldId id="357" r:id="rId38"/>
    <p:sldId id="356" r:id="rId39"/>
    <p:sldId id="347" r:id="rId40"/>
    <p:sldId id="348" r:id="rId41"/>
    <p:sldId id="317" r:id="rId42"/>
    <p:sldId id="340" r:id="rId43"/>
    <p:sldId id="351" r:id="rId44"/>
    <p:sldId id="350" r:id="rId45"/>
    <p:sldId id="354" r:id="rId46"/>
    <p:sldId id="318" r:id="rId47"/>
    <p:sldId id="349" r:id="rId48"/>
    <p:sldId id="361" r:id="rId49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590" autoAdjust="0"/>
  </p:normalViewPr>
  <p:slideViewPr>
    <p:cSldViewPr snapToGrid="0" snapToObjects="1">
      <p:cViewPr varScale="1">
        <p:scale>
          <a:sx n="67" d="100"/>
          <a:sy n="67" d="100"/>
        </p:scale>
        <p:origin x="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Factores%20del%20modelo%20de%20crecimiento%20de%20cristal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AppData\Local\Microsoft\Windows\INetCache\Content.Outlook\TFYIMF4Q\Data%20of%20Refinery%20S1617.2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ownloads\Analisis%20de%20Tachos%20de%20Refineria%20z1617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ownloads\Analisis%20de%20Tachos%20de%20Refineria%20z1617%20comple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esktop\Copia%20de%20Data%20of%20Refinery%20S1617.2%20(003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esktop\Copia%20de%20Data%20of%20Refinery%20S1617.2%20(003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esktop\Copia%20de%20Data%20of%20Refinery%20S1617.2%20(00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AppData\Local\Microsoft\Windows\INetCache\Content.Outlook\TFYIMF4Q\Data%20of%20Refinery%20S1617.2%20(00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OS%20DE%20CASSA\DESKTOP\BRIX.CASC.CONTROL-%20MODELO%20ACTUAL%20version%20modificad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OS%20DE%20CASSA\DESKTOP\BRIX.CASC.CONTROL-%20MODELO%20ACTU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OS%20DE%20CASSA\REFINERIA\Datos%20de%20los%20Tachos%20de%20Refineri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RIX.CASC.CONTROL-%20MODELO%20ACTUA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istrator\Desktop\BRIX%20CASC%20CONTROL%20modelo%20ideal%20version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Porciento%20de%20Cristales%20en%20funcion%20de%20la%20cantidad%20de%20azucar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esktop\Copia%20de%20Data%20of%20Refinery%20S1617.2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011\Desktop\Copia%20de%20Data%20of%20Refinery%20S1617.2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Hoja1!$I$3</c:f>
              <c:strCache>
                <c:ptCount val="1"/>
                <c:pt idx="0">
                  <c:v>% Cambio Efecto de Temperatura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Hoja1!$I$4:$I$14</c:f>
              <c:numCache>
                <c:formatCode>0%</c:formatCode>
                <c:ptCount val="11"/>
                <c:pt idx="0">
                  <c:v>-8.8806499703859454E-2</c:v>
                </c:pt>
                <c:pt idx="1">
                  <c:v>-7.169970055241881E-2</c:v>
                </c:pt>
                <c:pt idx="2">
                  <c:v>-5.4271737370382128E-2</c:v>
                </c:pt>
                <c:pt idx="3">
                  <c:v>-3.6516580605778469E-2</c:v>
                </c:pt>
                <c:pt idx="4">
                  <c:v>-1.8428087507481008E-2</c:v>
                </c:pt>
                <c:pt idx="5">
                  <c:v>0</c:v>
                </c:pt>
                <c:pt idx="6">
                  <c:v>1.8774057481622558E-2</c:v>
                </c:pt>
                <c:pt idx="7">
                  <c:v>3.7900580197568902E-2</c:v>
                </c:pt>
                <c:pt idx="8">
                  <c:v>5.738618535040748E-2</c:v>
                </c:pt>
                <c:pt idx="9">
                  <c:v>7.7237614374449953E-2</c:v>
                </c:pt>
                <c:pt idx="10">
                  <c:v>9.746173526808187E-2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Hoja1!$J$3</c:f>
              <c:strCache>
                <c:ptCount val="1"/>
                <c:pt idx="0">
                  <c:v>% Cambio Efecto de Contenido de Cristales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Hoja1!$J$4:$J$14</c:f>
              <c:numCache>
                <c:formatCode>0%</c:formatCode>
                <c:ptCount val="11"/>
                <c:pt idx="0">
                  <c:v>0.77777777777777779</c:v>
                </c:pt>
                <c:pt idx="1">
                  <c:v>0.60444444444444434</c:v>
                </c:pt>
                <c:pt idx="2">
                  <c:v>0.44000000000000011</c:v>
                </c:pt>
                <c:pt idx="3">
                  <c:v>0.28444444444444428</c:v>
                </c:pt>
                <c:pt idx="4">
                  <c:v>0.137777777777778</c:v>
                </c:pt>
                <c:pt idx="5">
                  <c:v>0</c:v>
                </c:pt>
                <c:pt idx="6">
                  <c:v>-0.128888888888889</c:v>
                </c:pt>
                <c:pt idx="7">
                  <c:v>-0.24888888888888883</c:v>
                </c:pt>
                <c:pt idx="8">
                  <c:v>-0.36000000000000004</c:v>
                </c:pt>
                <c:pt idx="9">
                  <c:v>-0.46222222222222215</c:v>
                </c:pt>
                <c:pt idx="10">
                  <c:v>-0.55555555555555558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Hoja1!$K$3</c:f>
              <c:strCache>
                <c:ptCount val="1"/>
                <c:pt idx="0">
                  <c:v>% Cambio Efecto de Sobresaturación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Hoja1!$K$4:$K$14</c:f>
              <c:numCache>
                <c:formatCode>0%</c:formatCode>
                <c:ptCount val="11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18754752"/>
        <c:axId val="-418756384"/>
      </c:lineChart>
      <c:catAx>
        <c:axId val="-41875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s-MX"/>
          </a:p>
        </c:txPr>
        <c:crossAx val="-418756384"/>
        <c:crosses val="autoZero"/>
        <c:auto val="1"/>
        <c:lblAlgn val="ctr"/>
        <c:lblOffset val="100"/>
        <c:noMultiLvlLbl val="0"/>
      </c:catAx>
      <c:valAx>
        <c:axId val="-41875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41875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01163166157578"/>
          <c:y val="0.24749144264707451"/>
          <c:w val="0.23642422285481701"/>
          <c:h val="0.512540417127264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 smtClean="0"/>
              <a:t>Incremento</a:t>
            </a:r>
            <a:r>
              <a:rPr lang="es-MX" baseline="0" dirty="0" smtClean="0"/>
              <a:t> de c</a:t>
            </a:r>
            <a:r>
              <a:rPr lang="es-MX" dirty="0" smtClean="0"/>
              <a:t>ontenido </a:t>
            </a:r>
            <a:r>
              <a:rPr lang="es-MX" dirty="0"/>
              <a:t>de cristales base masa en Tachos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Zafra 1516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'[Data of Refinery S1617.2 (002).xlsx]per day'!$C$5:$C$148</c:f>
              <c:numCache>
                <c:formatCode>General</c:formatCode>
                <c:ptCount val="144"/>
                <c:pt idx="3" formatCode="0%">
                  <c:v>0.42879386330750002</c:v>
                </c:pt>
                <c:pt idx="4" formatCode="0%">
                  <c:v>0.54389323965166658</c:v>
                </c:pt>
                <c:pt idx="5" formatCode="0%">
                  <c:v>0.47657629331666668</c:v>
                </c:pt>
                <c:pt idx="6" formatCode="0%">
                  <c:v>0.44810609499999998</c:v>
                </c:pt>
                <c:pt idx="7" formatCode="0%">
                  <c:v>0.45991809846249992</c:v>
                </c:pt>
                <c:pt idx="8" formatCode="0%">
                  <c:v>0.47295417513928567</c:v>
                </c:pt>
                <c:pt idx="9" formatCode="0%">
                  <c:v>0.49516908389666658</c:v>
                </c:pt>
                <c:pt idx="10" formatCode="0%">
                  <c:v>0.47546803792500003</c:v>
                </c:pt>
                <c:pt idx="11" formatCode="0%">
                  <c:v>0.47071799023499999</c:v>
                </c:pt>
                <c:pt idx="12" formatCode="0%">
                  <c:v>0.46785255751666666</c:v>
                </c:pt>
                <c:pt idx="13" formatCode="0%">
                  <c:v>0.48412152425428573</c:v>
                </c:pt>
                <c:pt idx="14" formatCode="0%">
                  <c:v>0.45108973843392858</c:v>
                </c:pt>
                <c:pt idx="15" formatCode="0%">
                  <c:v>0.47051245824999993</c:v>
                </c:pt>
                <c:pt idx="16" formatCode="0%">
                  <c:v>0.46739987066875005</c:v>
                </c:pt>
                <c:pt idx="17" formatCode="0%">
                  <c:v>0.47239414024750004</c:v>
                </c:pt>
                <c:pt idx="18" formatCode="0%">
                  <c:v>0.47437439362847222</c:v>
                </c:pt>
                <c:pt idx="19" formatCode="0%">
                  <c:v>0.45622514936111108</c:v>
                </c:pt>
                <c:pt idx="20" formatCode="0%">
                  <c:v>0.46728157893839289</c:v>
                </c:pt>
                <c:pt idx="21" formatCode="0%">
                  <c:v>0.48981036321285715</c:v>
                </c:pt>
                <c:pt idx="22" formatCode="0%">
                  <c:v>0.4874431228714286</c:v>
                </c:pt>
                <c:pt idx="23" formatCode="0%">
                  <c:v>0.47535550816166661</c:v>
                </c:pt>
                <c:pt idx="24" formatCode="0%">
                  <c:v>0.49655153702375004</c:v>
                </c:pt>
                <c:pt idx="50" formatCode="0%">
                  <c:v>0.47946354362847216</c:v>
                </c:pt>
                <c:pt idx="51" formatCode="0%">
                  <c:v>0.50425336836875001</c:v>
                </c:pt>
                <c:pt idx="52" formatCode="0%">
                  <c:v>0.49883003844583329</c:v>
                </c:pt>
                <c:pt idx="53" formatCode="0%">
                  <c:v>0.49078738001666672</c:v>
                </c:pt>
                <c:pt idx="54" formatCode="0%">
                  <c:v>0.49147521733749999</c:v>
                </c:pt>
                <c:pt idx="55" formatCode="0%">
                  <c:v>0.50370192474444442</c:v>
                </c:pt>
                <c:pt idx="56" formatCode="0%">
                  <c:v>0.50662731382222215</c:v>
                </c:pt>
                <c:pt idx="57" formatCode="0%">
                  <c:v>0.47576913357499995</c:v>
                </c:pt>
                <c:pt idx="58" formatCode="0%">
                  <c:v>0.50191179487777782</c:v>
                </c:pt>
                <c:pt idx="59" formatCode="0%">
                  <c:v>0.51075774908124993</c:v>
                </c:pt>
                <c:pt idx="60" formatCode="0%">
                  <c:v>0.49673447158888889</c:v>
                </c:pt>
                <c:pt idx="61" formatCode="0%">
                  <c:v>0.49851756201666658</c:v>
                </c:pt>
                <c:pt idx="62" formatCode="0%">
                  <c:v>0.49958839436055563</c:v>
                </c:pt>
                <c:pt idx="63" formatCode="0%">
                  <c:v>0.4799710152020833</c:v>
                </c:pt>
                <c:pt idx="64" formatCode="0%">
                  <c:v>0.48944537957361106</c:v>
                </c:pt>
                <c:pt idx="65" formatCode="0%">
                  <c:v>0.48388514836666663</c:v>
                </c:pt>
                <c:pt idx="66" formatCode="0%">
                  <c:v>0.4899367035833333</c:v>
                </c:pt>
                <c:pt idx="67" formatCode="0%">
                  <c:v>0.47858493208750003</c:v>
                </c:pt>
                <c:pt idx="68" formatCode="0%">
                  <c:v>0.49827793916944446</c:v>
                </c:pt>
                <c:pt idx="69" formatCode="0%">
                  <c:v>0.51209405209722225</c:v>
                </c:pt>
                <c:pt idx="70" formatCode="0%">
                  <c:v>0.52157502704444436</c:v>
                </c:pt>
                <c:pt idx="71" formatCode="0%">
                  <c:v>0.5105806323440476</c:v>
                </c:pt>
                <c:pt idx="72" formatCode="0%">
                  <c:v>0.49595320462499998</c:v>
                </c:pt>
                <c:pt idx="73" formatCode="0%">
                  <c:v>0.49342477082499997</c:v>
                </c:pt>
                <c:pt idx="74" formatCode="0%">
                  <c:v>0.4966712647511905</c:v>
                </c:pt>
                <c:pt idx="75" formatCode="0%">
                  <c:v>0.50817439659107144</c:v>
                </c:pt>
                <c:pt idx="76" formatCode="0%">
                  <c:v>0.49746037245000002</c:v>
                </c:pt>
                <c:pt idx="77" formatCode="0%">
                  <c:v>0.53456009319880948</c:v>
                </c:pt>
                <c:pt idx="78" formatCode="0%">
                  <c:v>0.51062502860625003</c:v>
                </c:pt>
                <c:pt idx="79" formatCode="0%">
                  <c:v>0.48601669482857141</c:v>
                </c:pt>
                <c:pt idx="80" formatCode="0%">
                  <c:v>0.49329521559714279</c:v>
                </c:pt>
                <c:pt idx="81" formatCode="0%">
                  <c:v>0.49888836406904757</c:v>
                </c:pt>
                <c:pt idx="82" formatCode="0%">
                  <c:v>0.49701772930000004</c:v>
                </c:pt>
                <c:pt idx="83" formatCode="0%">
                  <c:v>0.49334116560624997</c:v>
                </c:pt>
                <c:pt idx="84" formatCode="0%">
                  <c:v>0.4739802942991071</c:v>
                </c:pt>
                <c:pt idx="85" formatCode="0%">
                  <c:v>0.46100786378333342</c:v>
                </c:pt>
                <c:pt idx="86" formatCode="0%">
                  <c:v>0.47553247689375</c:v>
                </c:pt>
                <c:pt idx="87" formatCode="0%">
                  <c:v>0.46276170411547612</c:v>
                </c:pt>
                <c:pt idx="88" formatCode="0%">
                  <c:v>0.45216612624000002</c:v>
                </c:pt>
                <c:pt idx="89" formatCode="0%">
                  <c:v>0.47452478619444449</c:v>
                </c:pt>
                <c:pt idx="90" formatCode="0%">
                  <c:v>0.51543987304206351</c:v>
                </c:pt>
                <c:pt idx="91" formatCode="0%">
                  <c:v>0.48766616583125</c:v>
                </c:pt>
                <c:pt idx="92" formatCode="0%">
                  <c:v>0.4766135687236111</c:v>
                </c:pt>
                <c:pt idx="93" formatCode="0%">
                  <c:v>0.46861879852708327</c:v>
                </c:pt>
                <c:pt idx="94" formatCode="0%">
                  <c:v>0.48405355696269836</c:v>
                </c:pt>
                <c:pt idx="95" formatCode="0%">
                  <c:v>0.47818506172321429</c:v>
                </c:pt>
                <c:pt idx="96" formatCode="0%">
                  <c:v>0.49266268794777773</c:v>
                </c:pt>
                <c:pt idx="97" formatCode="0%">
                  <c:v>0.47841016769375</c:v>
                </c:pt>
                <c:pt idx="98" formatCode="0%">
                  <c:v>0.48769607817500005</c:v>
                </c:pt>
                <c:pt idx="99" formatCode="0%">
                  <c:v>0.47151581356517852</c:v>
                </c:pt>
                <c:pt idx="100" formatCode="0%">
                  <c:v>0.48862393380000002</c:v>
                </c:pt>
                <c:pt idx="101" formatCode="0%">
                  <c:v>0.47317257403750007</c:v>
                </c:pt>
                <c:pt idx="102" formatCode="0%">
                  <c:v>0.46797697173055552</c:v>
                </c:pt>
                <c:pt idx="103" formatCode="0%">
                  <c:v>0.45118990047321433</c:v>
                </c:pt>
                <c:pt idx="104" formatCode="0%">
                  <c:v>0.44717262029999999</c:v>
                </c:pt>
                <c:pt idx="105" formatCode="0%">
                  <c:v>0.45696313618749995</c:v>
                </c:pt>
                <c:pt idx="106" formatCode="0%">
                  <c:v>0.44285404682321428</c:v>
                </c:pt>
                <c:pt idx="107" formatCode="0%">
                  <c:v>0.45474445684821424</c:v>
                </c:pt>
                <c:pt idx="108" formatCode="0%">
                  <c:v>0.44081141444999999</c:v>
                </c:pt>
                <c:pt idx="109" formatCode="0%">
                  <c:v>0.46867630339523808</c:v>
                </c:pt>
                <c:pt idx="110" formatCode="0%">
                  <c:v>0.43693285942999999</c:v>
                </c:pt>
                <c:pt idx="111" formatCode="0%">
                  <c:v>0.4156090791</c:v>
                </c:pt>
                <c:pt idx="112" formatCode="0%">
                  <c:v>0.41741612884097223</c:v>
                </c:pt>
                <c:pt idx="113" formatCode="0%">
                  <c:v>0.44317845583749998</c:v>
                </c:pt>
                <c:pt idx="114" formatCode="0%">
                  <c:v>0.4516445265535714</c:v>
                </c:pt>
                <c:pt idx="115" formatCode="0%">
                  <c:v>0.46587103161874999</c:v>
                </c:pt>
                <c:pt idx="116" formatCode="0%">
                  <c:v>0.44258327891785709</c:v>
                </c:pt>
                <c:pt idx="117" formatCode="0%">
                  <c:v>0.43087074597500008</c:v>
                </c:pt>
                <c:pt idx="118" formatCode="0%">
                  <c:v>0.44104196761111114</c:v>
                </c:pt>
                <c:pt idx="119" formatCode="0%">
                  <c:v>0.45650172642678571</c:v>
                </c:pt>
                <c:pt idx="120" formatCode="0%">
                  <c:v>0.48387772587708339</c:v>
                </c:pt>
                <c:pt idx="121" formatCode="0%">
                  <c:v>0.46094224179107146</c:v>
                </c:pt>
                <c:pt idx="122" formatCode="0%">
                  <c:v>0.47777244568888888</c:v>
                </c:pt>
                <c:pt idx="123" formatCode="0%">
                  <c:v>0.46517221450833335</c:v>
                </c:pt>
                <c:pt idx="124" formatCode="0%">
                  <c:v>0.45952548344999999</c:v>
                </c:pt>
                <c:pt idx="125" formatCode="0%">
                  <c:v>0.48423340055944442</c:v>
                </c:pt>
                <c:pt idx="126" formatCode="0%">
                  <c:v>0.46727565128888893</c:v>
                </c:pt>
                <c:pt idx="127" formatCode="0%">
                  <c:v>0.47675009330208334</c:v>
                </c:pt>
                <c:pt idx="128" formatCode="0%">
                  <c:v>0.47799972534375001</c:v>
                </c:pt>
              </c:numCache>
            </c:numRef>
          </c:val>
          <c:smooth val="0"/>
        </c:ser>
        <c:ser>
          <c:idx val="1"/>
          <c:order val="1"/>
          <c:tx>
            <c:v>Zafra 1617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'[Data of Refinery S1617.2 (002).xlsx]per day'!$D$5:$D$148</c:f>
              <c:numCache>
                <c:formatCode>General</c:formatCode>
                <c:ptCount val="144"/>
                <c:pt idx="2" formatCode="0%">
                  <c:v>0.47203040861577406</c:v>
                </c:pt>
                <c:pt idx="3" formatCode="0%">
                  <c:v>0.52025498258799496</c:v>
                </c:pt>
                <c:pt idx="4" formatCode="0%">
                  <c:v>0.529399772611439</c:v>
                </c:pt>
                <c:pt idx="5" formatCode="0%">
                  <c:v>0.50748549906851814</c:v>
                </c:pt>
                <c:pt idx="6" formatCode="0%">
                  <c:v>0.5300631513028139</c:v>
                </c:pt>
                <c:pt idx="7" formatCode="0%">
                  <c:v>0.52293791897405917</c:v>
                </c:pt>
                <c:pt idx="8" formatCode="0%">
                  <c:v>0.50731262362792218</c:v>
                </c:pt>
                <c:pt idx="9" formatCode="0%">
                  <c:v>0.50409278670065716</c:v>
                </c:pt>
                <c:pt idx="10" formatCode="0%">
                  <c:v>0.50719279821140828</c:v>
                </c:pt>
                <c:pt idx="11" formatCode="0%">
                  <c:v>0.50171822125347865</c:v>
                </c:pt>
                <c:pt idx="12" formatCode="0%">
                  <c:v>0.50095517157179525</c:v>
                </c:pt>
                <c:pt idx="13" formatCode="0%">
                  <c:v>0.49216014519638107</c:v>
                </c:pt>
                <c:pt idx="14" formatCode="0%">
                  <c:v>0.53122637229699177</c:v>
                </c:pt>
                <c:pt idx="15" formatCode="0%">
                  <c:v>0.50616501060042651</c:v>
                </c:pt>
                <c:pt idx="16" formatCode="0%">
                  <c:v>0.52441601724258413</c:v>
                </c:pt>
                <c:pt idx="17" formatCode="0%">
                  <c:v>0.50642763106946453</c:v>
                </c:pt>
                <c:pt idx="18" formatCode="0%">
                  <c:v>0.49828113371650007</c:v>
                </c:pt>
                <c:pt idx="19" formatCode="0%">
                  <c:v>0.51809168164722141</c:v>
                </c:pt>
                <c:pt idx="20" formatCode="0%">
                  <c:v>0.49975376761335105</c:v>
                </c:pt>
                <c:pt idx="21" formatCode="0%">
                  <c:v>0.51940896689925009</c:v>
                </c:pt>
                <c:pt idx="22" formatCode="0%">
                  <c:v>0.52604415145075234</c:v>
                </c:pt>
                <c:pt idx="23" formatCode="0%">
                  <c:v>0.50056049167137429</c:v>
                </c:pt>
                <c:pt idx="24" formatCode="0%">
                  <c:v>0.54660035583115663</c:v>
                </c:pt>
                <c:pt idx="25" formatCode="0%">
                  <c:v>0.51164703069016793</c:v>
                </c:pt>
                <c:pt idx="26" formatCode="0%">
                  <c:v>0.52512809979893249</c:v>
                </c:pt>
                <c:pt idx="27" formatCode="0%">
                  <c:v>0.53658355264136015</c:v>
                </c:pt>
                <c:pt idx="28" formatCode="0%">
                  <c:v>0.51984645452484013</c:v>
                </c:pt>
                <c:pt idx="29" formatCode="0%">
                  <c:v>0.54602768407584013</c:v>
                </c:pt>
                <c:pt idx="30" formatCode="0%">
                  <c:v>0.56974054969589671</c:v>
                </c:pt>
                <c:pt idx="31" formatCode="0%">
                  <c:v>0.58251210195945602</c:v>
                </c:pt>
                <c:pt idx="32" formatCode="0%">
                  <c:v>0.52051773729626161</c:v>
                </c:pt>
                <c:pt idx="33" formatCode="0%">
                  <c:v>0.51105724150238496</c:v>
                </c:pt>
                <c:pt idx="34" formatCode="0%">
                  <c:v>0.51892363837364819</c:v>
                </c:pt>
                <c:pt idx="35" formatCode="0%">
                  <c:v>0.52281664545517481</c:v>
                </c:pt>
                <c:pt idx="36" formatCode="0%">
                  <c:v>0.54287185548852213</c:v>
                </c:pt>
                <c:pt idx="59" formatCode="0%">
                  <c:v>0.5270790801921621</c:v>
                </c:pt>
                <c:pt idx="60" formatCode="0%">
                  <c:v>0.4999349736064555</c:v>
                </c:pt>
                <c:pt idx="61" formatCode="0%">
                  <c:v>0.53133556922169312</c:v>
                </c:pt>
                <c:pt idx="62" formatCode="0%">
                  <c:v>0.51769743850041838</c:v>
                </c:pt>
                <c:pt idx="63" formatCode="0%">
                  <c:v>0.51716663957913422</c:v>
                </c:pt>
                <c:pt idx="64" formatCode="0%">
                  <c:v>0.53405485838268918</c:v>
                </c:pt>
                <c:pt idx="65" formatCode="0%">
                  <c:v>0.54447710895788737</c:v>
                </c:pt>
                <c:pt idx="66" formatCode="0%">
                  <c:v>0.54464869525645776</c:v>
                </c:pt>
                <c:pt idx="67" formatCode="0%">
                  <c:v>0.5391836645460315</c:v>
                </c:pt>
                <c:pt idx="68" formatCode="0%">
                  <c:v>0.54591748044378574</c:v>
                </c:pt>
                <c:pt idx="69" formatCode="0%">
                  <c:v>0.5098444397089712</c:v>
                </c:pt>
                <c:pt idx="70" formatCode="0%">
                  <c:v>0.52599169411427771</c:v>
                </c:pt>
                <c:pt idx="71" formatCode="0%">
                  <c:v>0.54214682551472149</c:v>
                </c:pt>
                <c:pt idx="72" formatCode="0%">
                  <c:v>0.5309647280675438</c:v>
                </c:pt>
                <c:pt idx="73" formatCode="0%">
                  <c:v>0.53127649467550986</c:v>
                </c:pt>
                <c:pt idx="74" formatCode="0%">
                  <c:v>0.51938984571670654</c:v>
                </c:pt>
                <c:pt idx="75" formatCode="0%">
                  <c:v>0.52603396686037884</c:v>
                </c:pt>
                <c:pt idx="76" formatCode="0%">
                  <c:v>0.53406603018547782</c:v>
                </c:pt>
                <c:pt idx="77" formatCode="0%">
                  <c:v>0.55198272494970235</c:v>
                </c:pt>
                <c:pt idx="78" formatCode="0%">
                  <c:v>0.50660469430943078</c:v>
                </c:pt>
                <c:pt idx="79" formatCode="0%">
                  <c:v>0.54027046559090597</c:v>
                </c:pt>
                <c:pt idx="80" formatCode="0%">
                  <c:v>0.51208240837633046</c:v>
                </c:pt>
                <c:pt idx="81" formatCode="0%">
                  <c:v>0.54402993408864408</c:v>
                </c:pt>
                <c:pt idx="82" formatCode="0%">
                  <c:v>0.50667627363110546</c:v>
                </c:pt>
                <c:pt idx="83" formatCode="0%">
                  <c:v>0.53676623793580225</c:v>
                </c:pt>
                <c:pt idx="84" formatCode="0%">
                  <c:v>0.52314896676986766</c:v>
                </c:pt>
                <c:pt idx="85" formatCode="0%">
                  <c:v>0.52249013224710272</c:v>
                </c:pt>
                <c:pt idx="86" formatCode="0%">
                  <c:v>0.51883164813140714</c:v>
                </c:pt>
                <c:pt idx="87" formatCode="0%">
                  <c:v>0.56964767770523894</c:v>
                </c:pt>
                <c:pt idx="88" formatCode="0%">
                  <c:v>0.54267506819483058</c:v>
                </c:pt>
                <c:pt idx="89" formatCode="0%">
                  <c:v>0.52208436048649587</c:v>
                </c:pt>
                <c:pt idx="90" formatCode="0%">
                  <c:v>0.53602441672950052</c:v>
                </c:pt>
                <c:pt idx="91" formatCode="0%">
                  <c:v>0.57066142763588712</c:v>
                </c:pt>
                <c:pt idx="92" formatCode="0%">
                  <c:v>0.54223952006742926</c:v>
                </c:pt>
                <c:pt idx="93" formatCode="0%">
                  <c:v>0.50871043287754014</c:v>
                </c:pt>
                <c:pt idx="94" formatCode="0%">
                  <c:v>0.50728293175800721</c:v>
                </c:pt>
                <c:pt idx="95" formatCode="0%">
                  <c:v>0.54240487946558236</c:v>
                </c:pt>
                <c:pt idx="96" formatCode="0%">
                  <c:v>0.56637818950507368</c:v>
                </c:pt>
                <c:pt idx="97" formatCode="0%">
                  <c:v>0.53972646628887222</c:v>
                </c:pt>
                <c:pt idx="98" formatCode="0%">
                  <c:v>0.53137525939871966</c:v>
                </c:pt>
                <c:pt idx="99" formatCode="0%">
                  <c:v>0.52232614230202312</c:v>
                </c:pt>
                <c:pt idx="100" formatCode="0%">
                  <c:v>0.54262308224295763</c:v>
                </c:pt>
                <c:pt idx="101" formatCode="0%">
                  <c:v>0.52475649675997138</c:v>
                </c:pt>
                <c:pt idx="102" formatCode="0%">
                  <c:v>0.55983161581607099</c:v>
                </c:pt>
                <c:pt idx="103" formatCode="0%">
                  <c:v>0.5309636374248522</c:v>
                </c:pt>
                <c:pt idx="104" formatCode="0%">
                  <c:v>0.54361876586831281</c:v>
                </c:pt>
                <c:pt idx="105" formatCode="0%">
                  <c:v>0.53239856761822879</c:v>
                </c:pt>
                <c:pt idx="106" formatCode="0%">
                  <c:v>0.52441626348529002</c:v>
                </c:pt>
                <c:pt idx="107" formatCode="0%">
                  <c:v>0.55545638379471474</c:v>
                </c:pt>
                <c:pt idx="108" formatCode="0%">
                  <c:v>0.55821966166793791</c:v>
                </c:pt>
                <c:pt idx="109" formatCode="0%">
                  <c:v>0.57052448781294562</c:v>
                </c:pt>
                <c:pt idx="110" formatCode="0%">
                  <c:v>0.53506891271056678</c:v>
                </c:pt>
                <c:pt idx="111" formatCode="0%">
                  <c:v>0.50078181002645206</c:v>
                </c:pt>
                <c:pt idx="112" formatCode="0%">
                  <c:v>0.54472921508468264</c:v>
                </c:pt>
                <c:pt idx="113" formatCode="0%">
                  <c:v>0.54616055721620715</c:v>
                </c:pt>
                <c:pt idx="114" formatCode="0%">
                  <c:v>0.56424383559403979</c:v>
                </c:pt>
                <c:pt idx="115" formatCode="0%">
                  <c:v>0.57270889957488247</c:v>
                </c:pt>
                <c:pt idx="116" formatCode="0%">
                  <c:v>0.55464595813146678</c:v>
                </c:pt>
                <c:pt idx="117" formatCode="0%">
                  <c:v>0.49227219151020146</c:v>
                </c:pt>
                <c:pt idx="118" formatCode="0%">
                  <c:v>0.51674107870294872</c:v>
                </c:pt>
                <c:pt idx="119" formatCode="0%">
                  <c:v>0.5225563343130607</c:v>
                </c:pt>
                <c:pt idx="120" formatCode="0%">
                  <c:v>0.53939805189425527</c:v>
                </c:pt>
                <c:pt idx="121" formatCode="0%">
                  <c:v>0.5117003267313639</c:v>
                </c:pt>
                <c:pt idx="122" formatCode="0%">
                  <c:v>0.50939256746590811</c:v>
                </c:pt>
                <c:pt idx="123" formatCode="0%">
                  <c:v>0.52962525088669576</c:v>
                </c:pt>
                <c:pt idx="124" formatCode="0%">
                  <c:v>0.5159891738803517</c:v>
                </c:pt>
                <c:pt idx="125" formatCode="0%">
                  <c:v>0.52308827811295899</c:v>
                </c:pt>
                <c:pt idx="126" formatCode="0%">
                  <c:v>0.59719450305069233</c:v>
                </c:pt>
                <c:pt idx="127" formatCode="0%">
                  <c:v>0.49805522789004408</c:v>
                </c:pt>
                <c:pt idx="128" formatCode="0%">
                  <c:v>0.53104040246839579</c:v>
                </c:pt>
                <c:pt idx="129" formatCode="0%">
                  <c:v>0.50935368606931841</c:v>
                </c:pt>
                <c:pt idx="130" formatCode="0%">
                  <c:v>0.51737044768219309</c:v>
                </c:pt>
                <c:pt idx="131" formatCode="0%">
                  <c:v>0.54906593253359559</c:v>
                </c:pt>
                <c:pt idx="132" formatCode="0%">
                  <c:v>0.54525202808135853</c:v>
                </c:pt>
                <c:pt idx="133" formatCode="0%">
                  <c:v>0.52877727168962163</c:v>
                </c:pt>
                <c:pt idx="134" formatCode="0%">
                  <c:v>0.5319749235444956</c:v>
                </c:pt>
                <c:pt idx="135" formatCode="0%">
                  <c:v>0.53776906979779637</c:v>
                </c:pt>
                <c:pt idx="136" formatCode="0%">
                  <c:v>0.53491838339252307</c:v>
                </c:pt>
                <c:pt idx="137" formatCode="0%">
                  <c:v>0.52209812872124373</c:v>
                </c:pt>
                <c:pt idx="138" formatCode="0%">
                  <c:v>0.53156698414469228</c:v>
                </c:pt>
                <c:pt idx="139" formatCode="0%">
                  <c:v>0.53327656939391566</c:v>
                </c:pt>
                <c:pt idx="140" formatCode="0%">
                  <c:v>0.54423931947345061</c:v>
                </c:pt>
                <c:pt idx="141" formatCode="0%">
                  <c:v>0.53812623418415906</c:v>
                </c:pt>
                <c:pt idx="142" formatCode="0%">
                  <c:v>0.53157873738246908</c:v>
                </c:pt>
                <c:pt idx="143" formatCode="0%">
                  <c:v>0.55000000000000004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19103888"/>
        <c:axId val="-719099536"/>
      </c:lineChart>
      <c:catAx>
        <c:axId val="-719103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dia zafra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9099536"/>
        <c:crosses val="autoZero"/>
        <c:auto val="1"/>
        <c:lblAlgn val="ctr"/>
        <c:lblOffset val="100"/>
        <c:noMultiLvlLbl val="0"/>
      </c:catAx>
      <c:valAx>
        <c:axId val="-719099536"/>
        <c:scaling>
          <c:orientation val="minMax"/>
          <c:max val="0.6000000000000000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91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Color de Licor Filtrado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Hoja1!$BG$2</c:f>
              <c:strCache>
                <c:ptCount val="1"/>
                <c:pt idx="0">
                  <c:v>Filtered Liquor Color</c:v>
                </c:pt>
              </c:strCache>
            </c:strRef>
          </c:tx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movingAvg"/>
            <c:period val="5"/>
            <c:dispRSqr val="0"/>
            <c:dispEq val="0"/>
          </c:trendline>
          <c:xVal>
            <c:numRef>
              <c:f>Hoja1!$AP$3:$AP$191</c:f>
              <c:numCache>
                <c:formatCode>m/d/yyyy</c:formatCode>
                <c:ptCount val="189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  <c:pt idx="146">
                  <c:v>42833</c:v>
                </c:pt>
              </c:numCache>
            </c:numRef>
          </c:xVal>
          <c:yVal>
            <c:numRef>
              <c:f>Hoja1!$BG$3:$BG$191</c:f>
              <c:numCache>
                <c:formatCode>#,##0</c:formatCode>
                <c:ptCount val="189"/>
                <c:pt idx="0">
                  <c:v>1017</c:v>
                </c:pt>
                <c:pt idx="1">
                  <c:v>890</c:v>
                </c:pt>
                <c:pt idx="2">
                  <c:v>736</c:v>
                </c:pt>
                <c:pt idx="3">
                  <c:v>491</c:v>
                </c:pt>
                <c:pt idx="4">
                  <c:v>220</c:v>
                </c:pt>
                <c:pt idx="5">
                  <c:v>202</c:v>
                </c:pt>
                <c:pt idx="6">
                  <c:v>205</c:v>
                </c:pt>
                <c:pt idx="7">
                  <c:v>274</c:v>
                </c:pt>
                <c:pt idx="8">
                  <c:v>139</c:v>
                </c:pt>
                <c:pt idx="9">
                  <c:v>121</c:v>
                </c:pt>
                <c:pt idx="10">
                  <c:v>121</c:v>
                </c:pt>
                <c:pt idx="11">
                  <c:v>120</c:v>
                </c:pt>
                <c:pt idx="12">
                  <c:v>131</c:v>
                </c:pt>
                <c:pt idx="13">
                  <c:v>221</c:v>
                </c:pt>
                <c:pt idx="14">
                  <c:v>122</c:v>
                </c:pt>
                <c:pt idx="15">
                  <c:v>161</c:v>
                </c:pt>
                <c:pt idx="16">
                  <c:v>90</c:v>
                </c:pt>
                <c:pt idx="17">
                  <c:v>139</c:v>
                </c:pt>
                <c:pt idx="18">
                  <c:v>173</c:v>
                </c:pt>
                <c:pt idx="19">
                  <c:v>222</c:v>
                </c:pt>
                <c:pt idx="20">
                  <c:v>162</c:v>
                </c:pt>
                <c:pt idx="21">
                  <c:v>122</c:v>
                </c:pt>
                <c:pt idx="22">
                  <c:v>134</c:v>
                </c:pt>
                <c:pt idx="23">
                  <c:v>157</c:v>
                </c:pt>
                <c:pt idx="24">
                  <c:v>142</c:v>
                </c:pt>
                <c:pt idx="25">
                  <c:v>146</c:v>
                </c:pt>
                <c:pt idx="26">
                  <c:v>174</c:v>
                </c:pt>
                <c:pt idx="27">
                  <c:v>150</c:v>
                </c:pt>
                <c:pt idx="28">
                  <c:v>142</c:v>
                </c:pt>
                <c:pt idx="29">
                  <c:v>115</c:v>
                </c:pt>
                <c:pt idx="30">
                  <c:v>127</c:v>
                </c:pt>
                <c:pt idx="31">
                  <c:v>133</c:v>
                </c:pt>
                <c:pt idx="32">
                  <c:v>164</c:v>
                </c:pt>
                <c:pt idx="33">
                  <c:v>135</c:v>
                </c:pt>
                <c:pt idx="34">
                  <c:v>118</c:v>
                </c:pt>
                <c:pt idx="35">
                  <c:v>152</c:v>
                </c:pt>
                <c:pt idx="36">
                  <c:v>148</c:v>
                </c:pt>
                <c:pt idx="37">
                  <c:v>262</c:v>
                </c:pt>
                <c:pt idx="38">
                  <c:v>349</c:v>
                </c:pt>
                <c:pt idx="39">
                  <c:v>357</c:v>
                </c:pt>
                <c:pt idx="40">
                  <c:v>361</c:v>
                </c:pt>
                <c:pt idx="41">
                  <c:v>362</c:v>
                </c:pt>
                <c:pt idx="42">
                  <c:v>351</c:v>
                </c:pt>
                <c:pt idx="43">
                  <c:v>409</c:v>
                </c:pt>
                <c:pt idx="44">
                  <c:v>484</c:v>
                </c:pt>
                <c:pt idx="45">
                  <c:v>419</c:v>
                </c:pt>
                <c:pt idx="46">
                  <c:v>414</c:v>
                </c:pt>
                <c:pt idx="47">
                  <c:v>383</c:v>
                </c:pt>
                <c:pt idx="48">
                  <c:v>374</c:v>
                </c:pt>
                <c:pt idx="49">
                  <c:v>381</c:v>
                </c:pt>
                <c:pt idx="50">
                  <c:v>368</c:v>
                </c:pt>
                <c:pt idx="51">
                  <c:v>328</c:v>
                </c:pt>
                <c:pt idx="52">
                  <c:v>279</c:v>
                </c:pt>
                <c:pt idx="53">
                  <c:v>322</c:v>
                </c:pt>
                <c:pt idx="54">
                  <c:v>385</c:v>
                </c:pt>
                <c:pt idx="55">
                  <c:v>404</c:v>
                </c:pt>
                <c:pt idx="56">
                  <c:v>362</c:v>
                </c:pt>
                <c:pt idx="57">
                  <c:v>274</c:v>
                </c:pt>
                <c:pt idx="58">
                  <c:v>299</c:v>
                </c:pt>
                <c:pt idx="59">
                  <c:v>93</c:v>
                </c:pt>
                <c:pt idx="60">
                  <c:v>138</c:v>
                </c:pt>
                <c:pt idx="61">
                  <c:v>146</c:v>
                </c:pt>
                <c:pt idx="62">
                  <c:v>114</c:v>
                </c:pt>
                <c:pt idx="63">
                  <c:v>135</c:v>
                </c:pt>
                <c:pt idx="64">
                  <c:v>150</c:v>
                </c:pt>
                <c:pt idx="65">
                  <c:v>150</c:v>
                </c:pt>
                <c:pt idx="66">
                  <c:v>141</c:v>
                </c:pt>
                <c:pt idx="67">
                  <c:v>152</c:v>
                </c:pt>
                <c:pt idx="68">
                  <c:v>149</c:v>
                </c:pt>
                <c:pt idx="69">
                  <c:v>159</c:v>
                </c:pt>
                <c:pt idx="70">
                  <c:v>127</c:v>
                </c:pt>
                <c:pt idx="71">
                  <c:v>108</c:v>
                </c:pt>
                <c:pt idx="72">
                  <c:v>152</c:v>
                </c:pt>
                <c:pt idx="73">
                  <c:v>124</c:v>
                </c:pt>
                <c:pt idx="74">
                  <c:v>133</c:v>
                </c:pt>
                <c:pt idx="75">
                  <c:v>113</c:v>
                </c:pt>
                <c:pt idx="76">
                  <c:v>143</c:v>
                </c:pt>
                <c:pt idx="77">
                  <c:v>131</c:v>
                </c:pt>
                <c:pt idx="78">
                  <c:v>129</c:v>
                </c:pt>
                <c:pt idx="79">
                  <c:v>110</c:v>
                </c:pt>
                <c:pt idx="80">
                  <c:v>134</c:v>
                </c:pt>
                <c:pt idx="81">
                  <c:v>123</c:v>
                </c:pt>
                <c:pt idx="82">
                  <c:v>122</c:v>
                </c:pt>
                <c:pt idx="83">
                  <c:v>136</c:v>
                </c:pt>
                <c:pt idx="84">
                  <c:v>112</c:v>
                </c:pt>
                <c:pt idx="85">
                  <c:v>155</c:v>
                </c:pt>
                <c:pt idx="86">
                  <c:v>144</c:v>
                </c:pt>
                <c:pt idx="87">
                  <c:v>112</c:v>
                </c:pt>
                <c:pt idx="88">
                  <c:v>116</c:v>
                </c:pt>
                <c:pt idx="89" formatCode="General">
                  <c:v>99</c:v>
                </c:pt>
                <c:pt idx="90" formatCode="General">
                  <c:v>145</c:v>
                </c:pt>
                <c:pt idx="91" formatCode="General">
                  <c:v>114</c:v>
                </c:pt>
                <c:pt idx="92" formatCode="General">
                  <c:v>102</c:v>
                </c:pt>
                <c:pt idx="93" formatCode="General">
                  <c:v>128</c:v>
                </c:pt>
                <c:pt idx="94" formatCode="General">
                  <c:v>136</c:v>
                </c:pt>
                <c:pt idx="95" formatCode="General">
                  <c:v>151</c:v>
                </c:pt>
                <c:pt idx="96" formatCode="General">
                  <c:v>154</c:v>
                </c:pt>
                <c:pt idx="97" formatCode="General">
                  <c:v>147</c:v>
                </c:pt>
                <c:pt idx="98" formatCode="General">
                  <c:v>134</c:v>
                </c:pt>
                <c:pt idx="99" formatCode="General">
                  <c:v>131</c:v>
                </c:pt>
                <c:pt idx="100" formatCode="General">
                  <c:v>149</c:v>
                </c:pt>
                <c:pt idx="101" formatCode="General">
                  <c:v>138</c:v>
                </c:pt>
                <c:pt idx="102" formatCode="General">
                  <c:v>138</c:v>
                </c:pt>
                <c:pt idx="103" formatCode="General">
                  <c:v>133</c:v>
                </c:pt>
                <c:pt idx="104" formatCode="General">
                  <c:v>143</c:v>
                </c:pt>
                <c:pt idx="105" formatCode="General">
                  <c:v>152</c:v>
                </c:pt>
                <c:pt idx="106" formatCode="General">
                  <c:v>158</c:v>
                </c:pt>
                <c:pt idx="107" formatCode="General">
                  <c:v>150</c:v>
                </c:pt>
                <c:pt idx="108" formatCode="General">
                  <c:v>152</c:v>
                </c:pt>
                <c:pt idx="109" formatCode="General">
                  <c:v>120</c:v>
                </c:pt>
                <c:pt idx="110" formatCode="General">
                  <c:v>118</c:v>
                </c:pt>
                <c:pt idx="111" formatCode="General">
                  <c:v>131</c:v>
                </c:pt>
                <c:pt idx="112" formatCode="General">
                  <c:v>104</c:v>
                </c:pt>
                <c:pt idx="113" formatCode="General">
                  <c:v>106</c:v>
                </c:pt>
                <c:pt idx="114" formatCode="General">
                  <c:v>121</c:v>
                </c:pt>
                <c:pt idx="115" formatCode="General">
                  <c:v>132</c:v>
                </c:pt>
                <c:pt idx="116" formatCode="General">
                  <c:v>143</c:v>
                </c:pt>
                <c:pt idx="117" formatCode="General">
                  <c:v>123</c:v>
                </c:pt>
                <c:pt idx="118" formatCode="General">
                  <c:v>133</c:v>
                </c:pt>
                <c:pt idx="119" formatCode="General">
                  <c:v>153</c:v>
                </c:pt>
                <c:pt idx="120" formatCode="General">
                  <c:v>184</c:v>
                </c:pt>
                <c:pt idx="121" formatCode="General">
                  <c:v>135</c:v>
                </c:pt>
                <c:pt idx="122" formatCode="General">
                  <c:v>118</c:v>
                </c:pt>
                <c:pt idx="123" formatCode="General">
                  <c:v>110</c:v>
                </c:pt>
                <c:pt idx="124" formatCode="General">
                  <c:v>102</c:v>
                </c:pt>
                <c:pt idx="125" formatCode="General">
                  <c:v>122</c:v>
                </c:pt>
                <c:pt idx="126" formatCode="General">
                  <c:v>90</c:v>
                </c:pt>
                <c:pt idx="127" formatCode="General">
                  <c:v>112</c:v>
                </c:pt>
                <c:pt idx="128" formatCode="General">
                  <c:v>115</c:v>
                </c:pt>
                <c:pt idx="129" formatCode="General">
                  <c:v>116</c:v>
                </c:pt>
                <c:pt idx="130" formatCode="General">
                  <c:v>95</c:v>
                </c:pt>
                <c:pt idx="131" formatCode="General">
                  <c:v>77</c:v>
                </c:pt>
                <c:pt idx="132" formatCode="General">
                  <c:v>118</c:v>
                </c:pt>
                <c:pt idx="133" formatCode="General">
                  <c:v>94</c:v>
                </c:pt>
                <c:pt idx="134" formatCode="General">
                  <c:v>102</c:v>
                </c:pt>
                <c:pt idx="135" formatCode="General">
                  <c:v>109</c:v>
                </c:pt>
                <c:pt idx="136" formatCode="General">
                  <c:v>128</c:v>
                </c:pt>
                <c:pt idx="137" formatCode="General">
                  <c:v>139</c:v>
                </c:pt>
                <c:pt idx="138" formatCode="General">
                  <c:v>144</c:v>
                </c:pt>
                <c:pt idx="139" formatCode="General">
                  <c:v>134</c:v>
                </c:pt>
                <c:pt idx="140" formatCode="General">
                  <c:v>136</c:v>
                </c:pt>
                <c:pt idx="141" formatCode="General">
                  <c:v>127</c:v>
                </c:pt>
                <c:pt idx="142" formatCode="General">
                  <c:v>97</c:v>
                </c:pt>
                <c:pt idx="143" formatCode="General">
                  <c:v>107</c:v>
                </c:pt>
                <c:pt idx="144" formatCode="General">
                  <c:v>99</c:v>
                </c:pt>
                <c:pt idx="145" formatCode="General">
                  <c:v>118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8746128"/>
        <c:axId val="-336713968"/>
      </c:scatterChart>
      <c:valAx>
        <c:axId val="-718746128"/>
        <c:scaling>
          <c:orientation val="minMax"/>
          <c:max val="42840"/>
          <c:min val="4268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ZAFRA 1617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3968"/>
        <c:crosses val="autoZero"/>
        <c:crossBetween val="midCat"/>
      </c:valAx>
      <c:valAx>
        <c:axId val="-336713968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Color IU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71874612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800"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v>Contenido de Cristales Tachos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 cap="flat" cmpd="sng" algn="ctr">
                <a:noFill/>
                <a:round/>
              </a:ln>
              <a:effectLst/>
            </c:spPr>
          </c:marker>
          <c:trendline>
            <c:spPr>
              <a:ln w="9525" cap="rnd">
                <a:solidFill>
                  <a:schemeClr val="tx1"/>
                </a:solidFill>
              </a:ln>
              <a:effectLst/>
            </c:spPr>
            <c:trendlineType val="movingAvg"/>
            <c:period val="7"/>
            <c:dispRSqr val="0"/>
            <c:dispEq val="0"/>
          </c:trendline>
          <c:xVal>
            <c:numRef>
              <c:f>Hoja1!$AP$3:$AP$148</c:f>
              <c:numCache>
                <c:formatCode>m/d/yyyy</c:formatCode>
                <c:ptCount val="14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</c:numCache>
            </c:numRef>
          </c:xVal>
          <c:yVal>
            <c:numRef>
              <c:f>Hoja1!$BP$3:$BP$150</c:f>
              <c:numCache>
                <c:formatCode>General</c:formatCode>
                <c:ptCount val="148"/>
                <c:pt idx="2" formatCode="0%">
                  <c:v>0.47203040861577406</c:v>
                </c:pt>
                <c:pt idx="3" formatCode="0%">
                  <c:v>0.52025498258799496</c:v>
                </c:pt>
                <c:pt idx="4" formatCode="0%">
                  <c:v>0.529399772611439</c:v>
                </c:pt>
                <c:pt idx="5" formatCode="0%">
                  <c:v>0.50748549906851814</c:v>
                </c:pt>
                <c:pt idx="6" formatCode="0%">
                  <c:v>0.5300631513028139</c:v>
                </c:pt>
                <c:pt idx="7" formatCode="0%">
                  <c:v>0.52293791897405917</c:v>
                </c:pt>
                <c:pt idx="8" formatCode="0%">
                  <c:v>0.50731262362792218</c:v>
                </c:pt>
                <c:pt idx="9" formatCode="0%">
                  <c:v>0.50409278670065716</c:v>
                </c:pt>
                <c:pt idx="10" formatCode="0%">
                  <c:v>0.50719279821140828</c:v>
                </c:pt>
                <c:pt idx="11" formatCode="0%">
                  <c:v>0.50171822125347865</c:v>
                </c:pt>
                <c:pt idx="12" formatCode="0%">
                  <c:v>0.50095517157179525</c:v>
                </c:pt>
                <c:pt idx="13" formatCode="0%">
                  <c:v>0.49216014519638107</c:v>
                </c:pt>
                <c:pt idx="14" formatCode="0%">
                  <c:v>0.53122637229699177</c:v>
                </c:pt>
                <c:pt idx="15" formatCode="0%">
                  <c:v>0.50616501060042651</c:v>
                </c:pt>
                <c:pt idx="16" formatCode="0%">
                  <c:v>0.52441601724258413</c:v>
                </c:pt>
                <c:pt idx="17" formatCode="0%">
                  <c:v>0.50642763106946453</c:v>
                </c:pt>
                <c:pt idx="18" formatCode="0%">
                  <c:v>0.49828113371650007</c:v>
                </c:pt>
                <c:pt idx="19" formatCode="0%">
                  <c:v>0.51809168164722141</c:v>
                </c:pt>
                <c:pt idx="20" formatCode="0%">
                  <c:v>0.49975376761335105</c:v>
                </c:pt>
                <c:pt idx="21" formatCode="0%">
                  <c:v>0.51940896689925009</c:v>
                </c:pt>
                <c:pt idx="22" formatCode="0%">
                  <c:v>0.52604415145075234</c:v>
                </c:pt>
                <c:pt idx="23" formatCode="0%">
                  <c:v>0.50056049167137429</c:v>
                </c:pt>
                <c:pt idx="24" formatCode="0%">
                  <c:v>0.54660035583115663</c:v>
                </c:pt>
                <c:pt idx="25" formatCode="0%">
                  <c:v>0.51164703069016793</c:v>
                </c:pt>
                <c:pt idx="26" formatCode="0%">
                  <c:v>0.52512809979893249</c:v>
                </c:pt>
                <c:pt idx="27" formatCode="0%">
                  <c:v>0.53658355264136015</c:v>
                </c:pt>
                <c:pt idx="28" formatCode="0%">
                  <c:v>0.51984645452484013</c:v>
                </c:pt>
                <c:pt idx="29" formatCode="0%">
                  <c:v>0.54602768407584013</c:v>
                </c:pt>
                <c:pt idx="30" formatCode="0%">
                  <c:v>0.56974054969589671</c:v>
                </c:pt>
                <c:pt idx="31" formatCode="0%">
                  <c:v>0.58251210195945602</c:v>
                </c:pt>
                <c:pt idx="32" formatCode="0%">
                  <c:v>0.52051773729626161</c:v>
                </c:pt>
                <c:pt idx="33" formatCode="0%">
                  <c:v>0.51105724150238496</c:v>
                </c:pt>
                <c:pt idx="34" formatCode="0%">
                  <c:v>0.51892363837364819</c:v>
                </c:pt>
                <c:pt idx="35" formatCode="0%">
                  <c:v>0.52281664545517481</c:v>
                </c:pt>
                <c:pt idx="36" formatCode="0%">
                  <c:v>0.54287185548852213</c:v>
                </c:pt>
                <c:pt idx="59" formatCode="0%">
                  <c:v>0.5270790801921621</c:v>
                </c:pt>
                <c:pt idx="60" formatCode="0%">
                  <c:v>0.4999349736064555</c:v>
                </c:pt>
                <c:pt idx="61" formatCode="0%">
                  <c:v>0.53133556922169312</c:v>
                </c:pt>
                <c:pt idx="62" formatCode="0%">
                  <c:v>0.51769743850041838</c:v>
                </c:pt>
                <c:pt idx="63" formatCode="0%">
                  <c:v>0.51716663957913422</c:v>
                </c:pt>
                <c:pt idx="64" formatCode="0%">
                  <c:v>0.53405485838268918</c:v>
                </c:pt>
                <c:pt idx="65" formatCode="0%">
                  <c:v>0.54447710895788737</c:v>
                </c:pt>
                <c:pt idx="66" formatCode="0%">
                  <c:v>0.54464869525645776</c:v>
                </c:pt>
                <c:pt idx="67" formatCode="0%">
                  <c:v>0.5391836645460315</c:v>
                </c:pt>
                <c:pt idx="68" formatCode="0%">
                  <c:v>0.54591748044378574</c:v>
                </c:pt>
                <c:pt idx="69" formatCode="0%">
                  <c:v>0.5098444397089712</c:v>
                </c:pt>
                <c:pt idx="70" formatCode="0%">
                  <c:v>0.52599169411427771</c:v>
                </c:pt>
                <c:pt idx="71" formatCode="0%">
                  <c:v>0.54214682551472149</c:v>
                </c:pt>
                <c:pt idx="72" formatCode="0%">
                  <c:v>0.5309647280675438</c:v>
                </c:pt>
                <c:pt idx="73" formatCode="0%">
                  <c:v>0.53127649467550986</c:v>
                </c:pt>
                <c:pt idx="74" formatCode="0%">
                  <c:v>0.51938984571670654</c:v>
                </c:pt>
                <c:pt idx="75" formatCode="0%">
                  <c:v>0.52603396686037884</c:v>
                </c:pt>
                <c:pt idx="76" formatCode="0%">
                  <c:v>0.53406603018547782</c:v>
                </c:pt>
                <c:pt idx="77" formatCode="0%">
                  <c:v>0.55198272494970235</c:v>
                </c:pt>
                <c:pt idx="78" formatCode="0%">
                  <c:v>0.50660469430943078</c:v>
                </c:pt>
                <c:pt idx="79" formatCode="0%">
                  <c:v>0.54027046559090597</c:v>
                </c:pt>
                <c:pt idx="80" formatCode="0%">
                  <c:v>0.51208240837633046</c:v>
                </c:pt>
                <c:pt idx="81" formatCode="0%">
                  <c:v>0.54402993408864408</c:v>
                </c:pt>
                <c:pt idx="82" formatCode="0%">
                  <c:v>0.50667627363110546</c:v>
                </c:pt>
                <c:pt idx="83" formatCode="0%">
                  <c:v>0.53676623793580225</c:v>
                </c:pt>
                <c:pt idx="84" formatCode="0%">
                  <c:v>0.52314896676986766</c:v>
                </c:pt>
                <c:pt idx="85" formatCode="0%">
                  <c:v>0.52249013224710272</c:v>
                </c:pt>
                <c:pt idx="86" formatCode="0%">
                  <c:v>0.51883164813140714</c:v>
                </c:pt>
                <c:pt idx="87" formatCode="0%">
                  <c:v>0.56964767770523894</c:v>
                </c:pt>
                <c:pt idx="88" formatCode="0%">
                  <c:v>0.54267506819483058</c:v>
                </c:pt>
                <c:pt idx="89" formatCode="0%">
                  <c:v>0.52208436048649587</c:v>
                </c:pt>
                <c:pt idx="90" formatCode="0%">
                  <c:v>0.53602441672950052</c:v>
                </c:pt>
                <c:pt idx="91" formatCode="0%">
                  <c:v>0.57066142763588712</c:v>
                </c:pt>
                <c:pt idx="92" formatCode="0%">
                  <c:v>0.54223952006742926</c:v>
                </c:pt>
                <c:pt idx="93" formatCode="0%">
                  <c:v>0.50871043287754014</c:v>
                </c:pt>
                <c:pt idx="94" formatCode="0%">
                  <c:v>0.50728293175800721</c:v>
                </c:pt>
                <c:pt idx="95" formatCode="0%">
                  <c:v>0.54240487946558236</c:v>
                </c:pt>
                <c:pt idx="96" formatCode="0%">
                  <c:v>0.56637818950507368</c:v>
                </c:pt>
                <c:pt idx="97" formatCode="0%">
                  <c:v>0.53972646628887222</c:v>
                </c:pt>
                <c:pt idx="98" formatCode="0%">
                  <c:v>0.53137525939871966</c:v>
                </c:pt>
                <c:pt idx="99" formatCode="0%">
                  <c:v>0.52232614230202312</c:v>
                </c:pt>
                <c:pt idx="100" formatCode="0%">
                  <c:v>0.54262308224295763</c:v>
                </c:pt>
                <c:pt idx="101" formatCode="0%">
                  <c:v>0.52475649675997138</c:v>
                </c:pt>
                <c:pt idx="102" formatCode="0%">
                  <c:v>0.55983161581607099</c:v>
                </c:pt>
                <c:pt idx="103" formatCode="0%">
                  <c:v>0.5309636374248522</c:v>
                </c:pt>
                <c:pt idx="104" formatCode="0%">
                  <c:v>0.54361876586831281</c:v>
                </c:pt>
                <c:pt idx="105" formatCode="0%">
                  <c:v>0.53239856761822879</c:v>
                </c:pt>
                <c:pt idx="106" formatCode="0%">
                  <c:v>0.52441626348529002</c:v>
                </c:pt>
                <c:pt idx="107" formatCode="0%">
                  <c:v>0.55545638379471474</c:v>
                </c:pt>
                <c:pt idx="108" formatCode="0%">
                  <c:v>0.55821966166793791</c:v>
                </c:pt>
                <c:pt idx="109" formatCode="0%">
                  <c:v>0.57052448781294562</c:v>
                </c:pt>
                <c:pt idx="110" formatCode="0%">
                  <c:v>0.53506891271056678</c:v>
                </c:pt>
                <c:pt idx="111" formatCode="0%">
                  <c:v>0.50078181002645206</c:v>
                </c:pt>
                <c:pt idx="112" formatCode="0%">
                  <c:v>0.54472921508468264</c:v>
                </c:pt>
                <c:pt idx="113" formatCode="0%">
                  <c:v>0.54616055721620715</c:v>
                </c:pt>
                <c:pt idx="114" formatCode="0%">
                  <c:v>0.56424383559403979</c:v>
                </c:pt>
                <c:pt idx="115" formatCode="0%">
                  <c:v>0.57270889957488247</c:v>
                </c:pt>
                <c:pt idx="116" formatCode="0%">
                  <c:v>0.55464595813146678</c:v>
                </c:pt>
                <c:pt idx="117" formatCode="0%">
                  <c:v>0.49227219151020146</c:v>
                </c:pt>
                <c:pt idx="118" formatCode="0%">
                  <c:v>0.51674107870294872</c:v>
                </c:pt>
                <c:pt idx="119" formatCode="0%">
                  <c:v>0.5225563343130607</c:v>
                </c:pt>
                <c:pt idx="120" formatCode="0%">
                  <c:v>0.53939805189425527</c:v>
                </c:pt>
                <c:pt idx="121" formatCode="0%">
                  <c:v>0.5117003267313639</c:v>
                </c:pt>
                <c:pt idx="122" formatCode="0%">
                  <c:v>0.50939256746590811</c:v>
                </c:pt>
                <c:pt idx="123" formatCode="0%">
                  <c:v>0.52962525088669576</c:v>
                </c:pt>
                <c:pt idx="124" formatCode="0%">
                  <c:v>0.5159891738803517</c:v>
                </c:pt>
                <c:pt idx="125" formatCode="0%">
                  <c:v>0.52308827811295899</c:v>
                </c:pt>
                <c:pt idx="126" formatCode="0%">
                  <c:v>0.59719450305069233</c:v>
                </c:pt>
                <c:pt idx="127" formatCode="0%">
                  <c:v>0.49805522789004408</c:v>
                </c:pt>
                <c:pt idx="128" formatCode="0%">
                  <c:v>0.53104040246839579</c:v>
                </c:pt>
                <c:pt idx="129" formatCode="0%">
                  <c:v>0.50935368606931841</c:v>
                </c:pt>
                <c:pt idx="130" formatCode="0%">
                  <c:v>0.51737044768219309</c:v>
                </c:pt>
                <c:pt idx="131" formatCode="0%">
                  <c:v>0.54906593253359559</c:v>
                </c:pt>
                <c:pt idx="132" formatCode="0%">
                  <c:v>0.54525202808135853</c:v>
                </c:pt>
                <c:pt idx="133" formatCode="0%">
                  <c:v>0.52877727168962163</c:v>
                </c:pt>
                <c:pt idx="134" formatCode="0%">
                  <c:v>0.5319749235444956</c:v>
                </c:pt>
                <c:pt idx="135" formatCode="0%">
                  <c:v>0.53776906979779637</c:v>
                </c:pt>
                <c:pt idx="136" formatCode="0%">
                  <c:v>0.53491838339252307</c:v>
                </c:pt>
                <c:pt idx="137" formatCode="0%">
                  <c:v>0.52209812872124373</c:v>
                </c:pt>
                <c:pt idx="138" formatCode="0%">
                  <c:v>0.53156698414469228</c:v>
                </c:pt>
                <c:pt idx="139" formatCode="0%">
                  <c:v>0.53327656939391566</c:v>
                </c:pt>
                <c:pt idx="140" formatCode="0%">
                  <c:v>0.54423931947345061</c:v>
                </c:pt>
                <c:pt idx="141" formatCode="0%">
                  <c:v>0.53812623418415906</c:v>
                </c:pt>
                <c:pt idx="142" formatCode="0%">
                  <c:v>0.53157873738246908</c:v>
                </c:pt>
                <c:pt idx="143" formatCode="0%">
                  <c:v>0.57901430842607282</c:v>
                </c:pt>
                <c:pt idx="144" formatCode="0%">
                  <c:v>0.56552082775809798</c:v>
                </c:pt>
                <c:pt idx="145" formatCode="0%">
                  <c:v>0.51790340091397946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6712880"/>
        <c:axId val="-336716144"/>
      </c:scatterChart>
      <c:scatterChart>
        <c:scatterStyle val="lineMarker"/>
        <c:varyColors val="0"/>
        <c:ser>
          <c:idx val="0"/>
          <c:order val="0"/>
          <c:tx>
            <c:v>Contenido de cristales centrifugas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noFill/>
              <a:ln w="9525" cap="flat" cmpd="sng" algn="ctr">
                <a:noFill/>
                <a:round/>
              </a:ln>
              <a:effectLst/>
            </c:spPr>
          </c:marker>
          <c:trendline>
            <c:spPr>
              <a:ln w="9525" cap="rnd">
                <a:solidFill>
                  <a:srgbClr val="FF0000"/>
                </a:solidFill>
              </a:ln>
              <a:effectLst/>
            </c:spPr>
            <c:trendlineType val="movingAvg"/>
            <c:period val="7"/>
            <c:dispRSqr val="0"/>
            <c:dispEq val="0"/>
          </c:trendline>
          <c:xVal>
            <c:numRef>
              <c:f>Hoja1!$AP$3:$AP$148</c:f>
              <c:numCache>
                <c:formatCode>m/d/yyyy</c:formatCode>
                <c:ptCount val="14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</c:numCache>
            </c:numRef>
          </c:xVal>
          <c:yVal>
            <c:numRef>
              <c:f>Hoja1!$BE$3:$BE$148</c:f>
              <c:numCache>
                <c:formatCode>General</c:formatCode>
                <c:ptCount val="146"/>
                <c:pt idx="5" formatCode="0%">
                  <c:v>0.40028409090909089</c:v>
                </c:pt>
                <c:pt idx="6" formatCode="0%">
                  <c:v>0.45795454545454545</c:v>
                </c:pt>
                <c:pt idx="7" formatCode="0%">
                  <c:v>0.33835227272727275</c:v>
                </c:pt>
                <c:pt idx="8" formatCode="0%">
                  <c:v>0.31412655971479497</c:v>
                </c:pt>
                <c:pt idx="9" formatCode="0%">
                  <c:v>0.40962566844919784</c:v>
                </c:pt>
                <c:pt idx="10" formatCode="0%">
                  <c:v>0.40426634768740033</c:v>
                </c:pt>
                <c:pt idx="11" formatCode="0%">
                  <c:v>0.45283094098883575</c:v>
                </c:pt>
                <c:pt idx="12" formatCode="0%">
                  <c:v>0.46237373737373738</c:v>
                </c:pt>
                <c:pt idx="13" formatCode="0%">
                  <c:v>0.47754010695187166</c:v>
                </c:pt>
                <c:pt idx="14" formatCode="0%">
                  <c:v>0.38282828282828285</c:v>
                </c:pt>
                <c:pt idx="15" formatCode="0%">
                  <c:v>0.56862745098039214</c:v>
                </c:pt>
                <c:pt idx="16" formatCode="0%">
                  <c:v>0.38342245989304813</c:v>
                </c:pt>
                <c:pt idx="17" formatCode="0%">
                  <c:v>0.47740641711229947</c:v>
                </c:pt>
                <c:pt idx="18" formatCode="0%">
                  <c:v>0.38064393939393937</c:v>
                </c:pt>
                <c:pt idx="19" formatCode="0%">
                  <c:v>0.45876623376623377</c:v>
                </c:pt>
                <c:pt idx="20" formatCode="0%">
                  <c:v>0.45750000000000002</c:v>
                </c:pt>
                <c:pt idx="21" formatCode="0%">
                  <c:v>0.43688197767145137</c:v>
                </c:pt>
                <c:pt idx="22" formatCode="0%">
                  <c:v>0.42090220385674926</c:v>
                </c:pt>
                <c:pt idx="23" formatCode="0%">
                  <c:v>0.49257575757575767</c:v>
                </c:pt>
                <c:pt idx="24" formatCode="0%">
                  <c:v>0.46005509641873277</c:v>
                </c:pt>
                <c:pt idx="25" formatCode="0%">
                  <c:v>0.50344696969696967</c:v>
                </c:pt>
                <c:pt idx="26" formatCode="0%">
                  <c:v>0.44025482093663915</c:v>
                </c:pt>
                <c:pt idx="27" formatCode="0%">
                  <c:v>0.48435606060606062</c:v>
                </c:pt>
                <c:pt idx="28" formatCode="0%">
                  <c:v>0.46346418732782368</c:v>
                </c:pt>
                <c:pt idx="29" formatCode="0%">
                  <c:v>0.47553030303030308</c:v>
                </c:pt>
                <c:pt idx="30" formatCode="0%">
                  <c:v>0.50147058823529411</c:v>
                </c:pt>
                <c:pt idx="31" formatCode="0%">
                  <c:v>0.56637529137529141</c:v>
                </c:pt>
                <c:pt idx="32" formatCode="0%">
                  <c:v>0.42585858585858588</c:v>
                </c:pt>
                <c:pt idx="33" formatCode="0%">
                  <c:v>0.46711229946524069</c:v>
                </c:pt>
                <c:pt idx="34" formatCode="0%">
                  <c:v>0.56391184573002751</c:v>
                </c:pt>
                <c:pt idx="35" formatCode="0%">
                  <c:v>0.39434343434343427</c:v>
                </c:pt>
                <c:pt idx="36" formatCode="0%">
                  <c:v>0.45047348484848482</c:v>
                </c:pt>
                <c:pt idx="59" formatCode="0%">
                  <c:v>0.33082137161084529</c:v>
                </c:pt>
                <c:pt idx="60" formatCode="0%">
                  <c:v>0.45030991735537196</c:v>
                </c:pt>
                <c:pt idx="61" formatCode="0%">
                  <c:v>0.46789321789321786</c:v>
                </c:pt>
                <c:pt idx="62" formatCode="0%">
                  <c:v>0.4485930735930736</c:v>
                </c:pt>
                <c:pt idx="63" formatCode="0%">
                  <c:v>0.44982782369146002</c:v>
                </c:pt>
                <c:pt idx="64" formatCode="0%">
                  <c:v>0.40669696969696967</c:v>
                </c:pt>
                <c:pt idx="65" formatCode="0%">
                  <c:v>0.45708168642951252</c:v>
                </c:pt>
                <c:pt idx="66" formatCode="0%">
                  <c:v>0.41518181818181815</c:v>
                </c:pt>
                <c:pt idx="67" formatCode="0%">
                  <c:v>0.47111330698287218</c:v>
                </c:pt>
                <c:pt idx="68" formatCode="0%">
                  <c:v>0.44173254281949931</c:v>
                </c:pt>
                <c:pt idx="69" formatCode="0%">
                  <c:v>0.41606691919191913</c:v>
                </c:pt>
                <c:pt idx="70" formatCode="0%">
                  <c:v>0.44700126262626261</c:v>
                </c:pt>
                <c:pt idx="71" formatCode="0%">
                  <c:v>0.48233471074380169</c:v>
                </c:pt>
                <c:pt idx="72" formatCode="0%">
                  <c:v>0.41234217171717175</c:v>
                </c:pt>
                <c:pt idx="73" formatCode="0%">
                  <c:v>0.4338699494949495</c:v>
                </c:pt>
                <c:pt idx="74" formatCode="0%">
                  <c:v>0.4825757575757576</c:v>
                </c:pt>
                <c:pt idx="75" formatCode="0%">
                  <c:v>0.41849747474747473</c:v>
                </c:pt>
                <c:pt idx="76" formatCode="0%">
                  <c:v>0.44130434782608696</c:v>
                </c:pt>
                <c:pt idx="77" formatCode="0%">
                  <c:v>0.40930303030303028</c:v>
                </c:pt>
                <c:pt idx="78" formatCode="0%">
                  <c:v>0.39914361001317522</c:v>
                </c:pt>
                <c:pt idx="79" formatCode="0%">
                  <c:v>0.44722222222222219</c:v>
                </c:pt>
                <c:pt idx="80" formatCode="0%">
                  <c:v>0.4769104084321476</c:v>
                </c:pt>
                <c:pt idx="81" formatCode="0%">
                  <c:v>0.46610671936758891</c:v>
                </c:pt>
                <c:pt idx="82" formatCode="0%">
                  <c:v>0.47229437229437227</c:v>
                </c:pt>
                <c:pt idx="83" formatCode="0%">
                  <c:v>0.4675964187327824</c:v>
                </c:pt>
                <c:pt idx="84" formatCode="0%">
                  <c:v>0.4471906565656566</c:v>
                </c:pt>
                <c:pt idx="85" formatCode="0%">
                  <c:v>0.50265151515151518</c:v>
                </c:pt>
                <c:pt idx="86" formatCode="0%">
                  <c:v>0.47613636363636364</c:v>
                </c:pt>
                <c:pt idx="87" formatCode="0%">
                  <c:v>0.44356060606060604</c:v>
                </c:pt>
                <c:pt idx="88" formatCode="0%">
                  <c:v>0.42918470418470417</c:v>
                </c:pt>
                <c:pt idx="89" formatCode="0%">
                  <c:v>0.54772727272727284</c:v>
                </c:pt>
                <c:pt idx="90" formatCode="0%">
                  <c:v>0.36893939393939396</c:v>
                </c:pt>
                <c:pt idx="91" formatCode="0%">
                  <c:v>0.45092226613965741</c:v>
                </c:pt>
                <c:pt idx="92" formatCode="0%">
                  <c:v>0.46322314049586777</c:v>
                </c:pt>
                <c:pt idx="93" formatCode="0%">
                  <c:v>0.49090909090909091</c:v>
                </c:pt>
                <c:pt idx="94" formatCode="0%">
                  <c:v>0.42326388888888894</c:v>
                </c:pt>
                <c:pt idx="95" formatCode="0%">
                  <c:v>0.56346801346801345</c:v>
                </c:pt>
                <c:pt idx="96" formatCode="0%">
                  <c:v>0.38771929824561402</c:v>
                </c:pt>
                <c:pt idx="97" formatCode="0%">
                  <c:v>0.51725589225589219</c:v>
                </c:pt>
                <c:pt idx="98" formatCode="0%">
                  <c:v>0.42749554367201426</c:v>
                </c:pt>
                <c:pt idx="99" formatCode="0%">
                  <c:v>0.43066534914361004</c:v>
                </c:pt>
                <c:pt idx="100" formatCode="0%">
                  <c:v>0.43818870523415981</c:v>
                </c:pt>
                <c:pt idx="101" formatCode="0%">
                  <c:v>0.43260869565217391</c:v>
                </c:pt>
                <c:pt idx="102" formatCode="0%">
                  <c:v>0.62556818181818186</c:v>
                </c:pt>
                <c:pt idx="103" formatCode="0%">
                  <c:v>0.29399766899766899</c:v>
                </c:pt>
                <c:pt idx="104" formatCode="0%">
                  <c:v>0.34831649831649836</c:v>
                </c:pt>
                <c:pt idx="105" formatCode="0%">
                  <c:v>0.4524891774891775</c:v>
                </c:pt>
                <c:pt idx="106" formatCode="0%">
                  <c:v>0.48429027113237633</c:v>
                </c:pt>
                <c:pt idx="107" formatCode="0%">
                  <c:v>0.34739057239057236</c:v>
                </c:pt>
                <c:pt idx="108" formatCode="0%">
                  <c:v>0.3980880230880231</c:v>
                </c:pt>
                <c:pt idx="109" formatCode="0%">
                  <c:v>0.40312911725955208</c:v>
                </c:pt>
                <c:pt idx="110" formatCode="0%">
                  <c:v>0.49238816738816737</c:v>
                </c:pt>
                <c:pt idx="111" formatCode="0%">
                  <c:v>0.4023863636363636</c:v>
                </c:pt>
                <c:pt idx="112" formatCode="0%">
                  <c:v>0.49102272727272728</c:v>
                </c:pt>
                <c:pt idx="113" formatCode="0%">
                  <c:v>0.46503787878787883</c:v>
                </c:pt>
                <c:pt idx="114" formatCode="0%">
                  <c:v>0.44159779614325073</c:v>
                </c:pt>
                <c:pt idx="115" formatCode="0%">
                  <c:v>0.45826118326118326</c:v>
                </c:pt>
                <c:pt idx="116" formatCode="0%">
                  <c:v>0.46408402203856747</c:v>
                </c:pt>
                <c:pt idx="117" formatCode="0%">
                  <c:v>0.5770053475935828</c:v>
                </c:pt>
                <c:pt idx="118" formatCode="0%">
                  <c:v>0.38747086247086243</c:v>
                </c:pt>
                <c:pt idx="119" formatCode="0%">
                  <c:v>0.4080808080808081</c:v>
                </c:pt>
                <c:pt idx="120" formatCode="0%">
                  <c:v>0.3300637958532695</c:v>
                </c:pt>
                <c:pt idx="121" formatCode="0%">
                  <c:v>0.38690476190476186</c:v>
                </c:pt>
                <c:pt idx="122" formatCode="0%">
                  <c:v>0.3642676767676768</c:v>
                </c:pt>
                <c:pt idx="123" formatCode="0%">
                  <c:v>0.44941460055096416</c:v>
                </c:pt>
                <c:pt idx="124" formatCode="0%">
                  <c:v>0.44686639118457305</c:v>
                </c:pt>
                <c:pt idx="125" formatCode="0%">
                  <c:v>0.73977272727272725</c:v>
                </c:pt>
                <c:pt idx="126" formatCode="0%">
                  <c:v>0.22632575757575757</c:v>
                </c:pt>
                <c:pt idx="127" formatCode="0%">
                  <c:v>0.40191622103386809</c:v>
                </c:pt>
                <c:pt idx="128" formatCode="0%">
                  <c:v>0.4267316017316018</c:v>
                </c:pt>
                <c:pt idx="129" formatCode="0%">
                  <c:v>0.45416666666666666</c:v>
                </c:pt>
                <c:pt idx="130" formatCode="0%">
                  <c:v>0.48212809917355365</c:v>
                </c:pt>
                <c:pt idx="131" formatCode="0%">
                  <c:v>0.39497245179063356</c:v>
                </c:pt>
                <c:pt idx="132" formatCode="0%">
                  <c:v>0.47117604617604614</c:v>
                </c:pt>
                <c:pt idx="133" formatCode="0%">
                  <c:v>0.45447658402203855</c:v>
                </c:pt>
                <c:pt idx="134" formatCode="0%">
                  <c:v>0.47087121212121208</c:v>
                </c:pt>
                <c:pt idx="135" formatCode="0%">
                  <c:v>0.42796442687747038</c:v>
                </c:pt>
                <c:pt idx="136" formatCode="0%">
                  <c:v>0.4746556473829201</c:v>
                </c:pt>
                <c:pt idx="137" formatCode="0%">
                  <c:v>0.45958498023715411</c:v>
                </c:pt>
                <c:pt idx="138" formatCode="0%">
                  <c:v>0.50588023088023093</c:v>
                </c:pt>
                <c:pt idx="139" formatCode="0%">
                  <c:v>0.47253787878787878</c:v>
                </c:pt>
                <c:pt idx="140" formatCode="0%">
                  <c:v>0.54438502673796796</c:v>
                </c:pt>
                <c:pt idx="141" formatCode="0%">
                  <c:v>0.32394781144781148</c:v>
                </c:pt>
                <c:pt idx="142" formatCode="0%">
                  <c:v>0.43422266139657439</c:v>
                </c:pt>
                <c:pt idx="143" formatCode="0%">
                  <c:v>0.46841238471673252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6713424"/>
        <c:axId val="-336711792"/>
      </c:scatterChart>
      <c:valAx>
        <c:axId val="-336712880"/>
        <c:scaling>
          <c:orientation val="minMax"/>
          <c:max val="42835"/>
          <c:min val="4268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6144"/>
        <c:crosses val="autoZero"/>
        <c:crossBetween val="midCat"/>
      </c:valAx>
      <c:valAx>
        <c:axId val="-336716144"/>
        <c:scaling>
          <c:orientation val="minMax"/>
          <c:max val="0.58000000000000007"/>
          <c:min val="0.4700000000000000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Contenido de Cristales en Tachos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2880"/>
        <c:crosses val="autoZero"/>
        <c:crossBetween val="midCat"/>
      </c:valAx>
      <c:valAx>
        <c:axId val="-336711792"/>
        <c:scaling>
          <c:orientation val="minMax"/>
          <c:max val="0.55000000000000004"/>
          <c:min val="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Contenido de Cristales en Centrifugas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3424"/>
        <c:crosses val="max"/>
        <c:crossBetween val="midCat"/>
      </c:valAx>
      <c:valAx>
        <c:axId val="-33671342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-33671179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800"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/>
              <a:t>Tamaño de Cristales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 day'!$G$3:$G$4</c:f>
              <c:strCache>
                <c:ptCount val="2"/>
                <c:pt idx="0">
                  <c:v>AM de Azucar</c:v>
                </c:pt>
                <c:pt idx="1">
                  <c:v>Z1516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'per day'!$A$5:$A$160</c:f>
              <c:numCache>
                <c:formatCode>m/d/yyyy</c:formatCode>
                <c:ptCount val="15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  <c:pt idx="146">
                  <c:v>42833</c:v>
                </c:pt>
                <c:pt idx="147">
                  <c:v>42834</c:v>
                </c:pt>
                <c:pt idx="148">
                  <c:v>42835</c:v>
                </c:pt>
                <c:pt idx="149">
                  <c:v>42836</c:v>
                </c:pt>
                <c:pt idx="150">
                  <c:v>42837</c:v>
                </c:pt>
                <c:pt idx="151">
                  <c:v>42838</c:v>
                </c:pt>
                <c:pt idx="152">
                  <c:v>42839</c:v>
                </c:pt>
                <c:pt idx="153">
                  <c:v>42840</c:v>
                </c:pt>
                <c:pt idx="154">
                  <c:v>42841</c:v>
                </c:pt>
                <c:pt idx="155">
                  <c:v>42842</c:v>
                </c:pt>
              </c:numCache>
            </c:numRef>
          </c:cat>
          <c:val>
            <c:numRef>
              <c:f>'per day'!$G$5:$G$164</c:f>
              <c:numCache>
                <c:formatCode>General</c:formatCode>
                <c:ptCount val="160"/>
                <c:pt idx="7" formatCode="0.00">
                  <c:v>0.52</c:v>
                </c:pt>
                <c:pt idx="8" formatCode="0.00">
                  <c:v>0.5</c:v>
                </c:pt>
                <c:pt idx="9" formatCode="0.00">
                  <c:v>0.52</c:v>
                </c:pt>
                <c:pt idx="10" formatCode="0.00">
                  <c:v>0.5</c:v>
                </c:pt>
                <c:pt idx="11" formatCode="0.00">
                  <c:v>0.49</c:v>
                </c:pt>
                <c:pt idx="12" formatCode="0.00">
                  <c:v>0.52</c:v>
                </c:pt>
                <c:pt idx="13" formatCode="0.00">
                  <c:v>0.49</c:v>
                </c:pt>
                <c:pt idx="14" formatCode="0.00">
                  <c:v>0.45</c:v>
                </c:pt>
                <c:pt idx="15" formatCode="0.00">
                  <c:v>0.43</c:v>
                </c:pt>
                <c:pt idx="16" formatCode="0.00">
                  <c:v>0.44</c:v>
                </c:pt>
                <c:pt idx="17" formatCode="0.00">
                  <c:v>0.45</c:v>
                </c:pt>
                <c:pt idx="18" formatCode="0.00">
                  <c:v>0.45</c:v>
                </c:pt>
                <c:pt idx="19" formatCode="0.00">
                  <c:v>0.44</c:v>
                </c:pt>
                <c:pt idx="20" formatCode="0.00">
                  <c:v>0.45</c:v>
                </c:pt>
                <c:pt idx="21" formatCode="0.00">
                  <c:v>0.45</c:v>
                </c:pt>
                <c:pt idx="22" formatCode="0.00">
                  <c:v>0.47</c:v>
                </c:pt>
                <c:pt idx="23" formatCode="0.00">
                  <c:v>0.45</c:v>
                </c:pt>
                <c:pt idx="24" formatCode="0.00">
                  <c:v>0.48</c:v>
                </c:pt>
                <c:pt idx="25" formatCode="0.00">
                  <c:v>0.47</c:v>
                </c:pt>
                <c:pt idx="26" formatCode="0.00">
                  <c:v>0.48</c:v>
                </c:pt>
                <c:pt idx="27" formatCode="0.00">
                  <c:v>0.49</c:v>
                </c:pt>
                <c:pt idx="28" formatCode="0.00">
                  <c:v>0.46</c:v>
                </c:pt>
                <c:pt idx="50" formatCode="0.00">
                  <c:v>0.43</c:v>
                </c:pt>
                <c:pt idx="51" formatCode="0.00">
                  <c:v>0.48</c:v>
                </c:pt>
                <c:pt idx="52" formatCode="0.00">
                  <c:v>0.47</c:v>
                </c:pt>
                <c:pt idx="53" formatCode="0.00">
                  <c:v>0.46</c:v>
                </c:pt>
                <c:pt idx="54" formatCode="0.00">
                  <c:v>0.46</c:v>
                </c:pt>
                <c:pt idx="55" formatCode="0.00">
                  <c:v>0.5</c:v>
                </c:pt>
                <c:pt idx="56" formatCode="0.00">
                  <c:v>0.48</c:v>
                </c:pt>
                <c:pt idx="57" formatCode="0.00">
                  <c:v>0.47</c:v>
                </c:pt>
                <c:pt idx="58" formatCode="0.00">
                  <c:v>0.44</c:v>
                </c:pt>
                <c:pt idx="59" formatCode="0.00">
                  <c:v>0.44</c:v>
                </c:pt>
                <c:pt idx="60" formatCode="0.00">
                  <c:v>0.46</c:v>
                </c:pt>
                <c:pt idx="61" formatCode="0.00">
                  <c:v>0.4</c:v>
                </c:pt>
                <c:pt idx="62" formatCode="0.00">
                  <c:v>0.43</c:v>
                </c:pt>
                <c:pt idx="63" formatCode="0.00">
                  <c:v>0.43</c:v>
                </c:pt>
                <c:pt idx="64" formatCode="0.00">
                  <c:v>0.46</c:v>
                </c:pt>
                <c:pt idx="65" formatCode="0.00">
                  <c:v>0.42</c:v>
                </c:pt>
                <c:pt idx="66" formatCode="0.00">
                  <c:v>0.44</c:v>
                </c:pt>
                <c:pt idx="67" formatCode="0.00">
                  <c:v>0.45</c:v>
                </c:pt>
                <c:pt idx="68" formatCode="0.00">
                  <c:v>0.43</c:v>
                </c:pt>
                <c:pt idx="69" formatCode="0.00">
                  <c:v>0.42</c:v>
                </c:pt>
                <c:pt idx="70" formatCode="0.00">
                  <c:v>0.43</c:v>
                </c:pt>
                <c:pt idx="71" formatCode="0.00">
                  <c:v>0.46</c:v>
                </c:pt>
                <c:pt idx="72" formatCode="0.00">
                  <c:v>0.42</c:v>
                </c:pt>
                <c:pt idx="73" formatCode="0.00">
                  <c:v>0.42</c:v>
                </c:pt>
                <c:pt idx="74" formatCode="0.00">
                  <c:v>0.44</c:v>
                </c:pt>
                <c:pt idx="75" formatCode="0.00">
                  <c:v>0.44</c:v>
                </c:pt>
                <c:pt idx="76" formatCode="0.00">
                  <c:v>0.42</c:v>
                </c:pt>
                <c:pt idx="77" formatCode="0.00">
                  <c:v>0.43</c:v>
                </c:pt>
                <c:pt idx="78" formatCode="0.00">
                  <c:v>0.42</c:v>
                </c:pt>
                <c:pt idx="79" formatCode="0.00">
                  <c:v>0.43</c:v>
                </c:pt>
                <c:pt idx="80" formatCode="0.00">
                  <c:v>0.45</c:v>
                </c:pt>
                <c:pt idx="81" formatCode="0.00">
                  <c:v>0.46</c:v>
                </c:pt>
                <c:pt idx="82" formatCode="0.00">
                  <c:v>0.43</c:v>
                </c:pt>
                <c:pt idx="83" formatCode="0.00">
                  <c:v>0.44</c:v>
                </c:pt>
                <c:pt idx="84" formatCode="0.00">
                  <c:v>0.46</c:v>
                </c:pt>
                <c:pt idx="85" formatCode="0.00">
                  <c:v>0.47</c:v>
                </c:pt>
                <c:pt idx="86" formatCode="0.00">
                  <c:v>0.45</c:v>
                </c:pt>
                <c:pt idx="87" formatCode="0.00">
                  <c:v>0.49</c:v>
                </c:pt>
                <c:pt idx="88" formatCode="0.00">
                  <c:v>0.44</c:v>
                </c:pt>
                <c:pt idx="89" formatCode="0.00">
                  <c:v>0.45</c:v>
                </c:pt>
                <c:pt idx="90" formatCode="0.00">
                  <c:v>0.45</c:v>
                </c:pt>
                <c:pt idx="91" formatCode="0.00">
                  <c:v>0.46</c:v>
                </c:pt>
                <c:pt idx="92" formatCode="0.00">
                  <c:v>0.43</c:v>
                </c:pt>
                <c:pt idx="93" formatCode="0.00">
                  <c:v>0.43</c:v>
                </c:pt>
                <c:pt idx="94" formatCode="0.00">
                  <c:v>0.48</c:v>
                </c:pt>
                <c:pt idx="95" formatCode="0.00">
                  <c:v>0.48</c:v>
                </c:pt>
                <c:pt idx="96" formatCode="0.00">
                  <c:v>0.48</c:v>
                </c:pt>
                <c:pt idx="97" formatCode="0.00">
                  <c:v>0.48</c:v>
                </c:pt>
                <c:pt idx="98" formatCode="0.00">
                  <c:v>0.47</c:v>
                </c:pt>
                <c:pt idx="99" formatCode="0.00">
                  <c:v>0.47</c:v>
                </c:pt>
                <c:pt idx="100" formatCode="0.00">
                  <c:v>0.47</c:v>
                </c:pt>
                <c:pt idx="101" formatCode="0.00">
                  <c:v>0.47</c:v>
                </c:pt>
                <c:pt idx="102" formatCode="0.00">
                  <c:v>0.47</c:v>
                </c:pt>
                <c:pt idx="103" formatCode="0.00">
                  <c:v>0.45</c:v>
                </c:pt>
                <c:pt idx="104" formatCode="0.00">
                  <c:v>0.45</c:v>
                </c:pt>
                <c:pt idx="105" formatCode="0.00">
                  <c:v>0.47</c:v>
                </c:pt>
                <c:pt idx="106" formatCode="0.00">
                  <c:v>0.49</c:v>
                </c:pt>
                <c:pt idx="107" formatCode="0.00">
                  <c:v>0.48</c:v>
                </c:pt>
                <c:pt idx="108" formatCode="0.00">
                  <c:v>0.46</c:v>
                </c:pt>
                <c:pt idx="109" formatCode="0.00">
                  <c:v>0.47</c:v>
                </c:pt>
                <c:pt idx="110" formatCode="0.00">
                  <c:v>0.47</c:v>
                </c:pt>
                <c:pt idx="111" formatCode="0.00">
                  <c:v>0.43</c:v>
                </c:pt>
                <c:pt idx="112" formatCode="0.00">
                  <c:v>0.43</c:v>
                </c:pt>
                <c:pt idx="113" formatCode="0.00">
                  <c:v>0.46</c:v>
                </c:pt>
                <c:pt idx="114" formatCode="0.00">
                  <c:v>0.48</c:v>
                </c:pt>
                <c:pt idx="115" formatCode="0.00">
                  <c:v>0.45</c:v>
                </c:pt>
                <c:pt idx="116" formatCode="0.00">
                  <c:v>0.46</c:v>
                </c:pt>
                <c:pt idx="117" formatCode="0.00">
                  <c:v>0.45</c:v>
                </c:pt>
                <c:pt idx="118" formatCode="0.00">
                  <c:v>0.45</c:v>
                </c:pt>
                <c:pt idx="119" formatCode="0.00">
                  <c:v>0.45</c:v>
                </c:pt>
                <c:pt idx="120" formatCode="0.00">
                  <c:v>0.44</c:v>
                </c:pt>
                <c:pt idx="121" formatCode="0.00">
                  <c:v>0.45</c:v>
                </c:pt>
                <c:pt idx="122" formatCode="0.00">
                  <c:v>0.46</c:v>
                </c:pt>
                <c:pt idx="123" formatCode="0.00">
                  <c:v>0.46</c:v>
                </c:pt>
                <c:pt idx="124" formatCode="0.00">
                  <c:v>0.48</c:v>
                </c:pt>
                <c:pt idx="125" formatCode="0.00">
                  <c:v>0.48</c:v>
                </c:pt>
                <c:pt idx="126" formatCode="0.00">
                  <c:v>0.48</c:v>
                </c:pt>
                <c:pt idx="127" formatCode="0.00">
                  <c:v>0.48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 day'!$H$3:$H$4</c:f>
              <c:strCache>
                <c:ptCount val="2"/>
                <c:pt idx="0">
                  <c:v>AM de Azucar</c:v>
                </c:pt>
                <c:pt idx="1">
                  <c:v>Z1617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'per day'!$A$5:$A$160</c:f>
              <c:numCache>
                <c:formatCode>m/d/yyyy</c:formatCode>
                <c:ptCount val="15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  <c:pt idx="146">
                  <c:v>42833</c:v>
                </c:pt>
                <c:pt idx="147">
                  <c:v>42834</c:v>
                </c:pt>
                <c:pt idx="148">
                  <c:v>42835</c:v>
                </c:pt>
                <c:pt idx="149">
                  <c:v>42836</c:v>
                </c:pt>
                <c:pt idx="150">
                  <c:v>42837</c:v>
                </c:pt>
                <c:pt idx="151">
                  <c:v>42838</c:v>
                </c:pt>
                <c:pt idx="152">
                  <c:v>42839</c:v>
                </c:pt>
                <c:pt idx="153">
                  <c:v>42840</c:v>
                </c:pt>
                <c:pt idx="154">
                  <c:v>42841</c:v>
                </c:pt>
                <c:pt idx="155">
                  <c:v>42842</c:v>
                </c:pt>
              </c:numCache>
            </c:numRef>
          </c:cat>
          <c:val>
            <c:numRef>
              <c:f>'per day'!$H$5:$H$164</c:f>
              <c:numCache>
                <c:formatCode>General</c:formatCode>
                <c:ptCount val="160"/>
                <c:pt idx="4" formatCode="0.00">
                  <c:v>0.55000000000000004</c:v>
                </c:pt>
                <c:pt idx="5" formatCode="0.00">
                  <c:v>0.5</c:v>
                </c:pt>
                <c:pt idx="6" formatCode="0.00">
                  <c:v>0.49</c:v>
                </c:pt>
                <c:pt idx="7" formatCode="0.00">
                  <c:v>0.53</c:v>
                </c:pt>
                <c:pt idx="8" formatCode="0.00">
                  <c:v>0.55000000000000004</c:v>
                </c:pt>
                <c:pt idx="9" formatCode="0.00">
                  <c:v>0.5</c:v>
                </c:pt>
                <c:pt idx="10" formatCode="0.00">
                  <c:v>0.52</c:v>
                </c:pt>
                <c:pt idx="11" formatCode="0.00">
                  <c:v>0.5</c:v>
                </c:pt>
                <c:pt idx="12" formatCode="0.00">
                  <c:v>0.49</c:v>
                </c:pt>
                <c:pt idx="13" formatCode="0.00">
                  <c:v>0.49</c:v>
                </c:pt>
                <c:pt idx="14" formatCode="0.00">
                  <c:v>0.54</c:v>
                </c:pt>
                <c:pt idx="15" formatCode="0.00">
                  <c:v>0.5</c:v>
                </c:pt>
                <c:pt idx="16" formatCode="0.00">
                  <c:v>0.48</c:v>
                </c:pt>
                <c:pt idx="17" formatCode="0.00">
                  <c:v>0.52</c:v>
                </c:pt>
                <c:pt idx="18" formatCode="0.00">
                  <c:v>0.54</c:v>
                </c:pt>
                <c:pt idx="19" formatCode="0.00">
                  <c:v>0.51</c:v>
                </c:pt>
                <c:pt idx="20" formatCode="0.00">
                  <c:v>0.54</c:v>
                </c:pt>
                <c:pt idx="21" formatCode="0.00">
                  <c:v>0.51</c:v>
                </c:pt>
                <c:pt idx="22" formatCode="0.00">
                  <c:v>0.52</c:v>
                </c:pt>
                <c:pt idx="23" formatCode="0.00">
                  <c:v>0.64</c:v>
                </c:pt>
                <c:pt idx="24" formatCode="0.00">
                  <c:v>0.6</c:v>
                </c:pt>
                <c:pt idx="25" formatCode="0.00">
                  <c:v>0.7</c:v>
                </c:pt>
                <c:pt idx="26" formatCode="0.00">
                  <c:v>0.63</c:v>
                </c:pt>
                <c:pt idx="27" formatCode="0.00">
                  <c:v>0.6</c:v>
                </c:pt>
                <c:pt idx="28" formatCode="0.00">
                  <c:v>0.53</c:v>
                </c:pt>
                <c:pt idx="29" formatCode="0.00">
                  <c:v>0.61</c:v>
                </c:pt>
                <c:pt idx="30" formatCode="0.00">
                  <c:v>0.57999999999999996</c:v>
                </c:pt>
                <c:pt idx="31" formatCode="0.00">
                  <c:v>0.6</c:v>
                </c:pt>
                <c:pt idx="32" formatCode="0.00">
                  <c:v>0.61</c:v>
                </c:pt>
                <c:pt idx="33" formatCode="0.00">
                  <c:v>0.61</c:v>
                </c:pt>
                <c:pt idx="34" formatCode="0.00">
                  <c:v>0.56999999999999995</c:v>
                </c:pt>
                <c:pt idx="35" formatCode="0.00">
                  <c:v>0.61</c:v>
                </c:pt>
                <c:pt idx="36" formatCode="0.00">
                  <c:v>0.64</c:v>
                </c:pt>
                <c:pt idx="37" formatCode="0.00">
                  <c:v>0.64</c:v>
                </c:pt>
                <c:pt idx="58" formatCode="0.00">
                  <c:v>0.62</c:v>
                </c:pt>
                <c:pt idx="59" formatCode="0.00">
                  <c:v>0.63</c:v>
                </c:pt>
                <c:pt idx="60" formatCode="0.00">
                  <c:v>0.59</c:v>
                </c:pt>
                <c:pt idx="61" formatCode="0.00">
                  <c:v>0.6</c:v>
                </c:pt>
                <c:pt idx="62" formatCode="0.00">
                  <c:v>0.62</c:v>
                </c:pt>
                <c:pt idx="63" formatCode="0.00">
                  <c:v>0.61</c:v>
                </c:pt>
                <c:pt idx="64" formatCode="0.00">
                  <c:v>0.55000000000000004</c:v>
                </c:pt>
                <c:pt idx="65" formatCode="0.00">
                  <c:v>0.62</c:v>
                </c:pt>
                <c:pt idx="66" formatCode="0.00">
                  <c:v>0.59</c:v>
                </c:pt>
                <c:pt idx="67" formatCode="0.00">
                  <c:v>0.56999999999999995</c:v>
                </c:pt>
                <c:pt idx="68" formatCode="0.00">
                  <c:v>0.56999999999999995</c:v>
                </c:pt>
                <c:pt idx="69" formatCode="0.00">
                  <c:v>0.6</c:v>
                </c:pt>
                <c:pt idx="70" formatCode="0.00">
                  <c:v>0.56999999999999995</c:v>
                </c:pt>
                <c:pt idx="71" formatCode="0.00">
                  <c:v>0.56999999999999995</c:v>
                </c:pt>
                <c:pt idx="72" formatCode="0.00">
                  <c:v>0.63</c:v>
                </c:pt>
                <c:pt idx="73" formatCode="0.00">
                  <c:v>0.62</c:v>
                </c:pt>
                <c:pt idx="74" formatCode="0.00">
                  <c:v>0.55000000000000004</c:v>
                </c:pt>
                <c:pt idx="75" formatCode="0.00">
                  <c:v>0.57999999999999996</c:v>
                </c:pt>
                <c:pt idx="76" formatCode="0.00">
                  <c:v>0.56999999999999995</c:v>
                </c:pt>
                <c:pt idx="77" formatCode="0.00">
                  <c:v>0.55000000000000004</c:v>
                </c:pt>
                <c:pt idx="78" formatCode="0.00">
                  <c:v>0.6</c:v>
                </c:pt>
                <c:pt idx="79" formatCode="0.00">
                  <c:v>0.62</c:v>
                </c:pt>
                <c:pt idx="80" formatCode="0.00">
                  <c:v>0.6</c:v>
                </c:pt>
                <c:pt idx="81" formatCode="0.00">
                  <c:v>0.6</c:v>
                </c:pt>
                <c:pt idx="82" formatCode="0.00">
                  <c:v>0.63</c:v>
                </c:pt>
                <c:pt idx="83" formatCode="0.00">
                  <c:v>0.62</c:v>
                </c:pt>
                <c:pt idx="84" formatCode="0.00">
                  <c:v>0.57999999999999996</c:v>
                </c:pt>
                <c:pt idx="85" formatCode="0.00">
                  <c:v>0.65</c:v>
                </c:pt>
                <c:pt idx="86" formatCode="0.00">
                  <c:v>0.57999999999999996</c:v>
                </c:pt>
                <c:pt idx="87" formatCode="0.00">
                  <c:v>0.62</c:v>
                </c:pt>
                <c:pt idx="88" formatCode="0.00">
                  <c:v>0.67</c:v>
                </c:pt>
                <c:pt idx="89" formatCode="0.00">
                  <c:v>0.69</c:v>
                </c:pt>
                <c:pt idx="90" formatCode="0.00">
                  <c:v>0.63</c:v>
                </c:pt>
                <c:pt idx="91" formatCode="0.00">
                  <c:v>0.66</c:v>
                </c:pt>
                <c:pt idx="92" formatCode="0.00">
                  <c:v>0.61</c:v>
                </c:pt>
                <c:pt idx="93" formatCode="0.00">
                  <c:v>0.64</c:v>
                </c:pt>
                <c:pt idx="94" formatCode="0.00">
                  <c:v>0.59</c:v>
                </c:pt>
                <c:pt idx="95" formatCode="0.00">
                  <c:v>0.64</c:v>
                </c:pt>
                <c:pt idx="96" formatCode="0.00">
                  <c:v>0.69</c:v>
                </c:pt>
                <c:pt idx="97" formatCode="0.00">
                  <c:v>0.68</c:v>
                </c:pt>
                <c:pt idx="98" formatCode="0.00">
                  <c:v>0.63</c:v>
                </c:pt>
                <c:pt idx="99" formatCode="0.00">
                  <c:v>0.56999999999999995</c:v>
                </c:pt>
                <c:pt idx="100" formatCode="0.00">
                  <c:v>0.56000000000000005</c:v>
                </c:pt>
                <c:pt idx="101" formatCode="0.00">
                  <c:v>0.59</c:v>
                </c:pt>
                <c:pt idx="102" formatCode="0.00">
                  <c:v>0.62</c:v>
                </c:pt>
                <c:pt idx="103" formatCode="0.00">
                  <c:v>0.64</c:v>
                </c:pt>
                <c:pt idx="104" formatCode="0.00">
                  <c:v>0.61</c:v>
                </c:pt>
                <c:pt idx="105" formatCode="0.00">
                  <c:v>0.62</c:v>
                </c:pt>
                <c:pt idx="106" formatCode="0.00">
                  <c:v>0.63</c:v>
                </c:pt>
                <c:pt idx="107" formatCode="0.00">
                  <c:v>0.67</c:v>
                </c:pt>
                <c:pt idx="108" formatCode="0.00">
                  <c:v>0.57999999999999996</c:v>
                </c:pt>
                <c:pt idx="109" formatCode="0.00">
                  <c:v>0.59</c:v>
                </c:pt>
                <c:pt idx="110" formatCode="0.00">
                  <c:v>0.62</c:v>
                </c:pt>
                <c:pt idx="111" formatCode="0.00">
                  <c:v>0.67</c:v>
                </c:pt>
                <c:pt idx="112" formatCode="0.00">
                  <c:v>0.62</c:v>
                </c:pt>
                <c:pt idx="113" formatCode="0.00">
                  <c:v>0.67</c:v>
                </c:pt>
                <c:pt idx="114" formatCode="0.00">
                  <c:v>0.69</c:v>
                </c:pt>
                <c:pt idx="115" formatCode="0.00">
                  <c:v>0.62</c:v>
                </c:pt>
                <c:pt idx="116" formatCode="0.00">
                  <c:v>0.63</c:v>
                </c:pt>
                <c:pt idx="117" formatCode="0.00">
                  <c:v>0.64</c:v>
                </c:pt>
                <c:pt idx="118" formatCode="0.00">
                  <c:v>0.56999999999999995</c:v>
                </c:pt>
                <c:pt idx="119" formatCode="0.00">
                  <c:v>0.62</c:v>
                </c:pt>
                <c:pt idx="120" formatCode="0.00">
                  <c:v>0.66</c:v>
                </c:pt>
                <c:pt idx="121" formatCode="0.00">
                  <c:v>0.69</c:v>
                </c:pt>
                <c:pt idx="122" formatCode="0.00">
                  <c:v>0.67</c:v>
                </c:pt>
                <c:pt idx="123" formatCode="0.00">
                  <c:v>0.68</c:v>
                </c:pt>
                <c:pt idx="124" formatCode="0.00">
                  <c:v>0.66</c:v>
                </c:pt>
                <c:pt idx="125" formatCode="0.00">
                  <c:v>0.67</c:v>
                </c:pt>
                <c:pt idx="126" formatCode="0.00">
                  <c:v>0.68</c:v>
                </c:pt>
                <c:pt idx="127" formatCode="0.00">
                  <c:v>0.71</c:v>
                </c:pt>
                <c:pt idx="128" formatCode="0.00">
                  <c:v>0.67</c:v>
                </c:pt>
                <c:pt idx="129" formatCode="0.00">
                  <c:v>0.69</c:v>
                </c:pt>
                <c:pt idx="130" formatCode="0.00">
                  <c:v>0.68</c:v>
                </c:pt>
                <c:pt idx="131" formatCode="0.00">
                  <c:v>0.7</c:v>
                </c:pt>
                <c:pt idx="132" formatCode="0.00">
                  <c:v>0.66</c:v>
                </c:pt>
                <c:pt idx="133" formatCode="0.00">
                  <c:v>0.68</c:v>
                </c:pt>
                <c:pt idx="134" formatCode="0.00">
                  <c:v>0.75</c:v>
                </c:pt>
                <c:pt idx="135" formatCode="0.00">
                  <c:v>0.66</c:v>
                </c:pt>
                <c:pt idx="136" formatCode="0.00">
                  <c:v>0.65</c:v>
                </c:pt>
                <c:pt idx="137" formatCode="0.00">
                  <c:v>0.62</c:v>
                </c:pt>
                <c:pt idx="138" formatCode="0.00">
                  <c:v>0.62</c:v>
                </c:pt>
                <c:pt idx="139" formatCode="0.00">
                  <c:v>0.62</c:v>
                </c:pt>
                <c:pt idx="140" formatCode="0.00">
                  <c:v>0.65</c:v>
                </c:pt>
                <c:pt idx="141" formatCode="0.00">
                  <c:v>0.61</c:v>
                </c:pt>
                <c:pt idx="142" formatCode="0.00">
                  <c:v>0.71</c:v>
                </c:pt>
                <c:pt idx="143" formatCode="0.00">
                  <c:v>0.69</c:v>
                </c:pt>
                <c:pt idx="144" formatCode="0.00">
                  <c:v>0.67</c:v>
                </c:pt>
                <c:pt idx="145" formatCode="0.00">
                  <c:v>0.69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4943248"/>
        <c:axId val="-334938352"/>
      </c:lineChart>
      <c:dateAx>
        <c:axId val="-334943248"/>
        <c:scaling>
          <c:orientation val="minMax"/>
          <c:min val="4268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38352"/>
        <c:crosses val="autoZero"/>
        <c:auto val="1"/>
        <c:lblOffset val="100"/>
        <c:baseTimeUnit val="days"/>
      </c:dateAx>
      <c:valAx>
        <c:axId val="-33493835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/>
                  <a:t>milimetros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4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 smtClean="0"/>
              <a:t>Producción </a:t>
            </a:r>
            <a:r>
              <a:rPr lang="es-MX" sz="2000" dirty="0"/>
              <a:t>de </a:t>
            </a:r>
            <a:r>
              <a:rPr lang="es-MX" sz="2000" dirty="0" smtClean="0"/>
              <a:t>Azúcar </a:t>
            </a:r>
            <a:r>
              <a:rPr lang="es-MX" sz="2000" dirty="0"/>
              <a:t>Refino</a:t>
            </a:r>
          </a:p>
        </c:rich>
      </c:tx>
      <c:layout>
        <c:manualLayout>
          <c:xMode val="edge"/>
          <c:yMode val="edge"/>
          <c:x val="0.29375467909488229"/>
          <c:y val="7.21813194745199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 day'!$K$3:$K$4</c:f>
              <c:strCache>
                <c:ptCount val="2"/>
                <c:pt idx="0">
                  <c:v>Produccion de Refino en kg</c:v>
                </c:pt>
                <c:pt idx="1">
                  <c:v>z1516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'per day'!$A$5:$A$160</c:f>
              <c:numCache>
                <c:formatCode>m/d/yyyy</c:formatCode>
                <c:ptCount val="15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  <c:pt idx="146">
                  <c:v>42833</c:v>
                </c:pt>
                <c:pt idx="147">
                  <c:v>42834</c:v>
                </c:pt>
                <c:pt idx="148">
                  <c:v>42835</c:v>
                </c:pt>
                <c:pt idx="149">
                  <c:v>42836</c:v>
                </c:pt>
                <c:pt idx="150">
                  <c:v>42837</c:v>
                </c:pt>
                <c:pt idx="151">
                  <c:v>42838</c:v>
                </c:pt>
                <c:pt idx="152">
                  <c:v>42839</c:v>
                </c:pt>
                <c:pt idx="153">
                  <c:v>42840</c:v>
                </c:pt>
                <c:pt idx="154">
                  <c:v>42841</c:v>
                </c:pt>
                <c:pt idx="155">
                  <c:v>42842</c:v>
                </c:pt>
              </c:numCache>
            </c:numRef>
          </c:cat>
          <c:val>
            <c:numRef>
              <c:f>'per day'!$K$5:$K$150</c:f>
              <c:numCache>
                <c:formatCode>General</c:formatCode>
                <c:ptCount val="146"/>
                <c:pt idx="7">
                  <c:v>225950</c:v>
                </c:pt>
                <c:pt idx="8">
                  <c:v>350400</c:v>
                </c:pt>
                <c:pt idx="9">
                  <c:v>364100</c:v>
                </c:pt>
                <c:pt idx="10">
                  <c:v>378950</c:v>
                </c:pt>
                <c:pt idx="11">
                  <c:v>343700</c:v>
                </c:pt>
                <c:pt idx="12">
                  <c:v>343900</c:v>
                </c:pt>
                <c:pt idx="13">
                  <c:v>410550</c:v>
                </c:pt>
                <c:pt idx="14">
                  <c:v>384600</c:v>
                </c:pt>
                <c:pt idx="15">
                  <c:v>353750</c:v>
                </c:pt>
                <c:pt idx="16">
                  <c:v>438600</c:v>
                </c:pt>
                <c:pt idx="17">
                  <c:v>442200</c:v>
                </c:pt>
                <c:pt idx="18">
                  <c:v>503900</c:v>
                </c:pt>
                <c:pt idx="19">
                  <c:v>484200</c:v>
                </c:pt>
                <c:pt idx="20">
                  <c:v>460350</c:v>
                </c:pt>
                <c:pt idx="21">
                  <c:v>342850</c:v>
                </c:pt>
                <c:pt idx="22">
                  <c:v>392450</c:v>
                </c:pt>
                <c:pt idx="23">
                  <c:v>421500</c:v>
                </c:pt>
                <c:pt idx="24">
                  <c:v>443950</c:v>
                </c:pt>
                <c:pt idx="25">
                  <c:v>462700</c:v>
                </c:pt>
                <c:pt idx="26">
                  <c:v>458150</c:v>
                </c:pt>
                <c:pt idx="27">
                  <c:v>462900</c:v>
                </c:pt>
                <c:pt idx="28">
                  <c:v>475350</c:v>
                </c:pt>
                <c:pt idx="50">
                  <c:v>466750</c:v>
                </c:pt>
                <c:pt idx="51">
                  <c:v>465650</c:v>
                </c:pt>
                <c:pt idx="52">
                  <c:v>478750</c:v>
                </c:pt>
                <c:pt idx="53">
                  <c:v>469800</c:v>
                </c:pt>
                <c:pt idx="54">
                  <c:v>507250</c:v>
                </c:pt>
                <c:pt idx="55">
                  <c:v>504450</c:v>
                </c:pt>
                <c:pt idx="56">
                  <c:v>518250</c:v>
                </c:pt>
                <c:pt idx="57">
                  <c:v>498050</c:v>
                </c:pt>
                <c:pt idx="58">
                  <c:v>493050</c:v>
                </c:pt>
                <c:pt idx="59">
                  <c:v>455750</c:v>
                </c:pt>
                <c:pt idx="60">
                  <c:v>463350</c:v>
                </c:pt>
                <c:pt idx="61">
                  <c:v>512900</c:v>
                </c:pt>
                <c:pt idx="62">
                  <c:v>484950</c:v>
                </c:pt>
                <c:pt idx="63">
                  <c:v>474050</c:v>
                </c:pt>
                <c:pt idx="64">
                  <c:v>502650</c:v>
                </c:pt>
                <c:pt idx="65">
                  <c:v>505200</c:v>
                </c:pt>
                <c:pt idx="66">
                  <c:v>500900</c:v>
                </c:pt>
                <c:pt idx="67">
                  <c:v>438300</c:v>
                </c:pt>
                <c:pt idx="68">
                  <c:v>508550</c:v>
                </c:pt>
                <c:pt idx="69">
                  <c:v>497850</c:v>
                </c:pt>
                <c:pt idx="70">
                  <c:v>520900</c:v>
                </c:pt>
                <c:pt idx="71">
                  <c:v>399450</c:v>
                </c:pt>
                <c:pt idx="72">
                  <c:v>447700</c:v>
                </c:pt>
                <c:pt idx="73">
                  <c:v>438800</c:v>
                </c:pt>
                <c:pt idx="74">
                  <c:v>473000</c:v>
                </c:pt>
                <c:pt idx="75">
                  <c:v>460400</c:v>
                </c:pt>
                <c:pt idx="76">
                  <c:v>480400</c:v>
                </c:pt>
                <c:pt idx="77">
                  <c:v>457100</c:v>
                </c:pt>
                <c:pt idx="78">
                  <c:v>455650</c:v>
                </c:pt>
                <c:pt idx="79">
                  <c:v>461650</c:v>
                </c:pt>
                <c:pt idx="80">
                  <c:v>438550</c:v>
                </c:pt>
                <c:pt idx="81">
                  <c:v>403150</c:v>
                </c:pt>
                <c:pt idx="82">
                  <c:v>481700</c:v>
                </c:pt>
                <c:pt idx="83">
                  <c:v>447550</c:v>
                </c:pt>
                <c:pt idx="84">
                  <c:v>403900</c:v>
                </c:pt>
                <c:pt idx="85">
                  <c:v>461600</c:v>
                </c:pt>
                <c:pt idx="86">
                  <c:v>459750</c:v>
                </c:pt>
                <c:pt idx="87">
                  <c:v>388600</c:v>
                </c:pt>
                <c:pt idx="88">
                  <c:v>283550</c:v>
                </c:pt>
                <c:pt idx="89">
                  <c:v>455100</c:v>
                </c:pt>
                <c:pt idx="90">
                  <c:v>468650</c:v>
                </c:pt>
                <c:pt idx="91">
                  <c:v>496100</c:v>
                </c:pt>
                <c:pt idx="92">
                  <c:v>455400</c:v>
                </c:pt>
                <c:pt idx="93">
                  <c:v>470850</c:v>
                </c:pt>
                <c:pt idx="94">
                  <c:v>504250</c:v>
                </c:pt>
                <c:pt idx="95">
                  <c:v>449400</c:v>
                </c:pt>
                <c:pt idx="96">
                  <c:v>492850</c:v>
                </c:pt>
                <c:pt idx="97">
                  <c:v>458100</c:v>
                </c:pt>
                <c:pt idx="98">
                  <c:v>359700</c:v>
                </c:pt>
                <c:pt idx="99">
                  <c:v>389250</c:v>
                </c:pt>
                <c:pt idx="100">
                  <c:v>442800</c:v>
                </c:pt>
                <c:pt idx="101">
                  <c:v>433700</c:v>
                </c:pt>
                <c:pt idx="102">
                  <c:v>429100</c:v>
                </c:pt>
                <c:pt idx="103">
                  <c:v>424100</c:v>
                </c:pt>
                <c:pt idx="104">
                  <c:v>365800</c:v>
                </c:pt>
                <c:pt idx="105">
                  <c:v>371100</c:v>
                </c:pt>
                <c:pt idx="106">
                  <c:v>393600</c:v>
                </c:pt>
                <c:pt idx="107">
                  <c:v>415000</c:v>
                </c:pt>
                <c:pt idx="108">
                  <c:v>378850</c:v>
                </c:pt>
                <c:pt idx="109">
                  <c:v>414650</c:v>
                </c:pt>
                <c:pt idx="110">
                  <c:v>260050</c:v>
                </c:pt>
                <c:pt idx="111">
                  <c:v>361650</c:v>
                </c:pt>
                <c:pt idx="112">
                  <c:v>398500</c:v>
                </c:pt>
                <c:pt idx="113">
                  <c:v>330650</c:v>
                </c:pt>
                <c:pt idx="114">
                  <c:v>364300</c:v>
                </c:pt>
                <c:pt idx="115">
                  <c:v>392350</c:v>
                </c:pt>
                <c:pt idx="116">
                  <c:v>392700</c:v>
                </c:pt>
                <c:pt idx="117">
                  <c:v>364250</c:v>
                </c:pt>
                <c:pt idx="118">
                  <c:v>418450</c:v>
                </c:pt>
                <c:pt idx="119">
                  <c:v>392350</c:v>
                </c:pt>
                <c:pt idx="120">
                  <c:v>360000</c:v>
                </c:pt>
                <c:pt idx="121">
                  <c:v>416250</c:v>
                </c:pt>
                <c:pt idx="122">
                  <c:v>451900</c:v>
                </c:pt>
                <c:pt idx="123">
                  <c:v>436650</c:v>
                </c:pt>
                <c:pt idx="124">
                  <c:v>446350</c:v>
                </c:pt>
                <c:pt idx="125">
                  <c:v>411150</c:v>
                </c:pt>
                <c:pt idx="126">
                  <c:v>446250</c:v>
                </c:pt>
                <c:pt idx="127">
                  <c:v>476950</c:v>
                </c:pt>
                <c:pt idx="128">
                  <c:v>466150</c:v>
                </c:pt>
                <c:pt idx="129">
                  <c:v>536700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 day'!$L$3:$L$4</c:f>
              <c:strCache>
                <c:ptCount val="2"/>
                <c:pt idx="0">
                  <c:v>Produccion de Refino en kg</c:v>
                </c:pt>
                <c:pt idx="1">
                  <c:v>z1617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8.1316734297721696E-2"/>
                  <c:y val="-1.924835185987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6.4439676235930402E-2"/>
                  <c:y val="-9.383571531687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 day'!$A$5:$A$160</c:f>
              <c:numCache>
                <c:formatCode>m/d/yyyy</c:formatCode>
                <c:ptCount val="156"/>
                <c:pt idx="0">
                  <c:v>42687</c:v>
                </c:pt>
                <c:pt idx="1">
                  <c:v>42688</c:v>
                </c:pt>
                <c:pt idx="2">
                  <c:v>42689</c:v>
                </c:pt>
                <c:pt idx="3">
                  <c:v>42690</c:v>
                </c:pt>
                <c:pt idx="4">
                  <c:v>42691</c:v>
                </c:pt>
                <c:pt idx="5">
                  <c:v>42692</c:v>
                </c:pt>
                <c:pt idx="6">
                  <c:v>42693</c:v>
                </c:pt>
                <c:pt idx="7">
                  <c:v>42694</c:v>
                </c:pt>
                <c:pt idx="8">
                  <c:v>42695</c:v>
                </c:pt>
                <c:pt idx="9">
                  <c:v>42696</c:v>
                </c:pt>
                <c:pt idx="10">
                  <c:v>42697</c:v>
                </c:pt>
                <c:pt idx="11">
                  <c:v>42698</c:v>
                </c:pt>
                <c:pt idx="12">
                  <c:v>42699</c:v>
                </c:pt>
                <c:pt idx="13">
                  <c:v>42700</c:v>
                </c:pt>
                <c:pt idx="14">
                  <c:v>42701</c:v>
                </c:pt>
                <c:pt idx="15">
                  <c:v>42702</c:v>
                </c:pt>
                <c:pt idx="16">
                  <c:v>42703</c:v>
                </c:pt>
                <c:pt idx="17">
                  <c:v>42704</c:v>
                </c:pt>
                <c:pt idx="18">
                  <c:v>42705</c:v>
                </c:pt>
                <c:pt idx="19">
                  <c:v>42706</c:v>
                </c:pt>
                <c:pt idx="20">
                  <c:v>42707</c:v>
                </c:pt>
                <c:pt idx="21">
                  <c:v>42708</c:v>
                </c:pt>
                <c:pt idx="22">
                  <c:v>42709</c:v>
                </c:pt>
                <c:pt idx="23">
                  <c:v>42710</c:v>
                </c:pt>
                <c:pt idx="24">
                  <c:v>42711</c:v>
                </c:pt>
                <c:pt idx="25">
                  <c:v>42712</c:v>
                </c:pt>
                <c:pt idx="26">
                  <c:v>42713</c:v>
                </c:pt>
                <c:pt idx="27">
                  <c:v>42714</c:v>
                </c:pt>
                <c:pt idx="28">
                  <c:v>42715</c:v>
                </c:pt>
                <c:pt idx="29">
                  <c:v>42716</c:v>
                </c:pt>
                <c:pt idx="30">
                  <c:v>42717</c:v>
                </c:pt>
                <c:pt idx="31">
                  <c:v>42718</c:v>
                </c:pt>
                <c:pt idx="32">
                  <c:v>42719</c:v>
                </c:pt>
                <c:pt idx="33">
                  <c:v>42720</c:v>
                </c:pt>
                <c:pt idx="34">
                  <c:v>42721</c:v>
                </c:pt>
                <c:pt idx="35">
                  <c:v>42722</c:v>
                </c:pt>
                <c:pt idx="36">
                  <c:v>42723</c:v>
                </c:pt>
                <c:pt idx="37">
                  <c:v>42724</c:v>
                </c:pt>
                <c:pt idx="38">
                  <c:v>42725</c:v>
                </c:pt>
                <c:pt idx="39">
                  <c:v>42726</c:v>
                </c:pt>
                <c:pt idx="40">
                  <c:v>42727</c:v>
                </c:pt>
                <c:pt idx="41">
                  <c:v>42728</c:v>
                </c:pt>
                <c:pt idx="42">
                  <c:v>42729</c:v>
                </c:pt>
                <c:pt idx="43">
                  <c:v>42730</c:v>
                </c:pt>
                <c:pt idx="44">
                  <c:v>42731</c:v>
                </c:pt>
                <c:pt idx="45">
                  <c:v>42732</c:v>
                </c:pt>
                <c:pt idx="46">
                  <c:v>42733</c:v>
                </c:pt>
                <c:pt idx="47">
                  <c:v>42734</c:v>
                </c:pt>
                <c:pt idx="48">
                  <c:v>42735</c:v>
                </c:pt>
                <c:pt idx="49">
                  <c:v>42736</c:v>
                </c:pt>
                <c:pt idx="50">
                  <c:v>42737</c:v>
                </c:pt>
                <c:pt idx="51">
                  <c:v>42738</c:v>
                </c:pt>
                <c:pt idx="52">
                  <c:v>42739</c:v>
                </c:pt>
                <c:pt idx="53">
                  <c:v>42740</c:v>
                </c:pt>
                <c:pt idx="54">
                  <c:v>42741</c:v>
                </c:pt>
                <c:pt idx="55">
                  <c:v>42742</c:v>
                </c:pt>
                <c:pt idx="56">
                  <c:v>42743</c:v>
                </c:pt>
                <c:pt idx="57">
                  <c:v>42744</c:v>
                </c:pt>
                <c:pt idx="58">
                  <c:v>42745</c:v>
                </c:pt>
                <c:pt idx="59">
                  <c:v>42746</c:v>
                </c:pt>
                <c:pt idx="60">
                  <c:v>42747</c:v>
                </c:pt>
                <c:pt idx="61">
                  <c:v>42748</c:v>
                </c:pt>
                <c:pt idx="62">
                  <c:v>42749</c:v>
                </c:pt>
                <c:pt idx="63">
                  <c:v>42750</c:v>
                </c:pt>
                <c:pt idx="64">
                  <c:v>42751</c:v>
                </c:pt>
                <c:pt idx="65">
                  <c:v>42752</c:v>
                </c:pt>
                <c:pt idx="66">
                  <c:v>42753</c:v>
                </c:pt>
                <c:pt idx="67">
                  <c:v>42754</c:v>
                </c:pt>
                <c:pt idx="68">
                  <c:v>42755</c:v>
                </c:pt>
                <c:pt idx="69">
                  <c:v>42756</c:v>
                </c:pt>
                <c:pt idx="70">
                  <c:v>42757</c:v>
                </c:pt>
                <c:pt idx="71">
                  <c:v>42758</c:v>
                </c:pt>
                <c:pt idx="72">
                  <c:v>42759</c:v>
                </c:pt>
                <c:pt idx="73">
                  <c:v>42760</c:v>
                </c:pt>
                <c:pt idx="74">
                  <c:v>42761</c:v>
                </c:pt>
                <c:pt idx="75">
                  <c:v>42762</c:v>
                </c:pt>
                <c:pt idx="76">
                  <c:v>42763</c:v>
                </c:pt>
                <c:pt idx="77">
                  <c:v>42764</c:v>
                </c:pt>
                <c:pt idx="78">
                  <c:v>42765</c:v>
                </c:pt>
                <c:pt idx="79">
                  <c:v>42766</c:v>
                </c:pt>
                <c:pt idx="80">
                  <c:v>42767</c:v>
                </c:pt>
                <c:pt idx="81">
                  <c:v>42768</c:v>
                </c:pt>
                <c:pt idx="82">
                  <c:v>42769</c:v>
                </c:pt>
                <c:pt idx="83">
                  <c:v>42770</c:v>
                </c:pt>
                <c:pt idx="84">
                  <c:v>42771</c:v>
                </c:pt>
                <c:pt idx="85">
                  <c:v>42772</c:v>
                </c:pt>
                <c:pt idx="86">
                  <c:v>42773</c:v>
                </c:pt>
                <c:pt idx="87">
                  <c:v>42774</c:v>
                </c:pt>
                <c:pt idx="88">
                  <c:v>42775</c:v>
                </c:pt>
                <c:pt idx="89">
                  <c:v>42776</c:v>
                </c:pt>
                <c:pt idx="90">
                  <c:v>42777</c:v>
                </c:pt>
                <c:pt idx="91">
                  <c:v>42778</c:v>
                </c:pt>
                <c:pt idx="92">
                  <c:v>42779</c:v>
                </c:pt>
                <c:pt idx="93">
                  <c:v>42780</c:v>
                </c:pt>
                <c:pt idx="94">
                  <c:v>42781</c:v>
                </c:pt>
                <c:pt idx="95">
                  <c:v>42782</c:v>
                </c:pt>
                <c:pt idx="96">
                  <c:v>42783</c:v>
                </c:pt>
                <c:pt idx="97">
                  <c:v>42784</c:v>
                </c:pt>
                <c:pt idx="98">
                  <c:v>42785</c:v>
                </c:pt>
                <c:pt idx="99">
                  <c:v>42786</c:v>
                </c:pt>
                <c:pt idx="100">
                  <c:v>42787</c:v>
                </c:pt>
                <c:pt idx="101">
                  <c:v>42788</c:v>
                </c:pt>
                <c:pt idx="102">
                  <c:v>42789</c:v>
                </c:pt>
                <c:pt idx="103">
                  <c:v>42790</c:v>
                </c:pt>
                <c:pt idx="104">
                  <c:v>42791</c:v>
                </c:pt>
                <c:pt idx="105">
                  <c:v>42792</c:v>
                </c:pt>
                <c:pt idx="106">
                  <c:v>42793</c:v>
                </c:pt>
                <c:pt idx="107">
                  <c:v>42794</c:v>
                </c:pt>
                <c:pt idx="108">
                  <c:v>42795</c:v>
                </c:pt>
                <c:pt idx="109">
                  <c:v>42796</c:v>
                </c:pt>
                <c:pt idx="110">
                  <c:v>42797</c:v>
                </c:pt>
                <c:pt idx="111">
                  <c:v>42798</c:v>
                </c:pt>
                <c:pt idx="112">
                  <c:v>42799</c:v>
                </c:pt>
                <c:pt idx="113">
                  <c:v>42800</c:v>
                </c:pt>
                <c:pt idx="114">
                  <c:v>42801</c:v>
                </c:pt>
                <c:pt idx="115">
                  <c:v>42802</c:v>
                </c:pt>
                <c:pt idx="116">
                  <c:v>42803</c:v>
                </c:pt>
                <c:pt idx="117">
                  <c:v>42804</c:v>
                </c:pt>
                <c:pt idx="118">
                  <c:v>42805</c:v>
                </c:pt>
                <c:pt idx="119">
                  <c:v>42806</c:v>
                </c:pt>
                <c:pt idx="120">
                  <c:v>42807</c:v>
                </c:pt>
                <c:pt idx="121">
                  <c:v>42808</c:v>
                </c:pt>
                <c:pt idx="122">
                  <c:v>42809</c:v>
                </c:pt>
                <c:pt idx="123">
                  <c:v>42810</c:v>
                </c:pt>
                <c:pt idx="124">
                  <c:v>42811</c:v>
                </c:pt>
                <c:pt idx="125">
                  <c:v>42812</c:v>
                </c:pt>
                <c:pt idx="126">
                  <c:v>42813</c:v>
                </c:pt>
                <c:pt idx="127">
                  <c:v>42814</c:v>
                </c:pt>
                <c:pt idx="128">
                  <c:v>42815</c:v>
                </c:pt>
                <c:pt idx="129">
                  <c:v>42816</c:v>
                </c:pt>
                <c:pt idx="130">
                  <c:v>42817</c:v>
                </c:pt>
                <c:pt idx="131">
                  <c:v>42818</c:v>
                </c:pt>
                <c:pt idx="132">
                  <c:v>42819</c:v>
                </c:pt>
                <c:pt idx="133">
                  <c:v>42820</c:v>
                </c:pt>
                <c:pt idx="134">
                  <c:v>42821</c:v>
                </c:pt>
                <c:pt idx="135">
                  <c:v>42822</c:v>
                </c:pt>
                <c:pt idx="136">
                  <c:v>42823</c:v>
                </c:pt>
                <c:pt idx="137">
                  <c:v>42824</c:v>
                </c:pt>
                <c:pt idx="138">
                  <c:v>42825</c:v>
                </c:pt>
                <c:pt idx="139">
                  <c:v>42826</c:v>
                </c:pt>
                <c:pt idx="140">
                  <c:v>42827</c:v>
                </c:pt>
                <c:pt idx="141">
                  <c:v>42828</c:v>
                </c:pt>
                <c:pt idx="142">
                  <c:v>42829</c:v>
                </c:pt>
                <c:pt idx="143">
                  <c:v>42830</c:v>
                </c:pt>
                <c:pt idx="144">
                  <c:v>42831</c:v>
                </c:pt>
                <c:pt idx="145">
                  <c:v>42832</c:v>
                </c:pt>
                <c:pt idx="146">
                  <c:v>42833</c:v>
                </c:pt>
                <c:pt idx="147">
                  <c:v>42834</c:v>
                </c:pt>
                <c:pt idx="148">
                  <c:v>42835</c:v>
                </c:pt>
                <c:pt idx="149">
                  <c:v>42836</c:v>
                </c:pt>
                <c:pt idx="150">
                  <c:v>42837</c:v>
                </c:pt>
                <c:pt idx="151">
                  <c:v>42838</c:v>
                </c:pt>
                <c:pt idx="152">
                  <c:v>42839</c:v>
                </c:pt>
                <c:pt idx="153">
                  <c:v>42840</c:v>
                </c:pt>
                <c:pt idx="154">
                  <c:v>42841</c:v>
                </c:pt>
                <c:pt idx="155">
                  <c:v>42842</c:v>
                </c:pt>
              </c:numCache>
            </c:numRef>
          </c:cat>
          <c:val>
            <c:numRef>
              <c:f>'per day'!$L$5:$L$150</c:f>
              <c:numCache>
                <c:formatCode>General</c:formatCode>
                <c:ptCount val="146"/>
                <c:pt idx="4">
                  <c:v>99050</c:v>
                </c:pt>
                <c:pt idx="5">
                  <c:v>422700</c:v>
                </c:pt>
                <c:pt idx="6">
                  <c:v>423150</c:v>
                </c:pt>
                <c:pt idx="7">
                  <c:v>357300</c:v>
                </c:pt>
                <c:pt idx="8">
                  <c:v>352450</c:v>
                </c:pt>
                <c:pt idx="9">
                  <c:v>459600</c:v>
                </c:pt>
                <c:pt idx="10">
                  <c:v>506950</c:v>
                </c:pt>
                <c:pt idx="11">
                  <c:v>567850</c:v>
                </c:pt>
                <c:pt idx="12">
                  <c:v>549300</c:v>
                </c:pt>
                <c:pt idx="13">
                  <c:v>535800</c:v>
                </c:pt>
                <c:pt idx="14">
                  <c:v>530600</c:v>
                </c:pt>
                <c:pt idx="15">
                  <c:v>638000</c:v>
                </c:pt>
                <c:pt idx="16">
                  <c:v>430200</c:v>
                </c:pt>
                <c:pt idx="17">
                  <c:v>535650</c:v>
                </c:pt>
                <c:pt idx="18">
                  <c:v>502450</c:v>
                </c:pt>
                <c:pt idx="19">
                  <c:v>635850</c:v>
                </c:pt>
                <c:pt idx="20">
                  <c:v>603900</c:v>
                </c:pt>
                <c:pt idx="21">
                  <c:v>547850</c:v>
                </c:pt>
                <c:pt idx="22">
                  <c:v>611150</c:v>
                </c:pt>
                <c:pt idx="23">
                  <c:v>650200</c:v>
                </c:pt>
                <c:pt idx="24">
                  <c:v>668000</c:v>
                </c:pt>
                <c:pt idx="25">
                  <c:v>664550</c:v>
                </c:pt>
                <c:pt idx="26">
                  <c:v>639250</c:v>
                </c:pt>
                <c:pt idx="27">
                  <c:v>639350</c:v>
                </c:pt>
                <c:pt idx="28">
                  <c:v>672950</c:v>
                </c:pt>
                <c:pt idx="29">
                  <c:v>627700</c:v>
                </c:pt>
                <c:pt idx="30">
                  <c:v>562650</c:v>
                </c:pt>
                <c:pt idx="31">
                  <c:v>485950</c:v>
                </c:pt>
                <c:pt idx="32">
                  <c:v>421600</c:v>
                </c:pt>
                <c:pt idx="33">
                  <c:v>524100</c:v>
                </c:pt>
                <c:pt idx="34">
                  <c:v>409400</c:v>
                </c:pt>
                <c:pt idx="35">
                  <c:v>390400</c:v>
                </c:pt>
                <c:pt idx="36">
                  <c:v>475700</c:v>
                </c:pt>
                <c:pt idx="37">
                  <c:v>192500</c:v>
                </c:pt>
                <c:pt idx="58">
                  <c:v>194000</c:v>
                </c:pt>
                <c:pt idx="59">
                  <c:v>414850</c:v>
                </c:pt>
                <c:pt idx="60">
                  <c:v>653850</c:v>
                </c:pt>
                <c:pt idx="61">
                  <c:v>648500</c:v>
                </c:pt>
                <c:pt idx="62">
                  <c:v>621750</c:v>
                </c:pt>
                <c:pt idx="63">
                  <c:v>653150</c:v>
                </c:pt>
                <c:pt idx="64">
                  <c:v>671050</c:v>
                </c:pt>
                <c:pt idx="65">
                  <c:v>693850</c:v>
                </c:pt>
                <c:pt idx="66">
                  <c:v>685050</c:v>
                </c:pt>
                <c:pt idx="67">
                  <c:v>715150</c:v>
                </c:pt>
                <c:pt idx="68">
                  <c:v>670550</c:v>
                </c:pt>
                <c:pt idx="69">
                  <c:v>659050</c:v>
                </c:pt>
                <c:pt idx="70">
                  <c:v>708050</c:v>
                </c:pt>
                <c:pt idx="71">
                  <c:v>700350</c:v>
                </c:pt>
                <c:pt idx="72">
                  <c:v>653150</c:v>
                </c:pt>
                <c:pt idx="73">
                  <c:v>687250</c:v>
                </c:pt>
                <c:pt idx="74">
                  <c:v>700700</c:v>
                </c:pt>
                <c:pt idx="75">
                  <c:v>662900</c:v>
                </c:pt>
                <c:pt idx="76">
                  <c:v>669900</c:v>
                </c:pt>
                <c:pt idx="77">
                  <c:v>675350</c:v>
                </c:pt>
                <c:pt idx="78">
                  <c:v>605900</c:v>
                </c:pt>
                <c:pt idx="79">
                  <c:v>708400</c:v>
                </c:pt>
                <c:pt idx="80">
                  <c:v>723950</c:v>
                </c:pt>
                <c:pt idx="81">
                  <c:v>707550</c:v>
                </c:pt>
                <c:pt idx="82">
                  <c:v>654600</c:v>
                </c:pt>
                <c:pt idx="83">
                  <c:v>678950</c:v>
                </c:pt>
                <c:pt idx="84">
                  <c:v>708350</c:v>
                </c:pt>
                <c:pt idx="85">
                  <c:v>729850</c:v>
                </c:pt>
                <c:pt idx="86">
                  <c:v>691350</c:v>
                </c:pt>
                <c:pt idx="87">
                  <c:v>468400</c:v>
                </c:pt>
                <c:pt idx="88">
                  <c:v>594850</c:v>
                </c:pt>
                <c:pt idx="89">
                  <c:v>650700</c:v>
                </c:pt>
                <c:pt idx="90">
                  <c:v>511350</c:v>
                </c:pt>
                <c:pt idx="91">
                  <c:v>684500</c:v>
                </c:pt>
                <c:pt idx="92">
                  <c:v>672600</c:v>
                </c:pt>
                <c:pt idx="93">
                  <c:v>648000</c:v>
                </c:pt>
                <c:pt idx="94">
                  <c:v>670450</c:v>
                </c:pt>
                <c:pt idx="95">
                  <c:v>669400</c:v>
                </c:pt>
                <c:pt idx="96">
                  <c:v>486200</c:v>
                </c:pt>
                <c:pt idx="97">
                  <c:v>614500</c:v>
                </c:pt>
                <c:pt idx="98">
                  <c:v>479650</c:v>
                </c:pt>
                <c:pt idx="99">
                  <c:v>653750</c:v>
                </c:pt>
                <c:pt idx="100">
                  <c:v>636250</c:v>
                </c:pt>
                <c:pt idx="101">
                  <c:v>656700</c:v>
                </c:pt>
                <c:pt idx="102">
                  <c:v>660600</c:v>
                </c:pt>
                <c:pt idx="103">
                  <c:v>252250</c:v>
                </c:pt>
                <c:pt idx="104">
                  <c:v>413800</c:v>
                </c:pt>
                <c:pt idx="105">
                  <c:v>627150</c:v>
                </c:pt>
                <c:pt idx="106">
                  <c:v>607300</c:v>
                </c:pt>
                <c:pt idx="107">
                  <c:v>412700</c:v>
                </c:pt>
                <c:pt idx="108">
                  <c:v>551750</c:v>
                </c:pt>
                <c:pt idx="109">
                  <c:v>611950</c:v>
                </c:pt>
                <c:pt idx="110">
                  <c:v>682450</c:v>
                </c:pt>
                <c:pt idx="111">
                  <c:v>531150</c:v>
                </c:pt>
                <c:pt idx="112">
                  <c:v>648150</c:v>
                </c:pt>
                <c:pt idx="113">
                  <c:v>613850</c:v>
                </c:pt>
                <c:pt idx="114">
                  <c:v>641200</c:v>
                </c:pt>
                <c:pt idx="115">
                  <c:v>635150</c:v>
                </c:pt>
                <c:pt idx="116">
                  <c:v>673850</c:v>
                </c:pt>
                <c:pt idx="117">
                  <c:v>647400</c:v>
                </c:pt>
                <c:pt idx="118">
                  <c:v>332450</c:v>
                </c:pt>
                <c:pt idx="119">
                  <c:v>323200</c:v>
                </c:pt>
                <c:pt idx="120">
                  <c:v>413900</c:v>
                </c:pt>
                <c:pt idx="121">
                  <c:v>536250</c:v>
                </c:pt>
                <c:pt idx="122">
                  <c:v>577000</c:v>
                </c:pt>
                <c:pt idx="123">
                  <c:v>652550</c:v>
                </c:pt>
                <c:pt idx="124">
                  <c:v>648850</c:v>
                </c:pt>
                <c:pt idx="125">
                  <c:v>683550</c:v>
                </c:pt>
                <c:pt idx="126">
                  <c:v>179250</c:v>
                </c:pt>
                <c:pt idx="127">
                  <c:v>450950</c:v>
                </c:pt>
                <c:pt idx="128">
                  <c:v>591450</c:v>
                </c:pt>
                <c:pt idx="129">
                  <c:v>599500</c:v>
                </c:pt>
                <c:pt idx="130">
                  <c:v>700050</c:v>
                </c:pt>
                <c:pt idx="131">
                  <c:v>573500</c:v>
                </c:pt>
                <c:pt idx="132">
                  <c:v>653050</c:v>
                </c:pt>
                <c:pt idx="133">
                  <c:v>659900</c:v>
                </c:pt>
                <c:pt idx="134">
                  <c:v>621550</c:v>
                </c:pt>
                <c:pt idx="135">
                  <c:v>649650</c:v>
                </c:pt>
                <c:pt idx="136">
                  <c:v>689200</c:v>
                </c:pt>
                <c:pt idx="137">
                  <c:v>697650</c:v>
                </c:pt>
                <c:pt idx="138">
                  <c:v>701150</c:v>
                </c:pt>
                <c:pt idx="139">
                  <c:v>623750</c:v>
                </c:pt>
                <c:pt idx="140">
                  <c:v>610800</c:v>
                </c:pt>
                <c:pt idx="141">
                  <c:v>384850</c:v>
                </c:pt>
                <c:pt idx="142">
                  <c:v>659150</c:v>
                </c:pt>
                <c:pt idx="143">
                  <c:v>711050</c:v>
                </c:pt>
                <c:pt idx="144">
                  <c:v>659050</c:v>
                </c:pt>
                <c:pt idx="145">
                  <c:v>225400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54922064"/>
        <c:axId val="-454922608"/>
      </c:lineChart>
      <c:dateAx>
        <c:axId val="-454922064"/>
        <c:scaling>
          <c:orientation val="minMax"/>
          <c:min val="4268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54922608"/>
        <c:crosses val="autoZero"/>
        <c:auto val="1"/>
        <c:lblOffset val="100"/>
        <c:baseTimeUnit val="days"/>
      </c:dateAx>
      <c:valAx>
        <c:axId val="-454922608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800"/>
                  <a:t>kg por día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45492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/>
              <a:t>Tiempo de templas en</a:t>
            </a:r>
            <a:r>
              <a:rPr lang="es-MX" sz="2400" baseline="0"/>
              <a:t> refinería</a:t>
            </a:r>
            <a:endParaRPr lang="es-MX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 day'!$Q$3:$Q$4</c:f>
              <c:strCache>
                <c:ptCount val="2"/>
                <c:pt idx="0">
                  <c:v>Tiempo de Templa</c:v>
                </c:pt>
                <c:pt idx="1">
                  <c:v>Z1516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'per day'!$Q$5:$Q$147</c:f>
              <c:numCache>
                <c:formatCode>0</c:formatCode>
                <c:ptCount val="143"/>
                <c:pt idx="0">
                  <c:v>241.70416666666665</c:v>
                </c:pt>
                <c:pt idx="1">
                  <c:v>210.65834960937502</c:v>
                </c:pt>
                <c:pt idx="2">
                  <c:v>200.77639353918647</c:v>
                </c:pt>
                <c:pt idx="3">
                  <c:v>212.47916666666669</c:v>
                </c:pt>
                <c:pt idx="4">
                  <c:v>220.94030490451388</c:v>
                </c:pt>
                <c:pt idx="5">
                  <c:v>243.31834960937499</c:v>
                </c:pt>
                <c:pt idx="6">
                  <c:v>242.43611111111113</c:v>
                </c:pt>
                <c:pt idx="7">
                  <c:v>213.54960317460316</c:v>
                </c:pt>
                <c:pt idx="8">
                  <c:v>212.42400793650796</c:v>
                </c:pt>
                <c:pt idx="9">
                  <c:v>202.16668023003473</c:v>
                </c:pt>
                <c:pt idx="10">
                  <c:v>235.31642857142859</c:v>
                </c:pt>
                <c:pt idx="11">
                  <c:v>173.37395833333335</c:v>
                </c:pt>
                <c:pt idx="12">
                  <c:v>161.24982793898809</c:v>
                </c:pt>
                <c:pt idx="13">
                  <c:v>163.62619047619046</c:v>
                </c:pt>
                <c:pt idx="14">
                  <c:v>160.22218279157366</c:v>
                </c:pt>
                <c:pt idx="15">
                  <c:v>160.84893798828125</c:v>
                </c:pt>
                <c:pt idx="16">
                  <c:v>155.80521850585939</c:v>
                </c:pt>
                <c:pt idx="17">
                  <c:v>147.40554560908566</c:v>
                </c:pt>
                <c:pt idx="18">
                  <c:v>171.82916666666665</c:v>
                </c:pt>
                <c:pt idx="19">
                  <c:v>206.74126751612101</c:v>
                </c:pt>
                <c:pt idx="20">
                  <c:v>180.87813662574405</c:v>
                </c:pt>
                <c:pt idx="21">
                  <c:v>188.09285714285716</c:v>
                </c:pt>
                <c:pt idx="22">
                  <c:v>161.64924607049852</c:v>
                </c:pt>
                <c:pt idx="23">
                  <c:v>171.2302225748698</c:v>
                </c:pt>
                <c:pt idx="24">
                  <c:v>171.77603004092259</c:v>
                </c:pt>
                <c:pt idx="25">
                  <c:v>171.27082316080728</c:v>
                </c:pt>
                <c:pt idx="26">
                  <c:v>158.9375</c:v>
                </c:pt>
                <c:pt idx="27">
                  <c:v>169.59376017252603</c:v>
                </c:pt>
                <c:pt idx="28">
                  <c:v>164.55625101725261</c:v>
                </c:pt>
                <c:pt idx="29">
                  <c:v>166.85208333333333</c:v>
                </c:pt>
                <c:pt idx="30">
                  <c:v>147.89536132812498</c:v>
                </c:pt>
                <c:pt idx="31">
                  <c:v>157.15461877893517</c:v>
                </c:pt>
                <c:pt idx="32">
                  <c:v>160.72869353117767</c:v>
                </c:pt>
                <c:pt idx="33">
                  <c:v>192.19522646949406</c:v>
                </c:pt>
                <c:pt idx="34">
                  <c:v>167.9339401971726</c:v>
                </c:pt>
                <c:pt idx="35">
                  <c:v>172.80312499999999</c:v>
                </c:pt>
                <c:pt idx="36">
                  <c:v>162.06874999999999</c:v>
                </c:pt>
                <c:pt idx="37">
                  <c:v>174.4239481608073</c:v>
                </c:pt>
                <c:pt idx="38">
                  <c:v>160.68233642578124</c:v>
                </c:pt>
                <c:pt idx="39">
                  <c:v>160.37789261429398</c:v>
                </c:pt>
                <c:pt idx="40">
                  <c:v>155.60091507523146</c:v>
                </c:pt>
                <c:pt idx="41">
                  <c:v>165.58958333333334</c:v>
                </c:pt>
                <c:pt idx="42">
                  <c:v>173.89315476190475</c:v>
                </c:pt>
                <c:pt idx="43">
                  <c:v>166.33043348524305</c:v>
                </c:pt>
                <c:pt idx="44">
                  <c:v>157.99583333333334</c:v>
                </c:pt>
                <c:pt idx="45">
                  <c:v>155.08797200520834</c:v>
                </c:pt>
                <c:pt idx="46">
                  <c:v>159.93854166666665</c:v>
                </c:pt>
                <c:pt idx="47">
                  <c:v>155.87927223488134</c:v>
                </c:pt>
                <c:pt idx="48">
                  <c:v>166.12743055555555</c:v>
                </c:pt>
                <c:pt idx="49">
                  <c:v>160.78645833333331</c:v>
                </c:pt>
                <c:pt idx="50">
                  <c:v>156.11168981481481</c:v>
                </c:pt>
                <c:pt idx="51">
                  <c:v>158.50706843623408</c:v>
                </c:pt>
                <c:pt idx="52">
                  <c:v>158.80358796296295</c:v>
                </c:pt>
                <c:pt idx="53">
                  <c:v>154.9224537037037</c:v>
                </c:pt>
                <c:pt idx="54">
                  <c:v>149.80833333333334</c:v>
                </c:pt>
                <c:pt idx="55">
                  <c:v>150.88518518518515</c:v>
                </c:pt>
                <c:pt idx="56">
                  <c:v>150.00925021701389</c:v>
                </c:pt>
                <c:pt idx="57">
                  <c:v>162.05624999999998</c:v>
                </c:pt>
                <c:pt idx="58">
                  <c:v>164.41445742006655</c:v>
                </c:pt>
                <c:pt idx="59">
                  <c:v>144.7666576244213</c:v>
                </c:pt>
                <c:pt idx="60">
                  <c:v>143.24091688368054</c:v>
                </c:pt>
                <c:pt idx="61">
                  <c:v>157.11701275860821</c:v>
                </c:pt>
                <c:pt idx="62">
                  <c:v>149.36851761429398</c:v>
                </c:pt>
                <c:pt idx="63">
                  <c:v>149.57221317997687</c:v>
                </c:pt>
                <c:pt idx="64">
                  <c:v>149.31667661313656</c:v>
                </c:pt>
                <c:pt idx="65">
                  <c:v>165.62187499999999</c:v>
                </c:pt>
                <c:pt idx="66">
                  <c:v>155.08530092592594</c:v>
                </c:pt>
                <c:pt idx="67">
                  <c:v>157.25996274594908</c:v>
                </c:pt>
                <c:pt idx="68">
                  <c:v>151.90740740740739</c:v>
                </c:pt>
                <c:pt idx="69">
                  <c:v>179.30714285714288</c:v>
                </c:pt>
                <c:pt idx="70">
                  <c:v>167.34502314814813</c:v>
                </c:pt>
                <c:pt idx="71">
                  <c:v>156.19999999999999</c:v>
                </c:pt>
                <c:pt idx="72">
                  <c:v>167.84063517252605</c:v>
                </c:pt>
                <c:pt idx="73">
                  <c:v>163.78703703703704</c:v>
                </c:pt>
                <c:pt idx="74">
                  <c:v>154.37187601725259</c:v>
                </c:pt>
                <c:pt idx="75">
                  <c:v>174.05625000000001</c:v>
                </c:pt>
                <c:pt idx="76">
                  <c:v>169.04165649414062</c:v>
                </c:pt>
                <c:pt idx="77">
                  <c:v>166.80312499999999</c:v>
                </c:pt>
                <c:pt idx="78">
                  <c:v>170.45714285714286</c:v>
                </c:pt>
                <c:pt idx="79">
                  <c:v>178.84449404761904</c:v>
                </c:pt>
                <c:pt idx="80">
                  <c:v>161.59849537037036</c:v>
                </c:pt>
                <c:pt idx="81">
                  <c:v>158.24154990867333</c:v>
                </c:pt>
                <c:pt idx="82">
                  <c:v>162.36146850585936</c:v>
                </c:pt>
                <c:pt idx="83">
                  <c:v>165.59211945710359</c:v>
                </c:pt>
                <c:pt idx="84">
                  <c:v>159.18981481481484</c:v>
                </c:pt>
                <c:pt idx="85">
                  <c:v>171.52901567731584</c:v>
                </c:pt>
                <c:pt idx="86">
                  <c:v>271.12831705729167</c:v>
                </c:pt>
                <c:pt idx="87">
                  <c:v>152.26111382378471</c:v>
                </c:pt>
                <c:pt idx="88">
                  <c:v>154.08148238570601</c:v>
                </c:pt>
                <c:pt idx="89">
                  <c:v>153.82511777524596</c:v>
                </c:pt>
                <c:pt idx="90">
                  <c:v>154.17685908564815</c:v>
                </c:pt>
                <c:pt idx="91">
                  <c:v>151.01019241898149</c:v>
                </c:pt>
                <c:pt idx="92">
                  <c:v>152.93414261429399</c:v>
                </c:pt>
                <c:pt idx="93">
                  <c:v>159.76730324074072</c:v>
                </c:pt>
                <c:pt idx="94">
                  <c:v>160.88519535771124</c:v>
                </c:pt>
                <c:pt idx="95">
                  <c:v>160.51610356083623</c:v>
                </c:pt>
                <c:pt idx="96">
                  <c:v>186.32380254836309</c:v>
                </c:pt>
                <c:pt idx="97">
                  <c:v>180.95668523879277</c:v>
                </c:pt>
                <c:pt idx="98">
                  <c:v>163.94304741753473</c:v>
                </c:pt>
                <c:pt idx="99">
                  <c:v>164.21250203450521</c:v>
                </c:pt>
                <c:pt idx="100">
                  <c:v>161.64513798466436</c:v>
                </c:pt>
                <c:pt idx="101">
                  <c:v>162.27500000000001</c:v>
                </c:pt>
                <c:pt idx="102">
                  <c:v>169.07187500000001</c:v>
                </c:pt>
                <c:pt idx="103">
                  <c:v>161.66562500000001</c:v>
                </c:pt>
                <c:pt idx="104">
                  <c:v>175.59489542643229</c:v>
                </c:pt>
                <c:pt idx="105">
                  <c:v>160.81666666666666</c:v>
                </c:pt>
                <c:pt idx="106">
                  <c:v>158.05393608940972</c:v>
                </c:pt>
                <c:pt idx="107">
                  <c:v>162.28217592592591</c:v>
                </c:pt>
                <c:pt idx="108">
                  <c:v>207.26607142857142</c:v>
                </c:pt>
                <c:pt idx="109">
                  <c:v>172.44554588681177</c:v>
                </c:pt>
                <c:pt idx="110">
                  <c:v>157.47684823495371</c:v>
                </c:pt>
                <c:pt idx="111">
                  <c:v>165.58229166666666</c:v>
                </c:pt>
                <c:pt idx="112">
                  <c:v>169.52857142857141</c:v>
                </c:pt>
                <c:pt idx="113">
                  <c:v>159.64988425925924</c:v>
                </c:pt>
                <c:pt idx="114">
                  <c:v>164.86041666666665</c:v>
                </c:pt>
                <c:pt idx="115">
                  <c:v>156.87777777777779</c:v>
                </c:pt>
                <c:pt idx="116">
                  <c:v>152.97314814814814</c:v>
                </c:pt>
                <c:pt idx="117">
                  <c:v>171.16356201171874</c:v>
                </c:pt>
                <c:pt idx="118">
                  <c:v>158.54455001265916</c:v>
                </c:pt>
                <c:pt idx="119">
                  <c:v>155.89851639359085</c:v>
                </c:pt>
                <c:pt idx="120">
                  <c:v>142.29334879557291</c:v>
                </c:pt>
                <c:pt idx="121">
                  <c:v>146.9620460792824</c:v>
                </c:pt>
                <c:pt idx="122">
                  <c:v>147.63610206886574</c:v>
                </c:pt>
                <c:pt idx="123">
                  <c:v>144.18833333333333</c:v>
                </c:pt>
                <c:pt idx="124">
                  <c:v>147.20093496817131</c:v>
                </c:pt>
                <c:pt idx="125">
                  <c:v>150.74756944444445</c:v>
                </c:pt>
                <c:pt idx="126">
                  <c:v>151.16562500000001</c:v>
                </c:pt>
                <c:pt idx="127">
                  <c:v>155.17962149160877</c:v>
                </c:pt>
                <c:pt idx="128">
                  <c:v>171.32918023003472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'per day'!$R$3:$R$4</c:f>
              <c:strCache>
                <c:ptCount val="2"/>
                <c:pt idx="0">
                  <c:v>Tiempo de Templa</c:v>
                </c:pt>
                <c:pt idx="1">
                  <c:v>Z1617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'per day'!$R$5:$R$147</c:f>
              <c:numCache>
                <c:formatCode>0</c:formatCode>
                <c:ptCount val="143"/>
                <c:pt idx="0">
                  <c:v>239.19165277777779</c:v>
                </c:pt>
                <c:pt idx="1">
                  <c:v>204.43141269841271</c:v>
                </c:pt>
                <c:pt idx="2">
                  <c:v>159.9175486111111</c:v>
                </c:pt>
                <c:pt idx="3">
                  <c:v>154.95167013888889</c:v>
                </c:pt>
                <c:pt idx="4">
                  <c:v>179.19275555555555</c:v>
                </c:pt>
                <c:pt idx="5">
                  <c:v>173.82504761904761</c:v>
                </c:pt>
                <c:pt idx="6">
                  <c:v>140.41716944444443</c:v>
                </c:pt>
                <c:pt idx="7">
                  <c:v>150.61456249999998</c:v>
                </c:pt>
                <c:pt idx="8">
                  <c:v>129.17219537037036</c:v>
                </c:pt>
                <c:pt idx="9">
                  <c:v>139.32499166666668</c:v>
                </c:pt>
                <c:pt idx="10">
                  <c:v>153.60998214285715</c:v>
                </c:pt>
                <c:pt idx="11">
                  <c:v>136.44580833333333</c:v>
                </c:pt>
                <c:pt idx="12">
                  <c:v>130.62293106060605</c:v>
                </c:pt>
                <c:pt idx="13">
                  <c:v>112.31307142857143</c:v>
                </c:pt>
                <c:pt idx="14">
                  <c:v>137.58255462962961</c:v>
                </c:pt>
                <c:pt idx="15">
                  <c:v>144.56497337962963</c:v>
                </c:pt>
                <c:pt idx="16">
                  <c:v>127.32933863636364</c:v>
                </c:pt>
                <c:pt idx="17">
                  <c:v>124.80073484848486</c:v>
                </c:pt>
                <c:pt idx="18">
                  <c:v>144.39073148148148</c:v>
                </c:pt>
                <c:pt idx="19">
                  <c:v>127.11470681818183</c:v>
                </c:pt>
                <c:pt idx="20">
                  <c:v>126.72477196969697</c:v>
                </c:pt>
                <c:pt idx="21">
                  <c:v>124.4395159090909</c:v>
                </c:pt>
                <c:pt idx="22">
                  <c:v>129.48595227272727</c:v>
                </c:pt>
                <c:pt idx="23">
                  <c:v>129.63792196969695</c:v>
                </c:pt>
                <c:pt idx="24">
                  <c:v>123.78645530303029</c:v>
                </c:pt>
                <c:pt idx="25">
                  <c:v>123.39094318181819</c:v>
                </c:pt>
                <c:pt idx="26">
                  <c:v>126.79622727272728</c:v>
                </c:pt>
                <c:pt idx="27">
                  <c:v>150.58797222222222</c:v>
                </c:pt>
                <c:pt idx="28">
                  <c:v>177.53456547619049</c:v>
                </c:pt>
                <c:pt idx="29">
                  <c:v>199.84688095238096</c:v>
                </c:pt>
                <c:pt idx="30">
                  <c:v>158.33191319444444</c:v>
                </c:pt>
                <c:pt idx="31">
                  <c:v>199.13124652777776</c:v>
                </c:pt>
                <c:pt idx="32">
                  <c:v>144.0469277777778</c:v>
                </c:pt>
                <c:pt idx="33">
                  <c:v>200.72297883597884</c:v>
                </c:pt>
                <c:pt idx="34">
                  <c:v>154.60645370370372</c:v>
                </c:pt>
                <c:pt idx="35">
                  <c:v>142.20699867724866</c:v>
                </c:pt>
                <c:pt idx="36">
                  <c:v>129.46279469696969</c:v>
                </c:pt>
                <c:pt idx="37">
                  <c:v>117.93409848484849</c:v>
                </c:pt>
                <c:pt idx="38">
                  <c:v>138.74330833333335</c:v>
                </c:pt>
                <c:pt idx="39">
                  <c:v>170.51560416666666</c:v>
                </c:pt>
                <c:pt idx="40">
                  <c:v>137.93332407407405</c:v>
                </c:pt>
                <c:pt idx="41">
                  <c:v>135.89248333333336</c:v>
                </c:pt>
                <c:pt idx="42">
                  <c:v>134.06995833333332</c:v>
                </c:pt>
                <c:pt idx="43">
                  <c:v>152.85497569444448</c:v>
                </c:pt>
                <c:pt idx="44">
                  <c:v>128.71985606060608</c:v>
                </c:pt>
                <c:pt idx="45">
                  <c:v>126.4029303030303</c:v>
                </c:pt>
                <c:pt idx="46">
                  <c:v>138.28016759259259</c:v>
                </c:pt>
                <c:pt idx="47">
                  <c:v>131.55497499999998</c:v>
                </c:pt>
                <c:pt idx="48">
                  <c:v>131.92036111111111</c:v>
                </c:pt>
                <c:pt idx="49">
                  <c:v>150.32376190476191</c:v>
                </c:pt>
                <c:pt idx="50">
                  <c:v>137.17640277777778</c:v>
                </c:pt>
                <c:pt idx="51">
                  <c:v>136.30948809523809</c:v>
                </c:pt>
                <c:pt idx="52">
                  <c:v>139.31826587301589</c:v>
                </c:pt>
                <c:pt idx="53">
                  <c:v>132.58717857142858</c:v>
                </c:pt>
                <c:pt idx="54">
                  <c:v>148.03469444444443</c:v>
                </c:pt>
                <c:pt idx="55">
                  <c:v>140.37255902777778</c:v>
                </c:pt>
                <c:pt idx="56">
                  <c:v>128.48062351190475</c:v>
                </c:pt>
                <c:pt idx="57">
                  <c:v>116.39879419191918</c:v>
                </c:pt>
                <c:pt idx="58">
                  <c:v>123.5719696969697</c:v>
                </c:pt>
                <c:pt idx="59">
                  <c:v>136.48665833333331</c:v>
                </c:pt>
                <c:pt idx="60">
                  <c:v>122.97481818181819</c:v>
                </c:pt>
                <c:pt idx="61">
                  <c:v>114.83069551282051</c:v>
                </c:pt>
                <c:pt idx="62">
                  <c:v>109.37073547979799</c:v>
                </c:pt>
                <c:pt idx="63">
                  <c:v>114.90275694444445</c:v>
                </c:pt>
                <c:pt idx="64">
                  <c:v>108.03375427350426</c:v>
                </c:pt>
                <c:pt idx="65">
                  <c:v>117.69696212121212</c:v>
                </c:pt>
                <c:pt idx="66">
                  <c:v>106.02013888888888</c:v>
                </c:pt>
                <c:pt idx="67">
                  <c:v>108.63332638888889</c:v>
                </c:pt>
                <c:pt idx="68">
                  <c:v>110.37154861111111</c:v>
                </c:pt>
                <c:pt idx="69">
                  <c:v>121.14625833333332</c:v>
                </c:pt>
                <c:pt idx="70">
                  <c:v>113.2083611111111</c:v>
                </c:pt>
                <c:pt idx="71">
                  <c:v>109.97074936868687</c:v>
                </c:pt>
                <c:pt idx="72">
                  <c:v>118.48765909090909</c:v>
                </c:pt>
                <c:pt idx="73">
                  <c:v>113.5242279040404</c:v>
                </c:pt>
                <c:pt idx="74">
                  <c:v>105.3320908119658</c:v>
                </c:pt>
                <c:pt idx="75">
                  <c:v>115.57013194444444</c:v>
                </c:pt>
                <c:pt idx="76">
                  <c:v>107.19308974358975</c:v>
                </c:pt>
                <c:pt idx="77">
                  <c:v>113.8048263888889</c:v>
                </c:pt>
                <c:pt idx="78">
                  <c:v>115.11353282828283</c:v>
                </c:pt>
                <c:pt idx="79">
                  <c:v>125.01264393939394</c:v>
                </c:pt>
                <c:pt idx="80">
                  <c:v>126.95301515151515</c:v>
                </c:pt>
                <c:pt idx="81">
                  <c:v>115.50535101010101</c:v>
                </c:pt>
                <c:pt idx="82">
                  <c:v>112.48440214646465</c:v>
                </c:pt>
                <c:pt idx="83">
                  <c:v>116.56577525252526</c:v>
                </c:pt>
                <c:pt idx="84">
                  <c:v>132.60903571428571</c:v>
                </c:pt>
                <c:pt idx="85">
                  <c:v>122.43480555555556</c:v>
                </c:pt>
                <c:pt idx="86">
                  <c:v>124.21303787878787</c:v>
                </c:pt>
                <c:pt idx="87">
                  <c:v>107.72914583333333</c:v>
                </c:pt>
                <c:pt idx="88">
                  <c:v>125.75680303030302</c:v>
                </c:pt>
                <c:pt idx="89">
                  <c:v>114.01248611111112</c:v>
                </c:pt>
                <c:pt idx="90">
                  <c:v>133.50999166666668</c:v>
                </c:pt>
                <c:pt idx="91">
                  <c:v>125.01027803030303</c:v>
                </c:pt>
                <c:pt idx="92">
                  <c:v>115.07811730769231</c:v>
                </c:pt>
                <c:pt idx="93">
                  <c:v>149.18900462962961</c:v>
                </c:pt>
                <c:pt idx="94">
                  <c:v>124.1627696969697</c:v>
                </c:pt>
                <c:pt idx="95">
                  <c:v>124.1670357142857</c:v>
                </c:pt>
                <c:pt idx="96">
                  <c:v>147.10151515151514</c:v>
                </c:pt>
                <c:pt idx="97">
                  <c:v>116.21204292929292</c:v>
                </c:pt>
                <c:pt idx="98">
                  <c:v>119.6568106060606</c:v>
                </c:pt>
                <c:pt idx="99">
                  <c:v>117.20472727272727</c:v>
                </c:pt>
                <c:pt idx="100">
                  <c:v>206.73000000000002</c:v>
                </c:pt>
                <c:pt idx="101">
                  <c:v>211.41832738095241</c:v>
                </c:pt>
                <c:pt idx="102">
                  <c:v>123.01364393939394</c:v>
                </c:pt>
                <c:pt idx="103">
                  <c:v>116.43361363636365</c:v>
                </c:pt>
                <c:pt idx="104">
                  <c:v>111.25520833333334</c:v>
                </c:pt>
                <c:pt idx="105">
                  <c:v>131.94333333333333</c:v>
                </c:pt>
                <c:pt idx="106">
                  <c:v>121.52854229797981</c:v>
                </c:pt>
                <c:pt idx="107">
                  <c:v>119.23409090909091</c:v>
                </c:pt>
                <c:pt idx="108">
                  <c:v>141.43435185185183</c:v>
                </c:pt>
                <c:pt idx="109">
                  <c:v>126.56393939393939</c:v>
                </c:pt>
                <c:pt idx="110">
                  <c:v>118.705</c:v>
                </c:pt>
                <c:pt idx="111">
                  <c:v>124.22643939393939</c:v>
                </c:pt>
                <c:pt idx="112">
                  <c:v>125.68234848484848</c:v>
                </c:pt>
                <c:pt idx="113">
                  <c:v>119.47417929292929</c:v>
                </c:pt>
                <c:pt idx="114">
                  <c:v>124.41500833333335</c:v>
                </c:pt>
                <c:pt idx="115">
                  <c:v>129.60952380952381</c:v>
                </c:pt>
                <c:pt idx="116">
                  <c:v>228.01180555555555</c:v>
                </c:pt>
                <c:pt idx="117">
                  <c:v>152.86562500000002</c:v>
                </c:pt>
                <c:pt idx="118">
                  <c:v>125.56969696969696</c:v>
                </c:pt>
                <c:pt idx="119">
                  <c:v>125.07879166666667</c:v>
                </c:pt>
                <c:pt idx="120">
                  <c:v>119.12896153846152</c:v>
                </c:pt>
                <c:pt idx="121">
                  <c:v>115.28407702020202</c:v>
                </c:pt>
                <c:pt idx="122">
                  <c:v>121.43106060606061</c:v>
                </c:pt>
                <c:pt idx="123">
                  <c:v>386.59513888888887</c:v>
                </c:pt>
                <c:pt idx="124">
                  <c:v>198.84776785714286</c:v>
                </c:pt>
                <c:pt idx="125">
                  <c:v>125.82186893939394</c:v>
                </c:pt>
                <c:pt idx="126">
                  <c:v>141.31805555555556</c:v>
                </c:pt>
                <c:pt idx="127">
                  <c:v>116.90833333333333</c:v>
                </c:pt>
                <c:pt idx="128">
                  <c:v>140.09833333333333</c:v>
                </c:pt>
                <c:pt idx="129">
                  <c:v>111.05134032634032</c:v>
                </c:pt>
                <c:pt idx="130">
                  <c:v>126.63477272727272</c:v>
                </c:pt>
                <c:pt idx="131">
                  <c:v>129.28704545454545</c:v>
                </c:pt>
                <c:pt idx="132">
                  <c:v>130.82546287878787</c:v>
                </c:pt>
                <c:pt idx="133">
                  <c:v>110.82739898989898</c:v>
                </c:pt>
                <c:pt idx="134">
                  <c:v>117.86427398989899</c:v>
                </c:pt>
                <c:pt idx="135">
                  <c:v>122.23181060606061</c:v>
                </c:pt>
                <c:pt idx="136">
                  <c:v>129.52916666666667</c:v>
                </c:pt>
                <c:pt idx="137">
                  <c:v>129.914175</c:v>
                </c:pt>
                <c:pt idx="138">
                  <c:v>197.11666666666667</c:v>
                </c:pt>
                <c:pt idx="139">
                  <c:v>121.93104545454545</c:v>
                </c:pt>
                <c:pt idx="140">
                  <c:v>110.05556944444444</c:v>
                </c:pt>
                <c:pt idx="141">
                  <c:v>126.64833333333334</c:v>
                </c:pt>
                <c:pt idx="142">
                  <c:v>125.53056944444444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4937808"/>
        <c:axId val="-334936720"/>
      </c:lineChart>
      <c:catAx>
        <c:axId val="-33493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36720"/>
        <c:crosses val="autoZero"/>
        <c:auto val="1"/>
        <c:lblAlgn val="ctr"/>
        <c:lblOffset val="100"/>
        <c:noMultiLvlLbl val="0"/>
      </c:catAx>
      <c:valAx>
        <c:axId val="-334936720"/>
        <c:scaling>
          <c:orientation val="minMax"/>
          <c:max val="25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/>
                  <a:t>Minutos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378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dirty="0" smtClean="0"/>
              <a:t>Incremento</a:t>
            </a:r>
            <a:r>
              <a:rPr lang="es-MX" baseline="0" dirty="0" smtClean="0"/>
              <a:t> de t</a:t>
            </a:r>
            <a:r>
              <a:rPr lang="es-MX" dirty="0" smtClean="0"/>
              <a:t>emplas </a:t>
            </a:r>
            <a:r>
              <a:rPr lang="es-MX" dirty="0"/>
              <a:t>por día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ZAFRA 1516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'[Data of Refinery S1617.2 (002).xlsx]per day'!$O$5:$O$149</c:f>
              <c:numCache>
                <c:formatCode>General</c:formatCode>
                <c:ptCount val="145"/>
                <c:pt idx="0">
                  <c:v>3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10</c:v>
                </c:pt>
                <c:pt idx="6">
                  <c:v>12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13</c:v>
                </c:pt>
                <c:pt idx="12">
                  <c:v>15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16</c:v>
                </c:pt>
                <c:pt idx="19">
                  <c:v>13</c:v>
                </c:pt>
                <c:pt idx="20">
                  <c:v>15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15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18</c:v>
                </c:pt>
                <c:pt idx="31">
                  <c:v>17</c:v>
                </c:pt>
                <c:pt idx="32">
                  <c:v>17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15</c:v>
                </c:pt>
                <c:pt idx="37">
                  <c:v>16</c:v>
                </c:pt>
                <c:pt idx="38">
                  <c:v>16</c:v>
                </c:pt>
                <c:pt idx="39">
                  <c:v>18</c:v>
                </c:pt>
                <c:pt idx="40">
                  <c:v>19</c:v>
                </c:pt>
                <c:pt idx="41">
                  <c:v>16</c:v>
                </c:pt>
                <c:pt idx="42">
                  <c:v>15</c:v>
                </c:pt>
                <c:pt idx="43">
                  <c:v>17</c:v>
                </c:pt>
                <c:pt idx="44">
                  <c:v>16</c:v>
                </c:pt>
                <c:pt idx="45">
                  <c:v>18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16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18</c:v>
                </c:pt>
                <c:pt idx="55">
                  <c:v>18</c:v>
                </c:pt>
                <c:pt idx="56">
                  <c:v>18</c:v>
                </c:pt>
                <c:pt idx="57">
                  <c:v>16</c:v>
                </c:pt>
                <c:pt idx="58">
                  <c:v>17</c:v>
                </c:pt>
                <c:pt idx="59">
                  <c:v>18</c:v>
                </c:pt>
                <c:pt idx="60">
                  <c:v>19</c:v>
                </c:pt>
                <c:pt idx="61">
                  <c:v>17</c:v>
                </c:pt>
                <c:pt idx="62">
                  <c:v>18</c:v>
                </c:pt>
                <c:pt idx="63">
                  <c:v>18</c:v>
                </c:pt>
                <c:pt idx="64">
                  <c:v>18</c:v>
                </c:pt>
                <c:pt idx="65">
                  <c:v>16</c:v>
                </c:pt>
                <c:pt idx="66">
                  <c:v>17</c:v>
                </c:pt>
                <c:pt idx="67">
                  <c:v>17</c:v>
                </c:pt>
                <c:pt idx="68">
                  <c:v>18</c:v>
                </c:pt>
                <c:pt idx="69">
                  <c:v>15</c:v>
                </c:pt>
                <c:pt idx="70">
                  <c:v>17</c:v>
                </c:pt>
                <c:pt idx="71">
                  <c:v>16</c:v>
                </c:pt>
                <c:pt idx="72">
                  <c:v>17</c:v>
                </c:pt>
                <c:pt idx="73">
                  <c:v>17</c:v>
                </c:pt>
                <c:pt idx="74">
                  <c:v>16</c:v>
                </c:pt>
                <c:pt idx="75">
                  <c:v>16</c:v>
                </c:pt>
                <c:pt idx="76">
                  <c:v>16</c:v>
                </c:pt>
                <c:pt idx="77">
                  <c:v>16</c:v>
                </c:pt>
                <c:pt idx="78">
                  <c:v>14</c:v>
                </c:pt>
                <c:pt idx="79">
                  <c:v>15</c:v>
                </c:pt>
                <c:pt idx="80">
                  <c:v>17</c:v>
                </c:pt>
                <c:pt idx="81">
                  <c:v>17</c:v>
                </c:pt>
                <c:pt idx="82">
                  <c:v>16</c:v>
                </c:pt>
                <c:pt idx="83">
                  <c:v>17</c:v>
                </c:pt>
                <c:pt idx="84">
                  <c:v>17</c:v>
                </c:pt>
                <c:pt idx="85">
                  <c:v>15</c:v>
                </c:pt>
                <c:pt idx="86">
                  <c:v>11</c:v>
                </c:pt>
                <c:pt idx="87">
                  <c:v>17</c:v>
                </c:pt>
                <c:pt idx="88">
                  <c:v>18</c:v>
                </c:pt>
                <c:pt idx="89">
                  <c:v>17</c:v>
                </c:pt>
                <c:pt idx="90">
                  <c:v>18</c:v>
                </c:pt>
                <c:pt idx="91">
                  <c:v>18</c:v>
                </c:pt>
                <c:pt idx="92">
                  <c:v>17</c:v>
                </c:pt>
                <c:pt idx="93">
                  <c:v>17</c:v>
                </c:pt>
                <c:pt idx="94">
                  <c:v>17</c:v>
                </c:pt>
                <c:pt idx="95">
                  <c:v>17</c:v>
                </c:pt>
                <c:pt idx="96">
                  <c:v>13</c:v>
                </c:pt>
                <c:pt idx="97">
                  <c:v>15</c:v>
                </c:pt>
                <c:pt idx="98">
                  <c:v>16</c:v>
                </c:pt>
                <c:pt idx="99">
                  <c:v>17</c:v>
                </c:pt>
                <c:pt idx="100">
                  <c:v>17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17</c:v>
                </c:pt>
                <c:pt idx="107">
                  <c:v>17</c:v>
                </c:pt>
                <c:pt idx="108">
                  <c:v>12</c:v>
                </c:pt>
                <c:pt idx="109">
                  <c:v>15</c:v>
                </c:pt>
                <c:pt idx="110">
                  <c:v>18</c:v>
                </c:pt>
                <c:pt idx="111">
                  <c:v>16</c:v>
                </c:pt>
                <c:pt idx="112">
                  <c:v>15</c:v>
                </c:pt>
                <c:pt idx="113">
                  <c:v>17</c:v>
                </c:pt>
                <c:pt idx="114">
                  <c:v>16</c:v>
                </c:pt>
                <c:pt idx="115">
                  <c:v>17</c:v>
                </c:pt>
                <c:pt idx="116">
                  <c:v>18</c:v>
                </c:pt>
                <c:pt idx="117">
                  <c:v>16</c:v>
                </c:pt>
                <c:pt idx="118">
                  <c:v>17</c:v>
                </c:pt>
                <c:pt idx="119">
                  <c:v>17</c:v>
                </c:pt>
                <c:pt idx="120">
                  <c:v>20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19</c:v>
                </c:pt>
                <c:pt idx="125">
                  <c:v>16</c:v>
                </c:pt>
                <c:pt idx="126">
                  <c:v>16</c:v>
                </c:pt>
                <c:pt idx="127">
                  <c:v>18</c:v>
                </c:pt>
                <c:pt idx="128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v>ZAFRA 1617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'[Data of Refinery S1617.2 (002).xlsx]per day'!$P$5:$P$149</c:f>
              <c:numCache>
                <c:formatCode>General</c:formatCode>
                <c:ptCount val="145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13</c:v>
                </c:pt>
                <c:pt idx="4">
                  <c:v>17</c:v>
                </c:pt>
                <c:pt idx="5">
                  <c:v>17</c:v>
                </c:pt>
                <c:pt idx="6">
                  <c:v>13</c:v>
                </c:pt>
                <c:pt idx="7">
                  <c:v>14</c:v>
                </c:pt>
                <c:pt idx="8">
                  <c:v>19</c:v>
                </c:pt>
                <c:pt idx="9">
                  <c:v>17</c:v>
                </c:pt>
                <c:pt idx="10">
                  <c:v>19</c:v>
                </c:pt>
                <c:pt idx="11">
                  <c:v>20</c:v>
                </c:pt>
                <c:pt idx="12">
                  <c:v>16</c:v>
                </c:pt>
                <c:pt idx="13">
                  <c:v>20</c:v>
                </c:pt>
                <c:pt idx="14">
                  <c:v>21</c:v>
                </c:pt>
                <c:pt idx="15">
                  <c:v>13</c:v>
                </c:pt>
                <c:pt idx="16">
                  <c:v>19</c:v>
                </c:pt>
                <c:pt idx="17">
                  <c:v>17</c:v>
                </c:pt>
                <c:pt idx="18">
                  <c:v>21</c:v>
                </c:pt>
                <c:pt idx="19">
                  <c:v>22</c:v>
                </c:pt>
                <c:pt idx="20">
                  <c:v>18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22</c:v>
                </c:pt>
                <c:pt idx="29">
                  <c:v>18</c:v>
                </c:pt>
                <c:pt idx="30">
                  <c:v>15</c:v>
                </c:pt>
                <c:pt idx="31">
                  <c:v>13</c:v>
                </c:pt>
                <c:pt idx="32">
                  <c:v>17</c:v>
                </c:pt>
                <c:pt idx="33">
                  <c:v>13</c:v>
                </c:pt>
                <c:pt idx="34">
                  <c:v>11</c:v>
                </c:pt>
                <c:pt idx="35">
                  <c:v>16</c:v>
                </c:pt>
                <c:pt idx="36">
                  <c:v>18</c:v>
                </c:pt>
                <c:pt idx="37">
                  <c:v>16</c:v>
                </c:pt>
                <c:pt idx="38">
                  <c:v>19</c:v>
                </c:pt>
                <c:pt idx="39">
                  <c:v>22</c:v>
                </c:pt>
                <c:pt idx="40">
                  <c:v>20</c:v>
                </c:pt>
                <c:pt idx="41">
                  <c:v>16</c:v>
                </c:pt>
                <c:pt idx="42">
                  <c:v>17</c:v>
                </c:pt>
                <c:pt idx="43">
                  <c:v>20</c:v>
                </c:pt>
                <c:pt idx="44">
                  <c:v>19</c:v>
                </c:pt>
                <c:pt idx="45">
                  <c:v>17</c:v>
                </c:pt>
                <c:pt idx="46">
                  <c:v>20</c:v>
                </c:pt>
                <c:pt idx="47">
                  <c:v>21</c:v>
                </c:pt>
                <c:pt idx="48">
                  <c:v>19</c:v>
                </c:pt>
                <c:pt idx="49">
                  <c:v>20</c:v>
                </c:pt>
                <c:pt idx="50">
                  <c:v>18</c:v>
                </c:pt>
                <c:pt idx="51">
                  <c:v>14</c:v>
                </c:pt>
                <c:pt idx="52">
                  <c:v>13</c:v>
                </c:pt>
                <c:pt idx="53">
                  <c:v>14</c:v>
                </c:pt>
                <c:pt idx="54">
                  <c:v>13</c:v>
                </c:pt>
                <c:pt idx="55">
                  <c:v>15</c:v>
                </c:pt>
                <c:pt idx="56">
                  <c:v>7</c:v>
                </c:pt>
                <c:pt idx="57">
                  <c:v>17</c:v>
                </c:pt>
                <c:pt idx="58">
                  <c:v>15</c:v>
                </c:pt>
                <c:pt idx="59">
                  <c:v>22</c:v>
                </c:pt>
                <c:pt idx="60">
                  <c:v>22</c:v>
                </c:pt>
                <c:pt idx="61">
                  <c:v>20</c:v>
                </c:pt>
                <c:pt idx="62">
                  <c:v>21</c:v>
                </c:pt>
                <c:pt idx="63">
                  <c:v>25</c:v>
                </c:pt>
                <c:pt idx="64">
                  <c:v>22</c:v>
                </c:pt>
                <c:pt idx="65">
                  <c:v>24</c:v>
                </c:pt>
                <c:pt idx="66">
                  <c:v>24</c:v>
                </c:pt>
                <c:pt idx="67">
                  <c:v>23</c:v>
                </c:pt>
                <c:pt idx="68">
                  <c:v>24</c:v>
                </c:pt>
                <c:pt idx="69">
                  <c:v>24</c:v>
                </c:pt>
                <c:pt idx="70">
                  <c:v>24</c:v>
                </c:pt>
                <c:pt idx="71">
                  <c:v>22</c:v>
                </c:pt>
                <c:pt idx="72">
                  <c:v>24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24</c:v>
                </c:pt>
                <c:pt idx="77">
                  <c:v>21</c:v>
                </c:pt>
                <c:pt idx="78">
                  <c:v>24</c:v>
                </c:pt>
                <c:pt idx="79">
                  <c:v>24</c:v>
                </c:pt>
                <c:pt idx="80">
                  <c:v>23</c:v>
                </c:pt>
                <c:pt idx="81">
                  <c:v>21</c:v>
                </c:pt>
                <c:pt idx="82">
                  <c:v>22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16</c:v>
                </c:pt>
                <c:pt idx="87">
                  <c:v>19</c:v>
                </c:pt>
                <c:pt idx="88">
                  <c:v>21</c:v>
                </c:pt>
                <c:pt idx="89">
                  <c:v>17</c:v>
                </c:pt>
                <c:pt idx="90">
                  <c:v>22</c:v>
                </c:pt>
                <c:pt idx="91">
                  <c:v>24</c:v>
                </c:pt>
                <c:pt idx="92">
                  <c:v>20</c:v>
                </c:pt>
                <c:pt idx="93">
                  <c:v>21</c:v>
                </c:pt>
                <c:pt idx="94">
                  <c:v>22</c:v>
                </c:pt>
                <c:pt idx="95">
                  <c:v>17</c:v>
                </c:pt>
                <c:pt idx="96">
                  <c:v>21</c:v>
                </c:pt>
                <c:pt idx="97">
                  <c:v>15</c:v>
                </c:pt>
                <c:pt idx="98">
                  <c:v>22</c:v>
                </c:pt>
                <c:pt idx="99">
                  <c:v>21</c:v>
                </c:pt>
                <c:pt idx="100">
                  <c:v>22</c:v>
                </c:pt>
                <c:pt idx="101">
                  <c:v>23</c:v>
                </c:pt>
                <c:pt idx="102">
                  <c:v>9</c:v>
                </c:pt>
                <c:pt idx="103">
                  <c:v>15</c:v>
                </c:pt>
                <c:pt idx="104">
                  <c:v>22</c:v>
                </c:pt>
                <c:pt idx="105">
                  <c:v>20</c:v>
                </c:pt>
                <c:pt idx="106">
                  <c:v>15</c:v>
                </c:pt>
                <c:pt idx="107">
                  <c:v>20</c:v>
                </c:pt>
                <c:pt idx="108">
                  <c:v>23</c:v>
                </c:pt>
                <c:pt idx="109">
                  <c:v>22</c:v>
                </c:pt>
                <c:pt idx="110">
                  <c:v>19</c:v>
                </c:pt>
                <c:pt idx="111">
                  <c:v>21</c:v>
                </c:pt>
                <c:pt idx="112">
                  <c:v>20</c:v>
                </c:pt>
                <c:pt idx="113">
                  <c:v>21</c:v>
                </c:pt>
                <c:pt idx="114">
                  <c:v>22</c:v>
                </c:pt>
                <c:pt idx="115">
                  <c:v>22</c:v>
                </c:pt>
                <c:pt idx="116">
                  <c:v>20</c:v>
                </c:pt>
                <c:pt idx="117">
                  <c:v>14</c:v>
                </c:pt>
                <c:pt idx="118">
                  <c:v>10</c:v>
                </c:pt>
                <c:pt idx="119">
                  <c:v>16</c:v>
                </c:pt>
                <c:pt idx="120">
                  <c:v>22</c:v>
                </c:pt>
                <c:pt idx="121">
                  <c:v>21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6</c:v>
                </c:pt>
                <c:pt idx="126">
                  <c:v>15</c:v>
                </c:pt>
                <c:pt idx="127">
                  <c:v>21</c:v>
                </c:pt>
                <c:pt idx="128">
                  <c:v>19</c:v>
                </c:pt>
                <c:pt idx="129">
                  <c:v>23</c:v>
                </c:pt>
                <c:pt idx="130">
                  <c:v>19</c:v>
                </c:pt>
                <c:pt idx="131">
                  <c:v>22</c:v>
                </c:pt>
                <c:pt idx="132">
                  <c:v>21</c:v>
                </c:pt>
                <c:pt idx="133">
                  <c:v>21</c:v>
                </c:pt>
                <c:pt idx="134">
                  <c:v>21</c:v>
                </c:pt>
                <c:pt idx="135">
                  <c:v>23</c:v>
                </c:pt>
                <c:pt idx="136">
                  <c:v>23</c:v>
                </c:pt>
                <c:pt idx="137">
                  <c:v>22</c:v>
                </c:pt>
                <c:pt idx="138">
                  <c:v>20</c:v>
                </c:pt>
                <c:pt idx="139">
                  <c:v>20</c:v>
                </c:pt>
                <c:pt idx="140">
                  <c:v>13</c:v>
                </c:pt>
                <c:pt idx="141">
                  <c:v>22</c:v>
                </c:pt>
                <c:pt idx="142">
                  <c:v>23</c:v>
                </c:pt>
                <c:pt idx="143">
                  <c:v>21</c:v>
                </c:pt>
                <c:pt idx="14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6723216"/>
        <c:axId val="-336718320"/>
      </c:lineChart>
      <c:catAx>
        <c:axId val="-33672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DIA ZAFRA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8320"/>
        <c:crosses val="autoZero"/>
        <c:auto val="1"/>
        <c:lblAlgn val="ctr"/>
        <c:lblOffset val="100"/>
        <c:noMultiLvlLbl val="0"/>
      </c:catAx>
      <c:valAx>
        <c:axId val="-33671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2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8975184412817E-2"/>
          <c:y val="3.0253025302530254E-2"/>
          <c:w val="0.67564037114916831"/>
          <c:h val="0.81425118889841741"/>
        </c:manualLayout>
      </c:layout>
      <c:lineChart>
        <c:grouping val="standard"/>
        <c:varyColors val="0"/>
        <c:ser>
          <c:idx val="3"/>
          <c:order val="1"/>
          <c:tx>
            <c:v>Brix de la Masa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'CONDENSED RESULTS'!$A$5:$A$152</c:f>
              <c:numCache>
                <c:formatCode>General</c:formatCode>
                <c:ptCount val="1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53</c:v>
                </c:pt>
                <c:pt idx="100">
                  <c:v>54</c:v>
                </c:pt>
                <c:pt idx="101">
                  <c:v>55</c:v>
                </c:pt>
                <c:pt idx="102">
                  <c:v>56</c:v>
                </c:pt>
                <c:pt idx="103">
                  <c:v>57</c:v>
                </c:pt>
                <c:pt idx="104">
                  <c:v>58</c:v>
                </c:pt>
                <c:pt idx="105">
                  <c:v>59</c:v>
                </c:pt>
                <c:pt idx="106">
                  <c:v>60</c:v>
                </c:pt>
                <c:pt idx="107">
                  <c:v>61</c:v>
                </c:pt>
                <c:pt idx="108">
                  <c:v>62</c:v>
                </c:pt>
                <c:pt idx="109">
                  <c:v>63</c:v>
                </c:pt>
                <c:pt idx="110">
                  <c:v>64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68</c:v>
                </c:pt>
                <c:pt idx="115">
                  <c:v>69</c:v>
                </c:pt>
                <c:pt idx="116">
                  <c:v>70</c:v>
                </c:pt>
                <c:pt idx="117">
                  <c:v>71</c:v>
                </c:pt>
                <c:pt idx="118">
                  <c:v>72</c:v>
                </c:pt>
                <c:pt idx="119">
                  <c:v>73</c:v>
                </c:pt>
                <c:pt idx="120">
                  <c:v>74</c:v>
                </c:pt>
                <c:pt idx="121">
                  <c:v>75</c:v>
                </c:pt>
                <c:pt idx="122">
                  <c:v>76</c:v>
                </c:pt>
                <c:pt idx="123">
                  <c:v>77</c:v>
                </c:pt>
                <c:pt idx="124">
                  <c:v>78</c:v>
                </c:pt>
                <c:pt idx="125">
                  <c:v>79</c:v>
                </c:pt>
                <c:pt idx="126">
                  <c:v>80</c:v>
                </c:pt>
                <c:pt idx="127">
                  <c:v>81</c:v>
                </c:pt>
                <c:pt idx="128">
                  <c:v>82</c:v>
                </c:pt>
                <c:pt idx="129">
                  <c:v>83</c:v>
                </c:pt>
                <c:pt idx="130">
                  <c:v>84</c:v>
                </c:pt>
                <c:pt idx="131">
                  <c:v>85</c:v>
                </c:pt>
                <c:pt idx="132">
                  <c:v>86</c:v>
                </c:pt>
                <c:pt idx="133">
                  <c:v>87</c:v>
                </c:pt>
                <c:pt idx="134">
                  <c:v>88</c:v>
                </c:pt>
                <c:pt idx="135">
                  <c:v>89</c:v>
                </c:pt>
                <c:pt idx="136">
                  <c:v>90</c:v>
                </c:pt>
                <c:pt idx="137">
                  <c:v>91</c:v>
                </c:pt>
                <c:pt idx="138">
                  <c:v>92</c:v>
                </c:pt>
                <c:pt idx="139">
                  <c:v>93</c:v>
                </c:pt>
                <c:pt idx="140">
                  <c:v>94</c:v>
                </c:pt>
                <c:pt idx="141">
                  <c:v>95</c:v>
                </c:pt>
                <c:pt idx="142">
                  <c:v>96</c:v>
                </c:pt>
                <c:pt idx="143">
                  <c:v>97</c:v>
                </c:pt>
                <c:pt idx="144">
                  <c:v>98</c:v>
                </c:pt>
                <c:pt idx="145">
                  <c:v>99</c:v>
                </c:pt>
                <c:pt idx="146">
                  <c:v>100</c:v>
                </c:pt>
                <c:pt idx="147">
                  <c:v>101</c:v>
                </c:pt>
              </c:numCache>
            </c:numRef>
          </c:cat>
          <c:val>
            <c:numRef>
              <c:f>'CONDENSED RESULTS'!$E$5:$E$152</c:f>
              <c:numCache>
                <c:formatCode>0.0</c:formatCode>
                <c:ptCount val="14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69.180442810058594</c:v>
                </c:pt>
                <c:pt idx="13">
                  <c:v>69.111442565917969</c:v>
                </c:pt>
                <c:pt idx="14">
                  <c:v>69.280128479003906</c:v>
                </c:pt>
                <c:pt idx="15">
                  <c:v>67.0677490234375</c:v>
                </c:pt>
                <c:pt idx="16">
                  <c:v>63.608100891113281</c:v>
                </c:pt>
                <c:pt idx="17">
                  <c:v>69.534927368164063</c:v>
                </c:pt>
                <c:pt idx="18">
                  <c:v>69.670722961425781</c:v>
                </c:pt>
                <c:pt idx="19">
                  <c:v>69.778999328613281</c:v>
                </c:pt>
                <c:pt idx="20">
                  <c:v>69.932243347167969</c:v>
                </c:pt>
                <c:pt idx="21">
                  <c:v>70.147628784179687</c:v>
                </c:pt>
                <c:pt idx="22">
                  <c:v>70.323593139648437</c:v>
                </c:pt>
                <c:pt idx="23">
                  <c:v>70.435173034667969</c:v>
                </c:pt>
                <c:pt idx="24">
                  <c:v>70.502639770507813</c:v>
                </c:pt>
                <c:pt idx="25">
                  <c:v>70.572250366210938</c:v>
                </c:pt>
                <c:pt idx="26">
                  <c:v>70.661689758300781</c:v>
                </c:pt>
                <c:pt idx="27">
                  <c:v>70.79620361328125</c:v>
                </c:pt>
                <c:pt idx="28">
                  <c:v>70.958442687988281</c:v>
                </c:pt>
                <c:pt idx="29">
                  <c:v>71.178016662597656</c:v>
                </c:pt>
                <c:pt idx="30">
                  <c:v>71.488906860351563</c:v>
                </c:pt>
                <c:pt idx="31">
                  <c:v>71.82415771484375</c:v>
                </c:pt>
                <c:pt idx="32">
                  <c:v>72.123893737792969</c:v>
                </c:pt>
                <c:pt idx="33">
                  <c:v>72.48590087890625</c:v>
                </c:pt>
                <c:pt idx="34">
                  <c:v>72.866111755371094</c:v>
                </c:pt>
                <c:pt idx="35">
                  <c:v>73.270393371582031</c:v>
                </c:pt>
                <c:pt idx="36">
                  <c:v>73.685173034667969</c:v>
                </c:pt>
                <c:pt idx="37">
                  <c:v>74.101646423339844</c:v>
                </c:pt>
                <c:pt idx="38">
                  <c:v>74.542037963867188</c:v>
                </c:pt>
                <c:pt idx="39">
                  <c:v>75.01629638671875</c:v>
                </c:pt>
                <c:pt idx="40">
                  <c:v>75.482093811035156</c:v>
                </c:pt>
                <c:pt idx="41">
                  <c:v>75.943023681640625</c:v>
                </c:pt>
                <c:pt idx="42">
                  <c:v>76.42999267578125</c:v>
                </c:pt>
                <c:pt idx="43">
                  <c:v>76.906883239746094</c:v>
                </c:pt>
                <c:pt idx="44">
                  <c:v>77.393943786621094</c:v>
                </c:pt>
                <c:pt idx="45">
                  <c:v>78.042999267578125</c:v>
                </c:pt>
                <c:pt idx="46">
                  <c:v>78.620262145996094</c:v>
                </c:pt>
                <c:pt idx="47">
                  <c:v>78.856434960139211</c:v>
                </c:pt>
                <c:pt idx="48">
                  <c:v>79.235245833452112</c:v>
                </c:pt>
                <c:pt idx="49">
                  <c:v>79.530692729178767</c:v>
                </c:pt>
                <c:pt idx="50">
                  <c:v>79.803538217047858</c:v>
                </c:pt>
                <c:pt idx="51">
                  <c:v>80.052626266014968</c:v>
                </c:pt>
                <c:pt idx="52">
                  <c:v>80.330489782354235</c:v>
                </c:pt>
                <c:pt idx="53">
                  <c:v>80.629371319389563</c:v>
                </c:pt>
                <c:pt idx="54">
                  <c:v>80.90769991430858</c:v>
                </c:pt>
                <c:pt idx="55">
                  <c:v>81.11208893232174</c:v>
                </c:pt>
                <c:pt idx="56">
                  <c:v>81.233629797274702</c:v>
                </c:pt>
                <c:pt idx="57">
                  <c:v>81.428191687258476</c:v>
                </c:pt>
                <c:pt idx="58">
                  <c:v>81.678181183208764</c:v>
                </c:pt>
                <c:pt idx="59">
                  <c:v>81.943807784007177</c:v>
                </c:pt>
                <c:pt idx="60">
                  <c:v>82.249990586194485</c:v>
                </c:pt>
                <c:pt idx="61">
                  <c:v>82.534902543348736</c:v>
                </c:pt>
                <c:pt idx="62">
                  <c:v>82.81673683835848</c:v>
                </c:pt>
                <c:pt idx="63">
                  <c:v>83.096111759980957</c:v>
                </c:pt>
                <c:pt idx="64">
                  <c:v>83.35846515928074</c:v>
                </c:pt>
                <c:pt idx="65">
                  <c:v>83.668135315307538</c:v>
                </c:pt>
                <c:pt idx="66">
                  <c:v>83.953759490143938</c:v>
                </c:pt>
                <c:pt idx="67">
                  <c:v>84.231171115571215</c:v>
                </c:pt>
                <c:pt idx="68">
                  <c:v>84.505995960414538</c:v>
                </c:pt>
                <c:pt idx="69">
                  <c:v>84.772895197735195</c:v>
                </c:pt>
                <c:pt idx="70">
                  <c:v>84.952449574379003</c:v>
                </c:pt>
                <c:pt idx="71">
                  <c:v>85.043992050465292</c:v>
                </c:pt>
                <c:pt idx="72">
                  <c:v>85.251818385020897</c:v>
                </c:pt>
                <c:pt idx="73">
                  <c:v>85.406260868092716</c:v>
                </c:pt>
                <c:pt idx="74">
                  <c:v>85.149693745890261</c:v>
                </c:pt>
                <c:pt idx="75">
                  <c:v>85.056079944373082</c:v>
                </c:pt>
                <c:pt idx="76">
                  <c:v>84.968154983460607</c:v>
                </c:pt>
                <c:pt idx="77">
                  <c:v>84.904217110797873</c:v>
                </c:pt>
                <c:pt idx="78">
                  <c:v>84.827252196066922</c:v>
                </c:pt>
                <c:pt idx="79">
                  <c:v>84.724914021125485</c:v>
                </c:pt>
                <c:pt idx="80">
                  <c:v>84.669940143447931</c:v>
                </c:pt>
                <c:pt idx="81">
                  <c:v>84.705609010986706</c:v>
                </c:pt>
                <c:pt idx="82">
                  <c:v>84.822656468465482</c:v>
                </c:pt>
                <c:pt idx="83">
                  <c:v>85.03809070050923</c:v>
                </c:pt>
                <c:pt idx="84">
                  <c:v>85.260808033498876</c:v>
                </c:pt>
                <c:pt idx="85">
                  <c:v>85.468841965158788</c:v>
                </c:pt>
                <c:pt idx="86">
                  <c:v>85.607193256402567</c:v>
                </c:pt>
                <c:pt idx="87">
                  <c:v>85.69000749249301</c:v>
                </c:pt>
                <c:pt idx="88">
                  <c:v>85.689208992800644</c:v>
                </c:pt>
                <c:pt idx="89">
                  <c:v>85.807593668198095</c:v>
                </c:pt>
                <c:pt idx="90">
                  <c:v>85.99193772109578</c:v>
                </c:pt>
                <c:pt idx="91">
                  <c:v>86.07103533330428</c:v>
                </c:pt>
                <c:pt idx="92">
                  <c:v>86.089004889170894</c:v>
                </c:pt>
                <c:pt idx="93">
                  <c:v>86.026612768855244</c:v>
                </c:pt>
                <c:pt idx="94">
                  <c:v>86.023573722372362</c:v>
                </c:pt>
                <c:pt idx="95">
                  <c:v>86.022098620075724</c:v>
                </c:pt>
                <c:pt idx="96">
                  <c:v>86.004853663806031</c:v>
                </c:pt>
                <c:pt idx="97">
                  <c:v>85.987013468725564</c:v>
                </c:pt>
                <c:pt idx="98">
                  <c:v>86.068212611735646</c:v>
                </c:pt>
                <c:pt idx="99">
                  <c:v>86.166376080676827</c:v>
                </c:pt>
                <c:pt idx="100">
                  <c:v>86.259915233781953</c:v>
                </c:pt>
                <c:pt idx="101">
                  <c:v>86.339598251160254</c:v>
                </c:pt>
                <c:pt idx="102">
                  <c:v>86.418595648313456</c:v>
                </c:pt>
                <c:pt idx="103">
                  <c:v>86.446630383438048</c:v>
                </c:pt>
                <c:pt idx="104">
                  <c:v>86.449965638833476</c:v>
                </c:pt>
                <c:pt idx="105">
                  <c:v>86.450136923272822</c:v>
                </c:pt>
                <c:pt idx="106">
                  <c:v>86.446466475168208</c:v>
                </c:pt>
                <c:pt idx="107">
                  <c:v>86.46963153021143</c:v>
                </c:pt>
                <c:pt idx="108">
                  <c:v>86.523388241738843</c:v>
                </c:pt>
                <c:pt idx="109">
                  <c:v>86.568276672757747</c:v>
                </c:pt>
                <c:pt idx="110">
                  <c:v>86.630622214203697</c:v>
                </c:pt>
                <c:pt idx="111">
                  <c:v>86.682764059885713</c:v>
                </c:pt>
                <c:pt idx="112">
                  <c:v>86.712349682055162</c:v>
                </c:pt>
                <c:pt idx="113">
                  <c:v>86.757123628170547</c:v>
                </c:pt>
                <c:pt idx="114">
                  <c:v>86.842955005313613</c:v>
                </c:pt>
                <c:pt idx="115">
                  <c:v>86.901641842168999</c:v>
                </c:pt>
                <c:pt idx="116">
                  <c:v>86.972318921982406</c:v>
                </c:pt>
                <c:pt idx="117">
                  <c:v>87.024307076402721</c:v>
                </c:pt>
                <c:pt idx="118">
                  <c:v>87.043750088831388</c:v>
                </c:pt>
                <c:pt idx="119">
                  <c:v>87.056716785333919</c:v>
                </c:pt>
                <c:pt idx="120">
                  <c:v>87.096238352510355</c:v>
                </c:pt>
                <c:pt idx="121">
                  <c:v>87.13040581230625</c:v>
                </c:pt>
                <c:pt idx="122">
                  <c:v>87.163116189870891</c:v>
                </c:pt>
                <c:pt idx="123">
                  <c:v>87.209363573449309</c:v>
                </c:pt>
                <c:pt idx="124">
                  <c:v>87.228791315639299</c:v>
                </c:pt>
                <c:pt idx="125">
                  <c:v>87.22562271505727</c:v>
                </c:pt>
                <c:pt idx="126">
                  <c:v>87.212648010616647</c:v>
                </c:pt>
                <c:pt idx="127">
                  <c:v>87.208373835948564</c:v>
                </c:pt>
                <c:pt idx="128">
                  <c:v>87.206316967522156</c:v>
                </c:pt>
                <c:pt idx="129">
                  <c:v>87.225203470181086</c:v>
                </c:pt>
                <c:pt idx="130">
                  <c:v>87.280925238277504</c:v>
                </c:pt>
                <c:pt idx="131">
                  <c:v>87.356098851574671</c:v>
                </c:pt>
                <c:pt idx="132">
                  <c:v>87.425765056563733</c:v>
                </c:pt>
                <c:pt idx="133">
                  <c:v>87.503435061633127</c:v>
                </c:pt>
                <c:pt idx="134">
                  <c:v>87.564402687703705</c:v>
                </c:pt>
                <c:pt idx="135">
                  <c:v>87.567201262538262</c:v>
                </c:pt>
                <c:pt idx="136">
                  <c:v>87.535457711051791</c:v>
                </c:pt>
                <c:pt idx="137">
                  <c:v>87.493914872847256</c:v>
                </c:pt>
                <c:pt idx="138">
                  <c:v>87.406801510272089</c:v>
                </c:pt>
                <c:pt idx="139">
                  <c:v>87.389953726969765</c:v>
                </c:pt>
                <c:pt idx="140">
                  <c:v>87.360143128130716</c:v>
                </c:pt>
                <c:pt idx="141">
                  <c:v>87.386034242379253</c:v>
                </c:pt>
                <c:pt idx="142">
                  <c:v>87.386426999100451</c:v>
                </c:pt>
                <c:pt idx="143">
                  <c:v>87.502583227910719</c:v>
                </c:pt>
                <c:pt idx="144">
                  <c:v>87.659073341127936</c:v>
                </c:pt>
                <c:pt idx="145">
                  <c:v>87.778484910223199</c:v>
                </c:pt>
                <c:pt idx="146">
                  <c:v>87.907157377281123</c:v>
                </c:pt>
                <c:pt idx="147">
                  <c:v>88.03911985050982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839-4DCF-874A-444AD7505AFF}"/>
            </c:ext>
          </c:extLst>
        </c:ser>
        <c:ser>
          <c:idx val="4"/>
          <c:order val="2"/>
          <c:tx>
            <c:v>Nivel</c:v>
          </c:tx>
          <c:marker>
            <c:symbol val="none"/>
          </c:marker>
          <c:cat>
            <c:numRef>
              <c:f>'CONDENSED RESULTS'!$A$5:$A$152</c:f>
              <c:numCache>
                <c:formatCode>General</c:formatCode>
                <c:ptCount val="1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53</c:v>
                </c:pt>
                <c:pt idx="100">
                  <c:v>54</c:v>
                </c:pt>
                <c:pt idx="101">
                  <c:v>55</c:v>
                </c:pt>
                <c:pt idx="102">
                  <c:v>56</c:v>
                </c:pt>
                <c:pt idx="103">
                  <c:v>57</c:v>
                </c:pt>
                <c:pt idx="104">
                  <c:v>58</c:v>
                </c:pt>
                <c:pt idx="105">
                  <c:v>59</c:v>
                </c:pt>
                <c:pt idx="106">
                  <c:v>60</c:v>
                </c:pt>
                <c:pt idx="107">
                  <c:v>61</c:v>
                </c:pt>
                <c:pt idx="108">
                  <c:v>62</c:v>
                </c:pt>
                <c:pt idx="109">
                  <c:v>63</c:v>
                </c:pt>
                <c:pt idx="110">
                  <c:v>64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68</c:v>
                </c:pt>
                <c:pt idx="115">
                  <c:v>69</c:v>
                </c:pt>
                <c:pt idx="116">
                  <c:v>70</c:v>
                </c:pt>
                <c:pt idx="117">
                  <c:v>71</c:v>
                </c:pt>
                <c:pt idx="118">
                  <c:v>72</c:v>
                </c:pt>
                <c:pt idx="119">
                  <c:v>73</c:v>
                </c:pt>
                <c:pt idx="120">
                  <c:v>74</c:v>
                </c:pt>
                <c:pt idx="121">
                  <c:v>75</c:v>
                </c:pt>
                <c:pt idx="122">
                  <c:v>76</c:v>
                </c:pt>
                <c:pt idx="123">
                  <c:v>77</c:v>
                </c:pt>
                <c:pt idx="124">
                  <c:v>78</c:v>
                </c:pt>
                <c:pt idx="125">
                  <c:v>79</c:v>
                </c:pt>
                <c:pt idx="126">
                  <c:v>80</c:v>
                </c:pt>
                <c:pt idx="127">
                  <c:v>81</c:v>
                </c:pt>
                <c:pt idx="128">
                  <c:v>82</c:v>
                </c:pt>
                <c:pt idx="129">
                  <c:v>83</c:v>
                </c:pt>
                <c:pt idx="130">
                  <c:v>84</c:v>
                </c:pt>
                <c:pt idx="131">
                  <c:v>85</c:v>
                </c:pt>
                <c:pt idx="132">
                  <c:v>86</c:v>
                </c:pt>
                <c:pt idx="133">
                  <c:v>87</c:v>
                </c:pt>
                <c:pt idx="134">
                  <c:v>88</c:v>
                </c:pt>
                <c:pt idx="135">
                  <c:v>89</c:v>
                </c:pt>
                <c:pt idx="136">
                  <c:v>90</c:v>
                </c:pt>
                <c:pt idx="137">
                  <c:v>91</c:v>
                </c:pt>
                <c:pt idx="138">
                  <c:v>92</c:v>
                </c:pt>
                <c:pt idx="139">
                  <c:v>93</c:v>
                </c:pt>
                <c:pt idx="140">
                  <c:v>94</c:v>
                </c:pt>
                <c:pt idx="141">
                  <c:v>95</c:v>
                </c:pt>
                <c:pt idx="142">
                  <c:v>96</c:v>
                </c:pt>
                <c:pt idx="143">
                  <c:v>97</c:v>
                </c:pt>
                <c:pt idx="144">
                  <c:v>98</c:v>
                </c:pt>
                <c:pt idx="145">
                  <c:v>99</c:v>
                </c:pt>
                <c:pt idx="146">
                  <c:v>100</c:v>
                </c:pt>
                <c:pt idx="147">
                  <c:v>101</c:v>
                </c:pt>
              </c:numCache>
            </c:numRef>
          </c:cat>
          <c:val>
            <c:numRef>
              <c:f>'CONDENSED RESULTS'!$F$5:$F$152</c:f>
              <c:numCache>
                <c:formatCode>0.00</c:formatCode>
                <c:ptCount val="148"/>
                <c:pt idx="0">
                  <c:v>0</c:v>
                </c:pt>
                <c:pt idx="1">
                  <c:v>3.15</c:v>
                </c:pt>
                <c:pt idx="2">
                  <c:v>5.9245000000000001</c:v>
                </c:pt>
                <c:pt idx="3">
                  <c:v>9.1415000000000006</c:v>
                </c:pt>
                <c:pt idx="4">
                  <c:v>11.9833</c:v>
                </c:pt>
                <c:pt idx="5">
                  <c:v>14</c:v>
                </c:pt>
                <c:pt idx="6">
                  <c:v>17.559999999999999</c:v>
                </c:pt>
                <c:pt idx="7">
                  <c:v>21.78</c:v>
                </c:pt>
                <c:pt idx="8">
                  <c:v>24.567900000000002</c:v>
                </c:pt>
                <c:pt idx="9">
                  <c:v>26.89</c:v>
                </c:pt>
                <c:pt idx="10">
                  <c:v>30.562000000000001</c:v>
                </c:pt>
                <c:pt idx="11">
                  <c:v>32.869999999999997</c:v>
                </c:pt>
                <c:pt idx="12">
                  <c:v>35.69</c:v>
                </c:pt>
                <c:pt idx="13">
                  <c:v>37.22</c:v>
                </c:pt>
                <c:pt idx="14">
                  <c:v>37.130000000000003</c:v>
                </c:pt>
                <c:pt idx="15">
                  <c:v>37.15</c:v>
                </c:pt>
                <c:pt idx="16">
                  <c:v>37.29</c:v>
                </c:pt>
                <c:pt idx="17">
                  <c:v>37.14</c:v>
                </c:pt>
                <c:pt idx="18">
                  <c:v>37.56</c:v>
                </c:pt>
                <c:pt idx="19">
                  <c:v>37.799999999999997</c:v>
                </c:pt>
                <c:pt idx="20">
                  <c:v>37.700000000000003</c:v>
                </c:pt>
                <c:pt idx="21">
                  <c:v>37.76</c:v>
                </c:pt>
                <c:pt idx="22">
                  <c:v>37.840225634935457</c:v>
                </c:pt>
                <c:pt idx="23">
                  <c:v>37.92455877461267</c:v>
                </c:pt>
                <c:pt idx="24">
                  <c:v>38.294204349728481</c:v>
                </c:pt>
                <c:pt idx="25">
                  <c:v>38.20445343513456</c:v>
                </c:pt>
                <c:pt idx="26">
                  <c:v>38.064966477432172</c:v>
                </c:pt>
                <c:pt idx="27">
                  <c:v>37.846089951475484</c:v>
                </c:pt>
                <c:pt idx="28">
                  <c:v>37.655989674201123</c:v>
                </c:pt>
                <c:pt idx="29">
                  <c:v>37.575434355691215</c:v>
                </c:pt>
                <c:pt idx="30">
                  <c:v>37.546128579774134</c:v>
                </c:pt>
                <c:pt idx="31">
                  <c:v>37.401765229477142</c:v>
                </c:pt>
                <c:pt idx="32">
                  <c:v>37.23202013717431</c:v>
                </c:pt>
                <c:pt idx="33">
                  <c:v>37.177708030350651</c:v>
                </c:pt>
                <c:pt idx="34">
                  <c:v>36.917943308140721</c:v>
                </c:pt>
                <c:pt idx="35">
                  <c:v>36.752588549851353</c:v>
                </c:pt>
                <c:pt idx="36">
                  <c:v>36.568384202683283</c:v>
                </c:pt>
                <c:pt idx="37">
                  <c:v>36.624786756575453</c:v>
                </c:pt>
                <c:pt idx="38">
                  <c:v>36.786794428537732</c:v>
                </c:pt>
                <c:pt idx="39">
                  <c:v>36.708906504680463</c:v>
                </c:pt>
                <c:pt idx="40">
                  <c:v>36.662165846974531</c:v>
                </c:pt>
                <c:pt idx="41">
                  <c:v>37.033787269981204</c:v>
                </c:pt>
                <c:pt idx="42">
                  <c:v>37.163837578156887</c:v>
                </c:pt>
                <c:pt idx="43">
                  <c:v>37.258820537965775</c:v>
                </c:pt>
                <c:pt idx="44">
                  <c:v>37.242215512291089</c:v>
                </c:pt>
                <c:pt idx="45">
                  <c:v>37.416528764917565</c:v>
                </c:pt>
                <c:pt idx="46">
                  <c:v>37.393510136989178</c:v>
                </c:pt>
                <c:pt idx="47">
                  <c:v>37.259191997369257</c:v>
                </c:pt>
                <c:pt idx="48">
                  <c:v>37.393197953022423</c:v>
                </c:pt>
                <c:pt idx="49">
                  <c:v>37.327508914043257</c:v>
                </c:pt>
                <c:pt idx="50">
                  <c:v>37.360991632401586</c:v>
                </c:pt>
                <c:pt idx="51">
                  <c:v>37.375897428890148</c:v>
                </c:pt>
                <c:pt idx="52">
                  <c:v>37.331634484439348</c:v>
                </c:pt>
                <c:pt idx="53">
                  <c:v>37.260424926453148</c:v>
                </c:pt>
                <c:pt idx="54">
                  <c:v>37.374273281923877</c:v>
                </c:pt>
                <c:pt idx="55">
                  <c:v>37.740674514802912</c:v>
                </c:pt>
                <c:pt idx="56">
                  <c:v>38.382587977581949</c:v>
                </c:pt>
                <c:pt idx="57">
                  <c:v>38.894206127046822</c:v>
                </c:pt>
                <c:pt idx="58">
                  <c:v>39.297765155361169</c:v>
                </c:pt>
                <c:pt idx="59">
                  <c:v>39.695183248430766</c:v>
                </c:pt>
                <c:pt idx="60">
                  <c:v>40.074482816341266</c:v>
                </c:pt>
                <c:pt idx="61">
                  <c:v>40.60507700894987</c:v>
                </c:pt>
                <c:pt idx="62">
                  <c:v>41.189189017529991</c:v>
                </c:pt>
                <c:pt idx="63">
                  <c:v>41.831920481335835</c:v>
                </c:pt>
                <c:pt idx="64">
                  <c:v>42.3259891498342</c:v>
                </c:pt>
                <c:pt idx="65">
                  <c:v>42.518918841288254</c:v>
                </c:pt>
                <c:pt idx="66">
                  <c:v>43.036792525175571</c:v>
                </c:pt>
                <c:pt idx="67">
                  <c:v>43.630329328195053</c:v>
                </c:pt>
                <c:pt idx="68">
                  <c:v>44.169739754092618</c:v>
                </c:pt>
                <c:pt idx="69">
                  <c:v>44.46558741048522</c:v>
                </c:pt>
                <c:pt idx="70">
                  <c:v>45.199757162983772</c:v>
                </c:pt>
                <c:pt idx="71">
                  <c:v>46.375054715593279</c:v>
                </c:pt>
                <c:pt idx="72">
                  <c:v>47.618554585699101</c:v>
                </c:pt>
                <c:pt idx="73">
                  <c:v>48.781293649114382</c:v>
                </c:pt>
                <c:pt idx="74">
                  <c:v>50.191543226120515</c:v>
                </c:pt>
                <c:pt idx="75">
                  <c:v>51.47947596359576</c:v>
                </c:pt>
                <c:pt idx="76">
                  <c:v>52.641519528553459</c:v>
                </c:pt>
                <c:pt idx="77">
                  <c:v>53.838073252772709</c:v>
                </c:pt>
                <c:pt idx="78">
                  <c:v>55.200902480398483</c:v>
                </c:pt>
                <c:pt idx="79">
                  <c:v>56.649491409878657</c:v>
                </c:pt>
                <c:pt idx="80">
                  <c:v>57.958885807144306</c:v>
                </c:pt>
                <c:pt idx="81">
                  <c:v>58.791998118625003</c:v>
                </c:pt>
                <c:pt idx="82">
                  <c:v>59.275065266067116</c:v>
                </c:pt>
                <c:pt idx="83">
                  <c:v>59.23722382726158</c:v>
                </c:pt>
                <c:pt idx="84">
                  <c:v>59.173016674200547</c:v>
                </c:pt>
                <c:pt idx="85">
                  <c:v>59.154712419339724</c:v>
                </c:pt>
                <c:pt idx="86">
                  <c:v>59.382697604073229</c:v>
                </c:pt>
                <c:pt idx="87">
                  <c:v>59.927960491423491</c:v>
                </c:pt>
                <c:pt idx="88">
                  <c:v>60.692961374410856</c:v>
                </c:pt>
                <c:pt idx="89">
                  <c:v>61.090501970049672</c:v>
                </c:pt>
                <c:pt idx="90">
                  <c:v>60.974397196287597</c:v>
                </c:pt>
                <c:pt idx="91">
                  <c:v>61.42266966237186</c:v>
                </c:pt>
                <c:pt idx="92">
                  <c:v>62.144782791040448</c:v>
                </c:pt>
                <c:pt idx="93">
                  <c:v>63.235423164918636</c:v>
                </c:pt>
                <c:pt idx="94">
                  <c:v>64.078003739492289</c:v>
                </c:pt>
                <c:pt idx="95">
                  <c:v>64.829363368641239</c:v>
                </c:pt>
                <c:pt idx="96">
                  <c:v>65.737352411793552</c:v>
                </c:pt>
                <c:pt idx="97">
                  <c:v>66.677531968783612</c:v>
                </c:pt>
                <c:pt idx="98">
                  <c:v>67.017883623069693</c:v>
                </c:pt>
                <c:pt idx="99">
                  <c:v>67.299070488112193</c:v>
                </c:pt>
                <c:pt idx="100">
                  <c:v>67.648392491822733</c:v>
                </c:pt>
                <c:pt idx="101">
                  <c:v>67.937767270524915</c:v>
                </c:pt>
                <c:pt idx="102">
                  <c:v>68.255886684343182</c:v>
                </c:pt>
                <c:pt idx="103">
                  <c:v>68.85067222322968</c:v>
                </c:pt>
                <c:pt idx="104">
                  <c:v>69.614708892446302</c:v>
                </c:pt>
                <c:pt idx="105">
                  <c:v>70.348198953270398</c:v>
                </c:pt>
                <c:pt idx="106">
                  <c:v>71.127362713939362</c:v>
                </c:pt>
                <c:pt idx="107">
                  <c:v>71.806848900210767</c:v>
                </c:pt>
                <c:pt idx="108">
                  <c:v>72.257500287155622</c:v>
                </c:pt>
                <c:pt idx="109">
                  <c:v>72.728637265032788</c:v>
                </c:pt>
                <c:pt idx="110">
                  <c:v>73.172515445407797</c:v>
                </c:pt>
                <c:pt idx="111">
                  <c:v>73.630999093391964</c:v>
                </c:pt>
                <c:pt idx="112">
                  <c:v>74.235537417467697</c:v>
                </c:pt>
                <c:pt idx="113">
                  <c:v>74.752245351099404</c:v>
                </c:pt>
                <c:pt idx="114">
                  <c:v>75.022059235682192</c:v>
                </c:pt>
                <c:pt idx="115">
                  <c:v>75.390388896102706</c:v>
                </c:pt>
                <c:pt idx="116">
                  <c:v>75.733498834044411</c:v>
                </c:pt>
                <c:pt idx="117">
                  <c:v>76.109392040191096</c:v>
                </c:pt>
                <c:pt idx="118">
                  <c:v>76.732598175139557</c:v>
                </c:pt>
                <c:pt idx="119">
                  <c:v>77.387457393299442</c:v>
                </c:pt>
                <c:pt idx="120">
                  <c:v>77.873073384520751</c:v>
                </c:pt>
                <c:pt idx="121">
                  <c:v>78.344581821801398</c:v>
                </c:pt>
                <c:pt idx="122">
                  <c:v>78.653794113327706</c:v>
                </c:pt>
                <c:pt idx="123">
                  <c:v>79.052472797351655</c:v>
                </c:pt>
                <c:pt idx="124">
                  <c:v>79.572855808060339</c:v>
                </c:pt>
                <c:pt idx="125">
                  <c:v>80.17936998002692</c:v>
                </c:pt>
                <c:pt idx="126">
                  <c:v>80.914582980211847</c:v>
                </c:pt>
                <c:pt idx="127">
                  <c:v>81.637861859136038</c:v>
                </c:pt>
                <c:pt idx="128">
                  <c:v>82.282509895395989</c:v>
                </c:pt>
                <c:pt idx="129">
                  <c:v>82.715173163142552</c:v>
                </c:pt>
                <c:pt idx="130">
                  <c:v>82.975574108373337</c:v>
                </c:pt>
                <c:pt idx="131">
                  <c:v>83.192300911824773</c:v>
                </c:pt>
                <c:pt idx="132">
                  <c:v>83.453998013271942</c:v>
                </c:pt>
                <c:pt idx="133">
                  <c:v>83.490898948481444</c:v>
                </c:pt>
                <c:pt idx="134">
                  <c:v>83.64570267903369</c:v>
                </c:pt>
                <c:pt idx="135">
                  <c:v>84.229447179906117</c:v>
                </c:pt>
                <c:pt idx="136">
                  <c:v>84.873059871871277</c:v>
                </c:pt>
                <c:pt idx="137">
                  <c:v>85.781918288095568</c:v>
                </c:pt>
                <c:pt idx="138">
                  <c:v>86.749641164684036</c:v>
                </c:pt>
                <c:pt idx="139">
                  <c:v>87.593178049636862</c:v>
                </c:pt>
                <c:pt idx="140">
                  <c:v>88.320416527734338</c:v>
                </c:pt>
                <c:pt idx="141">
                  <c:v>88.893610000869629</c:v>
                </c:pt>
                <c:pt idx="142">
                  <c:v>89.115726917367297</c:v>
                </c:pt>
                <c:pt idx="143">
                  <c:v>89.146858376735523</c:v>
                </c:pt>
                <c:pt idx="144">
                  <c:v>89.062884841374441</c:v>
                </c:pt>
                <c:pt idx="145">
                  <c:v>89.01333057627194</c:v>
                </c:pt>
                <c:pt idx="146">
                  <c:v>89.01333057627194</c:v>
                </c:pt>
                <c:pt idx="147">
                  <c:v>89.01333057627194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839-4DCF-874A-444AD7505AFF}"/>
            </c:ext>
          </c:extLst>
        </c:ser>
        <c:ser>
          <c:idx val="5"/>
          <c:order val="3"/>
          <c:tx>
            <c:v>Contenido de Cristales</c:v>
          </c:tx>
          <c:marker>
            <c:symbol val="none"/>
          </c:marker>
          <c:cat>
            <c:numRef>
              <c:f>'CONDENSED RESULTS'!$A$5:$A$152</c:f>
              <c:numCache>
                <c:formatCode>General</c:formatCode>
                <c:ptCount val="1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53</c:v>
                </c:pt>
                <c:pt idx="100">
                  <c:v>54</c:v>
                </c:pt>
                <c:pt idx="101">
                  <c:v>55</c:v>
                </c:pt>
                <c:pt idx="102">
                  <c:v>56</c:v>
                </c:pt>
                <c:pt idx="103">
                  <c:v>57</c:v>
                </c:pt>
                <c:pt idx="104">
                  <c:v>58</c:v>
                </c:pt>
                <c:pt idx="105">
                  <c:v>59</c:v>
                </c:pt>
                <c:pt idx="106">
                  <c:v>60</c:v>
                </c:pt>
                <c:pt idx="107">
                  <c:v>61</c:v>
                </c:pt>
                <c:pt idx="108">
                  <c:v>62</c:v>
                </c:pt>
                <c:pt idx="109">
                  <c:v>63</c:v>
                </c:pt>
                <c:pt idx="110">
                  <c:v>64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68</c:v>
                </c:pt>
                <c:pt idx="115">
                  <c:v>69</c:v>
                </c:pt>
                <c:pt idx="116">
                  <c:v>70</c:v>
                </c:pt>
                <c:pt idx="117">
                  <c:v>71</c:v>
                </c:pt>
                <c:pt idx="118">
                  <c:v>72</c:v>
                </c:pt>
                <c:pt idx="119">
                  <c:v>73</c:v>
                </c:pt>
                <c:pt idx="120">
                  <c:v>74</c:v>
                </c:pt>
                <c:pt idx="121">
                  <c:v>75</c:v>
                </c:pt>
                <c:pt idx="122">
                  <c:v>76</c:v>
                </c:pt>
                <c:pt idx="123">
                  <c:v>77</c:v>
                </c:pt>
                <c:pt idx="124">
                  <c:v>78</c:v>
                </c:pt>
                <c:pt idx="125">
                  <c:v>79</c:v>
                </c:pt>
                <c:pt idx="126">
                  <c:v>80</c:v>
                </c:pt>
                <c:pt idx="127">
                  <c:v>81</c:v>
                </c:pt>
                <c:pt idx="128">
                  <c:v>82</c:v>
                </c:pt>
                <c:pt idx="129">
                  <c:v>83</c:v>
                </c:pt>
                <c:pt idx="130">
                  <c:v>84</c:v>
                </c:pt>
                <c:pt idx="131">
                  <c:v>85</c:v>
                </c:pt>
                <c:pt idx="132">
                  <c:v>86</c:v>
                </c:pt>
                <c:pt idx="133">
                  <c:v>87</c:v>
                </c:pt>
                <c:pt idx="134">
                  <c:v>88</c:v>
                </c:pt>
                <c:pt idx="135">
                  <c:v>89</c:v>
                </c:pt>
                <c:pt idx="136">
                  <c:v>90</c:v>
                </c:pt>
                <c:pt idx="137">
                  <c:v>91</c:v>
                </c:pt>
                <c:pt idx="138">
                  <c:v>92</c:v>
                </c:pt>
                <c:pt idx="139">
                  <c:v>93</c:v>
                </c:pt>
                <c:pt idx="140">
                  <c:v>94</c:v>
                </c:pt>
                <c:pt idx="141">
                  <c:v>95</c:v>
                </c:pt>
                <c:pt idx="142">
                  <c:v>96</c:v>
                </c:pt>
                <c:pt idx="143">
                  <c:v>97</c:v>
                </c:pt>
                <c:pt idx="144">
                  <c:v>98</c:v>
                </c:pt>
                <c:pt idx="145">
                  <c:v>99</c:v>
                </c:pt>
                <c:pt idx="146">
                  <c:v>100</c:v>
                </c:pt>
                <c:pt idx="147">
                  <c:v>101</c:v>
                </c:pt>
              </c:numCache>
            </c:numRef>
          </c:cat>
          <c:val>
            <c:numRef>
              <c:f>'CONDENSED RESULTS'!$J$5:$J$152</c:f>
              <c:numCache>
                <c:formatCode>0.00</c:formatCode>
                <c:ptCount val="1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1.1417890115009409E-3</c:v>
                </c:pt>
                <c:pt idx="48">
                  <c:v>1.3524454848864276E-2</c:v>
                </c:pt>
                <c:pt idx="49">
                  <c:v>5.6508636673908555E-2</c:v>
                </c:pt>
                <c:pt idx="50">
                  <c:v>0.15917415990564227</c:v>
                </c:pt>
                <c:pt idx="51">
                  <c:v>0.35230883689120901</c:v>
                </c:pt>
                <c:pt idx="52">
                  <c:v>0.67283290758744296</c:v>
                </c:pt>
                <c:pt idx="53">
                  <c:v>1.1629058312777281</c:v>
                </c:pt>
                <c:pt idx="54">
                  <c:v>1.8691983189996393</c:v>
                </c:pt>
                <c:pt idx="55">
                  <c:v>2.8311667215742866</c:v>
                </c:pt>
                <c:pt idx="56">
                  <c:v>4.0529840184264625</c:v>
                </c:pt>
                <c:pt idx="57">
                  <c:v>5.5269330236944008</c:v>
                </c:pt>
                <c:pt idx="58">
                  <c:v>7.1618659208183626</c:v>
                </c:pt>
                <c:pt idx="59">
                  <c:v>8.9141713145711776</c:v>
                </c:pt>
                <c:pt idx="60">
                  <c:v>10.759946932799872</c:v>
                </c:pt>
                <c:pt idx="61">
                  <c:v>12.601832050342713</c:v>
                </c:pt>
                <c:pt idx="62">
                  <c:v>14.441331853212242</c:v>
                </c:pt>
                <c:pt idx="63">
                  <c:v>16.225265010786412</c:v>
                </c:pt>
                <c:pt idx="64">
                  <c:v>18.009466607172556</c:v>
                </c:pt>
                <c:pt idx="65">
                  <c:v>19.857623214163016</c:v>
                </c:pt>
                <c:pt idx="66">
                  <c:v>21.443352452906129</c:v>
                </c:pt>
                <c:pt idx="67">
                  <c:v>22.903053827003585</c:v>
                </c:pt>
                <c:pt idx="68">
                  <c:v>24.332221727130403</c:v>
                </c:pt>
                <c:pt idx="69">
                  <c:v>25.861909059378817</c:v>
                </c:pt>
                <c:pt idx="70">
                  <c:v>27.113492791513881</c:v>
                </c:pt>
                <c:pt idx="71">
                  <c:v>28.0689241105032</c:v>
                </c:pt>
                <c:pt idx="72">
                  <c:v>28.952925824662621</c:v>
                </c:pt>
                <c:pt idx="73">
                  <c:v>29.849870726125459</c:v>
                </c:pt>
                <c:pt idx="74">
                  <c:v>30.707632026214149</c:v>
                </c:pt>
                <c:pt idx="75">
                  <c:v>31.639302689814141</c:v>
                </c:pt>
                <c:pt idx="76">
                  <c:v>32.275687321482565</c:v>
                </c:pt>
                <c:pt idx="77">
                  <c:v>32.717427472428206</c:v>
                </c:pt>
                <c:pt idx="78">
                  <c:v>32.966770938602373</c:v>
                </c:pt>
                <c:pt idx="79">
                  <c:v>33.144777819230676</c:v>
                </c:pt>
                <c:pt idx="80">
                  <c:v>33.401491383339909</c:v>
                </c:pt>
                <c:pt idx="81">
                  <c:v>33.903220332050601</c:v>
                </c:pt>
                <c:pt idx="82">
                  <c:v>34.577954582173192</c:v>
                </c:pt>
                <c:pt idx="83">
                  <c:v>35.540820770942979</c:v>
                </c:pt>
                <c:pt idx="84">
                  <c:v>36.518551603708524</c:v>
                </c:pt>
                <c:pt idx="85">
                  <c:v>37.481993563729816</c:v>
                </c:pt>
                <c:pt idx="86">
                  <c:v>38.291004867165697</c:v>
                </c:pt>
                <c:pt idx="87">
                  <c:v>38.87938976006992</c:v>
                </c:pt>
                <c:pt idx="88">
                  <c:v>39.278919726341265</c:v>
                </c:pt>
                <c:pt idx="89">
                  <c:v>39.863555985951159</c:v>
                </c:pt>
                <c:pt idx="90">
                  <c:v>40.704565780554141</c:v>
                </c:pt>
                <c:pt idx="91">
                  <c:v>41.139236308310629</c:v>
                </c:pt>
                <c:pt idx="92">
                  <c:v>41.371396370255177</c:v>
                </c:pt>
                <c:pt idx="93">
                  <c:v>41.340646819726821</c:v>
                </c:pt>
                <c:pt idx="94">
                  <c:v>41.451537954611091</c:v>
                </c:pt>
                <c:pt idx="95">
                  <c:v>41.584913702081607</c:v>
                </c:pt>
                <c:pt idx="96">
                  <c:v>41.599672063698335</c:v>
                </c:pt>
                <c:pt idx="97">
                  <c:v>41.578923024138255</c:v>
                </c:pt>
                <c:pt idx="98">
                  <c:v>41.924337877403637</c:v>
                </c:pt>
                <c:pt idx="99">
                  <c:v>42.297221555933589</c:v>
                </c:pt>
                <c:pt idx="100">
                  <c:v>42.624562645865197</c:v>
                </c:pt>
                <c:pt idx="101">
                  <c:v>42.997779502526853</c:v>
                </c:pt>
                <c:pt idx="102">
                  <c:v>43.362869327097641</c:v>
                </c:pt>
                <c:pt idx="103">
                  <c:v>43.543455897552931</c:v>
                </c:pt>
                <c:pt idx="104">
                  <c:v>43.611235785594914</c:v>
                </c:pt>
                <c:pt idx="105">
                  <c:v>43.688969991588714</c:v>
                </c:pt>
                <c:pt idx="106">
                  <c:v>43.730308376120441</c:v>
                </c:pt>
                <c:pt idx="107">
                  <c:v>43.822068902499709</c:v>
                </c:pt>
                <c:pt idx="108">
                  <c:v>44.043794935107499</c:v>
                </c:pt>
                <c:pt idx="109">
                  <c:v>44.249567430760251</c:v>
                </c:pt>
                <c:pt idx="110">
                  <c:v>44.468635021612592</c:v>
                </c:pt>
                <c:pt idx="111">
                  <c:v>44.671747039224869</c:v>
                </c:pt>
                <c:pt idx="112">
                  <c:v>44.790499509488846</c:v>
                </c:pt>
                <c:pt idx="113">
                  <c:v>44.961161986580564</c:v>
                </c:pt>
                <c:pt idx="114">
                  <c:v>45.276779743807147</c:v>
                </c:pt>
                <c:pt idx="115">
                  <c:v>45.528909518381468</c:v>
                </c:pt>
                <c:pt idx="116">
                  <c:v>45.796344310959434</c:v>
                </c:pt>
                <c:pt idx="117">
                  <c:v>46.036082675552301</c:v>
                </c:pt>
                <c:pt idx="118">
                  <c:v>46.125558600005213</c:v>
                </c:pt>
                <c:pt idx="119">
                  <c:v>46.189582534021575</c:v>
                </c:pt>
                <c:pt idx="120">
                  <c:v>46.35189862090148</c:v>
                </c:pt>
                <c:pt idx="121">
                  <c:v>46.517023579418151</c:v>
                </c:pt>
                <c:pt idx="122">
                  <c:v>46.773336789036719</c:v>
                </c:pt>
                <c:pt idx="123">
                  <c:v>46.966488726715241</c:v>
                </c:pt>
                <c:pt idx="124">
                  <c:v>47.063452320630681</c:v>
                </c:pt>
                <c:pt idx="125">
                  <c:v>47.106487511372073</c:v>
                </c:pt>
                <c:pt idx="126">
                  <c:v>47.06998685792572</c:v>
                </c:pt>
                <c:pt idx="127">
                  <c:v>47.032038284029753</c:v>
                </c:pt>
                <c:pt idx="128">
                  <c:v>47.037726487840494</c:v>
                </c:pt>
                <c:pt idx="129">
                  <c:v>47.165471799389216</c:v>
                </c:pt>
                <c:pt idx="130">
                  <c:v>47.384622053181396</c:v>
                </c:pt>
                <c:pt idx="131">
                  <c:v>47.615062377034796</c:v>
                </c:pt>
                <c:pt idx="132">
                  <c:v>47.81714892924122</c:v>
                </c:pt>
                <c:pt idx="133">
                  <c:v>48.155745184267275</c:v>
                </c:pt>
                <c:pt idx="134">
                  <c:v>48.43190700431763</c:v>
                </c:pt>
                <c:pt idx="135">
                  <c:v>48.452237223499232</c:v>
                </c:pt>
                <c:pt idx="136">
                  <c:v>48.438188823814329</c:v>
                </c:pt>
                <c:pt idx="137">
                  <c:v>48.273049095986742</c:v>
                </c:pt>
                <c:pt idx="138">
                  <c:v>48.065886022738781</c:v>
                </c:pt>
                <c:pt idx="139">
                  <c:v>47.938042347018417</c:v>
                </c:pt>
                <c:pt idx="140">
                  <c:v>47.859736628207628</c:v>
                </c:pt>
                <c:pt idx="141">
                  <c:v>47.881113780285276</c:v>
                </c:pt>
                <c:pt idx="142">
                  <c:v>48.089039032484912</c:v>
                </c:pt>
                <c:pt idx="143">
                  <c:v>48.416775219841291</c:v>
                </c:pt>
                <c:pt idx="144">
                  <c:v>48.775902552395642</c:v>
                </c:pt>
                <c:pt idx="145">
                  <c:v>49.133680025884836</c:v>
                </c:pt>
                <c:pt idx="146">
                  <c:v>49.741257912177787</c:v>
                </c:pt>
                <c:pt idx="147">
                  <c:v>50.529530820771065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8764544"/>
        <c:axId val="-418761824"/>
      </c:lineChart>
      <c:lineChart>
        <c:grouping val="standard"/>
        <c:varyColors val="0"/>
        <c:ser>
          <c:idx val="2"/>
          <c:order val="0"/>
          <c:tx>
            <c:v>Sobresaturación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'CONDENSED RESULTS'!$A$5:$A$152</c:f>
              <c:numCache>
                <c:formatCode>General</c:formatCode>
                <c:ptCount val="1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53</c:v>
                </c:pt>
                <c:pt idx="100">
                  <c:v>54</c:v>
                </c:pt>
                <c:pt idx="101">
                  <c:v>55</c:v>
                </c:pt>
                <c:pt idx="102">
                  <c:v>56</c:v>
                </c:pt>
                <c:pt idx="103">
                  <c:v>57</c:v>
                </c:pt>
                <c:pt idx="104">
                  <c:v>58</c:v>
                </c:pt>
                <c:pt idx="105">
                  <c:v>59</c:v>
                </c:pt>
                <c:pt idx="106">
                  <c:v>60</c:v>
                </c:pt>
                <c:pt idx="107">
                  <c:v>61</c:v>
                </c:pt>
                <c:pt idx="108">
                  <c:v>62</c:v>
                </c:pt>
                <c:pt idx="109">
                  <c:v>63</c:v>
                </c:pt>
                <c:pt idx="110">
                  <c:v>64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68</c:v>
                </c:pt>
                <c:pt idx="115">
                  <c:v>69</c:v>
                </c:pt>
                <c:pt idx="116">
                  <c:v>70</c:v>
                </c:pt>
                <c:pt idx="117">
                  <c:v>71</c:v>
                </c:pt>
                <c:pt idx="118">
                  <c:v>72</c:v>
                </c:pt>
                <c:pt idx="119">
                  <c:v>73</c:v>
                </c:pt>
                <c:pt idx="120">
                  <c:v>74</c:v>
                </c:pt>
                <c:pt idx="121">
                  <c:v>75</c:v>
                </c:pt>
                <c:pt idx="122">
                  <c:v>76</c:v>
                </c:pt>
                <c:pt idx="123">
                  <c:v>77</c:v>
                </c:pt>
                <c:pt idx="124">
                  <c:v>78</c:v>
                </c:pt>
                <c:pt idx="125">
                  <c:v>79</c:v>
                </c:pt>
                <c:pt idx="126">
                  <c:v>80</c:v>
                </c:pt>
                <c:pt idx="127">
                  <c:v>81</c:v>
                </c:pt>
                <c:pt idx="128">
                  <c:v>82</c:v>
                </c:pt>
                <c:pt idx="129">
                  <c:v>83</c:v>
                </c:pt>
                <c:pt idx="130">
                  <c:v>84</c:v>
                </c:pt>
                <c:pt idx="131">
                  <c:v>85</c:v>
                </c:pt>
                <c:pt idx="132">
                  <c:v>86</c:v>
                </c:pt>
                <c:pt idx="133">
                  <c:v>87</c:v>
                </c:pt>
                <c:pt idx="134">
                  <c:v>88</c:v>
                </c:pt>
                <c:pt idx="135">
                  <c:v>89</c:v>
                </c:pt>
                <c:pt idx="136">
                  <c:v>90</c:v>
                </c:pt>
                <c:pt idx="137">
                  <c:v>91</c:v>
                </c:pt>
                <c:pt idx="138">
                  <c:v>92</c:v>
                </c:pt>
                <c:pt idx="139">
                  <c:v>93</c:v>
                </c:pt>
                <c:pt idx="140">
                  <c:v>94</c:v>
                </c:pt>
                <c:pt idx="141">
                  <c:v>95</c:v>
                </c:pt>
                <c:pt idx="142">
                  <c:v>96</c:v>
                </c:pt>
                <c:pt idx="143">
                  <c:v>97</c:v>
                </c:pt>
                <c:pt idx="144">
                  <c:v>98</c:v>
                </c:pt>
                <c:pt idx="145">
                  <c:v>99</c:v>
                </c:pt>
                <c:pt idx="146">
                  <c:v>100</c:v>
                </c:pt>
                <c:pt idx="147">
                  <c:v>101</c:v>
                </c:pt>
              </c:numCache>
            </c:numRef>
          </c:cat>
          <c:val>
            <c:numRef>
              <c:f>'CONDENSED RESULTS'!$D$5:$D$152</c:f>
              <c:numCache>
                <c:formatCode>0.00</c:formatCode>
                <c:ptCount val="148"/>
                <c:pt idx="0">
                  <c:v>0.74111217074441149</c:v>
                </c:pt>
                <c:pt idx="1">
                  <c:v>0.43348410855033404</c:v>
                </c:pt>
                <c:pt idx="2">
                  <c:v>0.43150695130186123</c:v>
                </c:pt>
                <c:pt idx="3">
                  <c:v>0.43315396850325438</c:v>
                </c:pt>
                <c:pt idx="4">
                  <c:v>0.43425539106817923</c:v>
                </c:pt>
                <c:pt idx="5">
                  <c:v>0.43499119058462749</c:v>
                </c:pt>
                <c:pt idx="6">
                  <c:v>0.43548239869288802</c:v>
                </c:pt>
                <c:pt idx="7">
                  <c:v>0.4358101709602209</c:v>
                </c:pt>
                <c:pt idx="8">
                  <c:v>0.43602881926996245</c:v>
                </c:pt>
                <c:pt idx="9">
                  <c:v>0.44001306268552703</c:v>
                </c:pt>
                <c:pt idx="10">
                  <c:v>0.46280858805661867</c:v>
                </c:pt>
                <c:pt idx="11">
                  <c:v>0.52337121667307929</c:v>
                </c:pt>
                <c:pt idx="12">
                  <c:v>0.6083491722120532</c:v>
                </c:pt>
                <c:pt idx="13">
                  <c:v>0.65713248428983262</c:v>
                </c:pt>
                <c:pt idx="14">
                  <c:v>0.7073778606149953</c:v>
                </c:pt>
                <c:pt idx="15">
                  <c:v>0.74968811270236491</c:v>
                </c:pt>
                <c:pt idx="16">
                  <c:v>0.69915376306398236</c:v>
                </c:pt>
                <c:pt idx="17">
                  <c:v>0.61301506923933535</c:v>
                </c:pt>
                <c:pt idx="18">
                  <c:v>0.81217088956535433</c:v>
                </c:pt>
                <c:pt idx="19">
                  <c:v>0.82528734426464823</c:v>
                </c:pt>
                <c:pt idx="20">
                  <c:v>0.83380695548757933</c:v>
                </c:pt>
                <c:pt idx="21">
                  <c:v>0.8430495983594487</c:v>
                </c:pt>
                <c:pt idx="22">
                  <c:v>0.8518612444974849</c:v>
                </c:pt>
                <c:pt idx="23">
                  <c:v>0.85297684141354346</c:v>
                </c:pt>
                <c:pt idx="24">
                  <c:v>0.84650876068163927</c:v>
                </c:pt>
                <c:pt idx="25">
                  <c:v>0.83531477822090738</c:v>
                </c:pt>
                <c:pt idx="26">
                  <c:v>0.82158342744028623</c:v>
                </c:pt>
                <c:pt idx="27">
                  <c:v>0.80724643809282537</c:v>
                </c:pt>
                <c:pt idx="28">
                  <c:v>0.79625957129160196</c:v>
                </c:pt>
                <c:pt idx="29">
                  <c:v>0.78919068498905132</c:v>
                </c:pt>
                <c:pt idx="30">
                  <c:v>0.78778821541553778</c:v>
                </c:pt>
                <c:pt idx="31">
                  <c:v>0.79361310645874561</c:v>
                </c:pt>
                <c:pt idx="32">
                  <c:v>0.80352460874875364</c:v>
                </c:pt>
                <c:pt idx="33">
                  <c:v>0.81443081113818061</c:v>
                </c:pt>
                <c:pt idx="34">
                  <c:v>0.82959737152611157</c:v>
                </c:pt>
                <c:pt idx="35">
                  <c:v>0.84667445810313535</c:v>
                </c:pt>
                <c:pt idx="36">
                  <c:v>0.8653684536815538</c:v>
                </c:pt>
                <c:pt idx="37">
                  <c:v>0.88470809532735695</c:v>
                </c:pt>
                <c:pt idx="38">
                  <c:v>0.90432387723662477</c:v>
                </c:pt>
                <c:pt idx="39">
                  <c:v>0.92545238941750951</c:v>
                </c:pt>
                <c:pt idx="40">
                  <c:v>0.94881431838991337</c:v>
                </c:pt>
                <c:pt idx="41">
                  <c:v>0.97244503527953241</c:v>
                </c:pt>
                <c:pt idx="42">
                  <c:v>0.99668538855673872</c:v>
                </c:pt>
                <c:pt idx="43">
                  <c:v>1.0243427264370728</c:v>
                </c:pt>
                <c:pt idx="44">
                  <c:v>1.0538219135190203</c:v>
                </c:pt>
                <c:pt idx="45">
                  <c:v>1.0858759805792186</c:v>
                </c:pt>
                <c:pt idx="46">
                  <c:v>1.1304744095668049</c:v>
                </c:pt>
                <c:pt idx="47">
                  <c:v>1.1725210980979013</c:v>
                </c:pt>
                <c:pt idx="48">
                  <c:v>1.1869123532006023</c:v>
                </c:pt>
                <c:pt idx="49">
                  <c:v>1.2003702375817706</c:v>
                </c:pt>
                <c:pt idx="50">
                  <c:v>1.2041554637119189</c:v>
                </c:pt>
                <c:pt idx="51">
                  <c:v>1.2075720159154624</c:v>
                </c:pt>
                <c:pt idx="52">
                  <c:v>1.2121143839143456</c:v>
                </c:pt>
                <c:pt idx="53">
                  <c:v>1.2203336857345484</c:v>
                </c:pt>
                <c:pt idx="54">
                  <c:v>1.2292802175418243</c:v>
                </c:pt>
                <c:pt idx="55">
                  <c:v>1.234661423580024</c:v>
                </c:pt>
                <c:pt idx="56">
                  <c:v>1.2317017723057493</c:v>
                </c:pt>
                <c:pt idx="57">
                  <c:v>1.2189732028750864</c:v>
                </c:pt>
                <c:pt idx="58">
                  <c:v>1.2086763639733817</c:v>
                </c:pt>
                <c:pt idx="59">
                  <c:v>1.2004794827618273</c:v>
                </c:pt>
                <c:pt idx="60">
                  <c:v>1.1919276632015523</c:v>
                </c:pt>
                <c:pt idx="61">
                  <c:v>1.1854326419724823</c:v>
                </c:pt>
                <c:pt idx="62">
                  <c:v>1.1777337757651771</c:v>
                </c:pt>
                <c:pt idx="63">
                  <c:v>1.1699701712909745</c:v>
                </c:pt>
                <c:pt idx="64">
                  <c:v>1.1619661736406544</c:v>
                </c:pt>
                <c:pt idx="65">
                  <c:v>1.1520892116629708</c:v>
                </c:pt>
                <c:pt idx="66">
                  <c:v>1.1455992675392428</c:v>
                </c:pt>
                <c:pt idx="67">
                  <c:v>1.1419968218791607</c:v>
                </c:pt>
                <c:pt idx="68">
                  <c:v>1.1403612524044928</c:v>
                </c:pt>
                <c:pt idx="69">
                  <c:v>1.1411593289449065</c:v>
                </c:pt>
                <c:pt idx="70">
                  <c:v>1.1424551150625286</c:v>
                </c:pt>
                <c:pt idx="71">
                  <c:v>1.1439221357735712</c:v>
                </c:pt>
                <c:pt idx="72">
                  <c:v>1.1451482227214567</c:v>
                </c:pt>
                <c:pt idx="73">
                  <c:v>1.1605361988808069</c:v>
                </c:pt>
                <c:pt idx="74">
                  <c:v>1.1645646084454255</c:v>
                </c:pt>
                <c:pt idx="75">
                  <c:v>1.1336843108403105</c:v>
                </c:pt>
                <c:pt idx="76">
                  <c:v>1.1201359323243438</c:v>
                </c:pt>
                <c:pt idx="77">
                  <c:v>1.1135342045470262</c:v>
                </c:pt>
                <c:pt idx="78">
                  <c:v>1.1133393560244016</c:v>
                </c:pt>
                <c:pt idx="79">
                  <c:v>1.1146649939607094</c:v>
                </c:pt>
                <c:pt idx="80">
                  <c:v>1.1133270778615891</c:v>
                </c:pt>
                <c:pt idx="81">
                  <c:v>1.1125552042075948</c:v>
                </c:pt>
                <c:pt idx="82">
                  <c:v>1.1127395178014812</c:v>
                </c:pt>
                <c:pt idx="83">
                  <c:v>1.1147143650580589</c:v>
                </c:pt>
                <c:pt idx="84">
                  <c:v>1.118655973135839</c:v>
                </c:pt>
                <c:pt idx="85">
                  <c:v>1.1214698840231339</c:v>
                </c:pt>
                <c:pt idx="86">
                  <c:v>1.1221510675768267</c:v>
                </c:pt>
                <c:pt idx="87">
                  <c:v>1.1181418253008453</c:v>
                </c:pt>
                <c:pt idx="88">
                  <c:v>1.1121281311895739</c:v>
                </c:pt>
                <c:pt idx="89">
                  <c:v>1.102560454457518</c:v>
                </c:pt>
                <c:pt idx="90">
                  <c:v>1.1003727006691784</c:v>
                </c:pt>
                <c:pt idx="91">
                  <c:v>1.0988874559023811</c:v>
                </c:pt>
                <c:pt idx="92">
                  <c:v>1.0964541925667752</c:v>
                </c:pt>
                <c:pt idx="93">
                  <c:v>1.0926342479062283</c:v>
                </c:pt>
                <c:pt idx="94">
                  <c:v>1.087393431882637</c:v>
                </c:pt>
                <c:pt idx="95">
                  <c:v>1.0846543931834796</c:v>
                </c:pt>
                <c:pt idx="96">
                  <c:v>1.0817978338476211</c:v>
                </c:pt>
                <c:pt idx="97">
                  <c:v>1.0801373989914591</c:v>
                </c:pt>
                <c:pt idx="98">
                  <c:v>1.0795726625065063</c:v>
                </c:pt>
                <c:pt idx="99">
                  <c:v>1.0800717521383016</c:v>
                </c:pt>
                <c:pt idx="100">
                  <c:v>1.0821109133473856</c:v>
                </c:pt>
                <c:pt idx="101">
                  <c:v>1.0846034105271378</c:v>
                </c:pt>
                <c:pt idx="102">
                  <c:v>1.0842601803916729</c:v>
                </c:pt>
                <c:pt idx="103">
                  <c:v>1.0836170000072165</c:v>
                </c:pt>
                <c:pt idx="104">
                  <c:v>1.0819877793754547</c:v>
                </c:pt>
                <c:pt idx="105">
                  <c:v>1.0805251251078187</c:v>
                </c:pt>
                <c:pt idx="106">
                  <c:v>1.0785512363559508</c:v>
                </c:pt>
                <c:pt idx="107">
                  <c:v>1.0770495928879273</c:v>
                </c:pt>
                <c:pt idx="108">
                  <c:v>1.0769431855931137</c:v>
                </c:pt>
                <c:pt idx="109">
                  <c:v>1.0768342840884964</c:v>
                </c:pt>
                <c:pt idx="110">
                  <c:v>1.0761629541367121</c:v>
                </c:pt>
                <c:pt idx="111">
                  <c:v>1.0772233587064728</c:v>
                </c:pt>
                <c:pt idx="112">
                  <c:v>1.0771424740746818</c:v>
                </c:pt>
                <c:pt idx="113">
                  <c:v>1.0768459257511038</c:v>
                </c:pt>
                <c:pt idx="114">
                  <c:v>1.0769008846625214</c:v>
                </c:pt>
                <c:pt idx="115">
                  <c:v>1.0774420623572523</c:v>
                </c:pt>
                <c:pt idx="116">
                  <c:v>1.0767391575751355</c:v>
                </c:pt>
                <c:pt idx="117">
                  <c:v>1.0770931824030126</c:v>
                </c:pt>
                <c:pt idx="118">
                  <c:v>1.0759451176699428</c:v>
                </c:pt>
                <c:pt idx="119">
                  <c:v>1.0754188514170133</c:v>
                </c:pt>
                <c:pt idx="120">
                  <c:v>1.0747626507099408</c:v>
                </c:pt>
                <c:pt idx="121">
                  <c:v>1.0741505781231648</c:v>
                </c:pt>
                <c:pt idx="122">
                  <c:v>1.0730013105215261</c:v>
                </c:pt>
                <c:pt idx="123">
                  <c:v>1.0692612577506431</c:v>
                </c:pt>
                <c:pt idx="124">
                  <c:v>1.068724317371164</c:v>
                </c:pt>
                <c:pt idx="125">
                  <c:v>1.0677373810687238</c:v>
                </c:pt>
                <c:pt idx="126">
                  <c:v>1.0656723900199787</c:v>
                </c:pt>
                <c:pt idx="127">
                  <c:v>1.0648572157240879</c:v>
                </c:pt>
                <c:pt idx="128">
                  <c:v>1.0647382202790721</c:v>
                </c:pt>
                <c:pt idx="129">
                  <c:v>1.063701995237869</c:v>
                </c:pt>
                <c:pt idx="130">
                  <c:v>1.0616911482391009</c:v>
                </c:pt>
                <c:pt idx="131">
                  <c:v>1.0616549761431033</c:v>
                </c:pt>
                <c:pt idx="132">
                  <c:v>1.0632807837906253</c:v>
                </c:pt>
                <c:pt idx="133">
                  <c:v>1.0648417888783308</c:v>
                </c:pt>
                <c:pt idx="134">
                  <c:v>1.0639827552602001</c:v>
                </c:pt>
                <c:pt idx="135">
                  <c:v>1.063794649888683</c:v>
                </c:pt>
                <c:pt idx="136">
                  <c:v>1.0631458254611152</c:v>
                </c:pt>
                <c:pt idx="137">
                  <c:v>1.0601528276752055</c:v>
                </c:pt>
                <c:pt idx="138">
                  <c:v>1.0606998358425208</c:v>
                </c:pt>
                <c:pt idx="139">
                  <c:v>1.0573185689906746</c:v>
                </c:pt>
                <c:pt idx="140">
                  <c:v>1.059767682258451</c:v>
                </c:pt>
                <c:pt idx="141">
                  <c:v>1.0592543840725406</c:v>
                </c:pt>
                <c:pt idx="142">
                  <c:v>1.0627082657850069</c:v>
                </c:pt>
                <c:pt idx="143">
                  <c:v>1.0575055371671964</c:v>
                </c:pt>
                <c:pt idx="144">
                  <c:v>1.0611479223837346</c:v>
                </c:pt>
                <c:pt idx="145">
                  <c:v>1.0679033513393332</c:v>
                </c:pt>
                <c:pt idx="146">
                  <c:v>1.0702099044738094</c:v>
                </c:pt>
                <c:pt idx="147">
                  <c:v>1.066603051773293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839-4DCF-874A-444AD7505AFF}"/>
            </c:ext>
          </c:extLst>
        </c:ser>
        <c:ser>
          <c:idx val="6"/>
          <c:order val="4"/>
          <c:tx>
            <c:v>AM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'CONDENSED RESULTS'!$A$5:$A$152</c:f>
              <c:numCache>
                <c:formatCode>General</c:formatCode>
                <c:ptCount val="1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1</c:v>
                </c:pt>
                <c:pt idx="48">
                  <c:v>2</c:v>
                </c:pt>
                <c:pt idx="49">
                  <c:v>3</c:v>
                </c:pt>
                <c:pt idx="50">
                  <c:v>4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8</c:v>
                </c:pt>
                <c:pt idx="55">
                  <c:v>9</c:v>
                </c:pt>
                <c:pt idx="56">
                  <c:v>10</c:v>
                </c:pt>
                <c:pt idx="57">
                  <c:v>11</c:v>
                </c:pt>
                <c:pt idx="58">
                  <c:v>12</c:v>
                </c:pt>
                <c:pt idx="59">
                  <c:v>13</c:v>
                </c:pt>
                <c:pt idx="60">
                  <c:v>14</c:v>
                </c:pt>
                <c:pt idx="61">
                  <c:v>15</c:v>
                </c:pt>
                <c:pt idx="62">
                  <c:v>16</c:v>
                </c:pt>
                <c:pt idx="63">
                  <c:v>17</c:v>
                </c:pt>
                <c:pt idx="64">
                  <c:v>18</c:v>
                </c:pt>
                <c:pt idx="65">
                  <c:v>19</c:v>
                </c:pt>
                <c:pt idx="66">
                  <c:v>20</c:v>
                </c:pt>
                <c:pt idx="67">
                  <c:v>21</c:v>
                </c:pt>
                <c:pt idx="68">
                  <c:v>22</c:v>
                </c:pt>
                <c:pt idx="69">
                  <c:v>23</c:v>
                </c:pt>
                <c:pt idx="70">
                  <c:v>24</c:v>
                </c:pt>
                <c:pt idx="71">
                  <c:v>25</c:v>
                </c:pt>
                <c:pt idx="72">
                  <c:v>26</c:v>
                </c:pt>
                <c:pt idx="73">
                  <c:v>27</c:v>
                </c:pt>
                <c:pt idx="74">
                  <c:v>28</c:v>
                </c:pt>
                <c:pt idx="75">
                  <c:v>29</c:v>
                </c:pt>
                <c:pt idx="76">
                  <c:v>30</c:v>
                </c:pt>
                <c:pt idx="77">
                  <c:v>31</c:v>
                </c:pt>
                <c:pt idx="78">
                  <c:v>32</c:v>
                </c:pt>
                <c:pt idx="79">
                  <c:v>33</c:v>
                </c:pt>
                <c:pt idx="80">
                  <c:v>34</c:v>
                </c:pt>
                <c:pt idx="81">
                  <c:v>35</c:v>
                </c:pt>
                <c:pt idx="82">
                  <c:v>36</c:v>
                </c:pt>
                <c:pt idx="83">
                  <c:v>37</c:v>
                </c:pt>
                <c:pt idx="84">
                  <c:v>38</c:v>
                </c:pt>
                <c:pt idx="85">
                  <c:v>39</c:v>
                </c:pt>
                <c:pt idx="86">
                  <c:v>40</c:v>
                </c:pt>
                <c:pt idx="87">
                  <c:v>41</c:v>
                </c:pt>
                <c:pt idx="88">
                  <c:v>42</c:v>
                </c:pt>
                <c:pt idx="89">
                  <c:v>43</c:v>
                </c:pt>
                <c:pt idx="90">
                  <c:v>44</c:v>
                </c:pt>
                <c:pt idx="91">
                  <c:v>45</c:v>
                </c:pt>
                <c:pt idx="92">
                  <c:v>46</c:v>
                </c:pt>
                <c:pt idx="93">
                  <c:v>47</c:v>
                </c:pt>
                <c:pt idx="94">
                  <c:v>48</c:v>
                </c:pt>
                <c:pt idx="95">
                  <c:v>49</c:v>
                </c:pt>
                <c:pt idx="96">
                  <c:v>50</c:v>
                </c:pt>
                <c:pt idx="97">
                  <c:v>51</c:v>
                </c:pt>
                <c:pt idx="98">
                  <c:v>52</c:v>
                </c:pt>
                <c:pt idx="99">
                  <c:v>53</c:v>
                </c:pt>
                <c:pt idx="100">
                  <c:v>54</c:v>
                </c:pt>
                <c:pt idx="101">
                  <c:v>55</c:v>
                </c:pt>
                <c:pt idx="102">
                  <c:v>56</c:v>
                </c:pt>
                <c:pt idx="103">
                  <c:v>57</c:v>
                </c:pt>
                <c:pt idx="104">
                  <c:v>58</c:v>
                </c:pt>
                <c:pt idx="105">
                  <c:v>59</c:v>
                </c:pt>
                <c:pt idx="106">
                  <c:v>60</c:v>
                </c:pt>
                <c:pt idx="107">
                  <c:v>61</c:v>
                </c:pt>
                <c:pt idx="108">
                  <c:v>62</c:v>
                </c:pt>
                <c:pt idx="109">
                  <c:v>63</c:v>
                </c:pt>
                <c:pt idx="110">
                  <c:v>64</c:v>
                </c:pt>
                <c:pt idx="111">
                  <c:v>65</c:v>
                </c:pt>
                <c:pt idx="112">
                  <c:v>66</c:v>
                </c:pt>
                <c:pt idx="113">
                  <c:v>67</c:v>
                </c:pt>
                <c:pt idx="114">
                  <c:v>68</c:v>
                </c:pt>
                <c:pt idx="115">
                  <c:v>69</c:v>
                </c:pt>
                <c:pt idx="116">
                  <c:v>70</c:v>
                </c:pt>
                <c:pt idx="117">
                  <c:v>71</c:v>
                </c:pt>
                <c:pt idx="118">
                  <c:v>72</c:v>
                </c:pt>
                <c:pt idx="119">
                  <c:v>73</c:v>
                </c:pt>
                <c:pt idx="120">
                  <c:v>74</c:v>
                </c:pt>
                <c:pt idx="121">
                  <c:v>75</c:v>
                </c:pt>
                <c:pt idx="122">
                  <c:v>76</c:v>
                </c:pt>
                <c:pt idx="123">
                  <c:v>77</c:v>
                </c:pt>
                <c:pt idx="124">
                  <c:v>78</c:v>
                </c:pt>
                <c:pt idx="125">
                  <c:v>79</c:v>
                </c:pt>
                <c:pt idx="126">
                  <c:v>80</c:v>
                </c:pt>
                <c:pt idx="127">
                  <c:v>81</c:v>
                </c:pt>
                <c:pt idx="128">
                  <c:v>82</c:v>
                </c:pt>
                <c:pt idx="129">
                  <c:v>83</c:v>
                </c:pt>
                <c:pt idx="130">
                  <c:v>84</c:v>
                </c:pt>
                <c:pt idx="131">
                  <c:v>85</c:v>
                </c:pt>
                <c:pt idx="132">
                  <c:v>86</c:v>
                </c:pt>
                <c:pt idx="133">
                  <c:v>87</c:v>
                </c:pt>
                <c:pt idx="134">
                  <c:v>88</c:v>
                </c:pt>
                <c:pt idx="135">
                  <c:v>89</c:v>
                </c:pt>
                <c:pt idx="136">
                  <c:v>90</c:v>
                </c:pt>
                <c:pt idx="137">
                  <c:v>91</c:v>
                </c:pt>
                <c:pt idx="138">
                  <c:v>92</c:v>
                </c:pt>
                <c:pt idx="139">
                  <c:v>93</c:v>
                </c:pt>
                <c:pt idx="140">
                  <c:v>94</c:v>
                </c:pt>
                <c:pt idx="141">
                  <c:v>95</c:v>
                </c:pt>
                <c:pt idx="142">
                  <c:v>96</c:v>
                </c:pt>
                <c:pt idx="143">
                  <c:v>97</c:v>
                </c:pt>
                <c:pt idx="144">
                  <c:v>98</c:v>
                </c:pt>
                <c:pt idx="145">
                  <c:v>99</c:v>
                </c:pt>
                <c:pt idx="146">
                  <c:v>100</c:v>
                </c:pt>
                <c:pt idx="147">
                  <c:v>101</c:v>
                </c:pt>
              </c:numCache>
            </c:numRef>
          </c:cat>
          <c:val>
            <c:numRef>
              <c:f>'CONDENSED RESULTS'!$H$5:$H$152</c:f>
              <c:numCache>
                <c:formatCode>0.000</c:formatCode>
                <c:ptCount val="1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0.01</c:v>
                </c:pt>
                <c:pt idx="48">
                  <c:v>2.2822560224826788E-2</c:v>
                </c:pt>
                <c:pt idx="49">
                  <c:v>3.6737380123899523E-2</c:v>
                </c:pt>
                <c:pt idx="50">
                  <c:v>5.1898788877579108E-2</c:v>
                </c:pt>
                <c:pt idx="51">
                  <c:v>6.7644416994975032E-2</c:v>
                </c:pt>
                <c:pt idx="52">
                  <c:v>8.3892212037883107E-2</c:v>
                </c:pt>
                <c:pt idx="53">
                  <c:v>0.10061383124055612</c:v>
                </c:pt>
                <c:pt idx="54">
                  <c:v>0.11797852141510724</c:v>
                </c:pt>
                <c:pt idx="55">
                  <c:v>0.13593102872692508</c:v>
                </c:pt>
                <c:pt idx="56">
                  <c:v>0.15406238539518677</c:v>
                </c:pt>
                <c:pt idx="57">
                  <c:v>0.17159973277688154</c:v>
                </c:pt>
                <c:pt idx="58">
                  <c:v>0.18772621154347729</c:v>
                </c:pt>
                <c:pt idx="59">
                  <c:v>0.20261262284305107</c:v>
                </c:pt>
                <c:pt idx="60">
                  <c:v>0.21641444971340396</c:v>
                </c:pt>
                <c:pt idx="61">
                  <c:v>0.22912100805767036</c:v>
                </c:pt>
                <c:pt idx="62">
                  <c:v>0.24091124156149427</c:v>
                </c:pt>
                <c:pt idx="63">
                  <c:v>0.2517445651966963</c:v>
                </c:pt>
                <c:pt idx="64">
                  <c:v>0.26167539696328557</c:v>
                </c:pt>
                <c:pt idx="65">
                  <c:v>0.27074683953163803</c:v>
                </c:pt>
                <c:pt idx="66">
                  <c:v>0.27889309566832798</c:v>
                </c:pt>
                <c:pt idx="67">
                  <c:v>0.28638759194107566</c:v>
                </c:pt>
                <c:pt idx="68">
                  <c:v>0.29342409337627695</c:v>
                </c:pt>
                <c:pt idx="69">
                  <c:v>0.30011551031164507</c:v>
                </c:pt>
                <c:pt idx="70">
                  <c:v>0.30654960378951801</c:v>
                </c:pt>
                <c:pt idx="71">
                  <c:v>0.31277375441681621</c:v>
                </c:pt>
                <c:pt idx="72">
                  <c:v>0.31882310834467853</c:v>
                </c:pt>
                <c:pt idx="73">
                  <c:v>0.32468245824411607</c:v>
                </c:pt>
                <c:pt idx="74">
                  <c:v>0.33089169097142956</c:v>
                </c:pt>
                <c:pt idx="75">
                  <c:v>0.337039325011739</c:v>
                </c:pt>
                <c:pt idx="76">
                  <c:v>0.34181795763639011</c:v>
                </c:pt>
                <c:pt idx="77">
                  <c:v>0.34595248558740499</c:v>
                </c:pt>
                <c:pt idx="78">
                  <c:v>0.34973124371221626</c:v>
                </c:pt>
                <c:pt idx="79">
                  <c:v>0.35339788435107627</c:v>
                </c:pt>
                <c:pt idx="80">
                  <c:v>0.35701697426820317</c:v>
                </c:pt>
                <c:pt idx="81">
                  <c:v>0.36050666112321328</c:v>
                </c:pt>
                <c:pt idx="82">
                  <c:v>0.36387371345012448</c:v>
                </c:pt>
                <c:pt idx="83">
                  <c:v>0.36714218322677511</c:v>
                </c:pt>
                <c:pt idx="84">
                  <c:v>0.37034457535669552</c:v>
                </c:pt>
                <c:pt idx="85">
                  <c:v>0.37353466569650218</c:v>
                </c:pt>
                <c:pt idx="86">
                  <c:v>0.37668569827092879</c:v>
                </c:pt>
                <c:pt idx="87">
                  <c:v>0.37976057996150281</c:v>
                </c:pt>
                <c:pt idx="88">
                  <c:v>0.38267156333123759</c:v>
                </c:pt>
                <c:pt idx="89">
                  <c:v>0.38539861206971349</c:v>
                </c:pt>
                <c:pt idx="90">
                  <c:v>0.38784403524214817</c:v>
                </c:pt>
                <c:pt idx="91">
                  <c:v>0.39017119830509611</c:v>
                </c:pt>
                <c:pt idx="92">
                  <c:v>0.39242968708826614</c:v>
                </c:pt>
                <c:pt idx="93">
                  <c:v>0.3946142841004216</c:v>
                </c:pt>
                <c:pt idx="94">
                  <c:v>0.39671331476011135</c:v>
                </c:pt>
                <c:pt idx="95">
                  <c:v>0.39868456581813189</c:v>
                </c:pt>
                <c:pt idx="96">
                  <c:v>0.40058462341668094</c:v>
                </c:pt>
                <c:pt idx="97">
                  <c:v>0.40241839096696269</c:v>
                </c:pt>
                <c:pt idx="98">
                  <c:v>0.40421510942109723</c:v>
                </c:pt>
                <c:pt idx="99">
                  <c:v>0.40597616630799399</c:v>
                </c:pt>
                <c:pt idx="100">
                  <c:v>0.40772377988543468</c:v>
                </c:pt>
                <c:pt idx="101">
                  <c:v>0.40949254741765467</c:v>
                </c:pt>
                <c:pt idx="102">
                  <c:v>0.41128822653720726</c:v>
                </c:pt>
                <c:pt idx="103">
                  <c:v>0.41305123903760133</c:v>
                </c:pt>
                <c:pt idx="104">
                  <c:v>0.41478849736213602</c:v>
                </c:pt>
                <c:pt idx="105">
                  <c:v>0.41648736668735886</c:v>
                </c:pt>
                <c:pt idx="106">
                  <c:v>0.41815117175504279</c:v>
                </c:pt>
                <c:pt idx="107">
                  <c:v>0.41977169559301014</c:v>
                </c:pt>
                <c:pt idx="108">
                  <c:v>0.42135626711805624</c:v>
                </c:pt>
                <c:pt idx="109">
                  <c:v>0.42292666008551955</c:v>
                </c:pt>
                <c:pt idx="110">
                  <c:v>0.42448351680429303</c:v>
                </c:pt>
                <c:pt idx="111">
                  <c:v>0.42601489094459954</c:v>
                </c:pt>
                <c:pt idx="112">
                  <c:v>0.42755582112531798</c:v>
                </c:pt>
                <c:pt idx="113">
                  <c:v>0.42908910986695936</c:v>
                </c:pt>
                <c:pt idx="114">
                  <c:v>0.43060764883913949</c:v>
                </c:pt>
                <c:pt idx="115">
                  <c:v>0.43211032817242279</c:v>
                </c:pt>
                <c:pt idx="116">
                  <c:v>0.43361055689990846</c:v>
                </c:pt>
                <c:pt idx="117">
                  <c:v>0.43508332700300778</c:v>
                </c:pt>
                <c:pt idx="118">
                  <c:v>0.4365500915093552</c:v>
                </c:pt>
                <c:pt idx="119">
                  <c:v>0.43799092056218358</c:v>
                </c:pt>
                <c:pt idx="120">
                  <c:v>0.43941868205339157</c:v>
                </c:pt>
                <c:pt idx="121">
                  <c:v>0.4408259964088832</c:v>
                </c:pt>
                <c:pt idx="122">
                  <c:v>0.44221443294635321</c:v>
                </c:pt>
                <c:pt idx="123">
                  <c:v>0.44356923853701197</c:v>
                </c:pt>
                <c:pt idx="124">
                  <c:v>0.44484612472988727</c:v>
                </c:pt>
                <c:pt idx="125">
                  <c:v>0.44610938183890647</c:v>
                </c:pt>
                <c:pt idx="126">
                  <c:v>0.44735317966645338</c:v>
                </c:pt>
                <c:pt idx="127">
                  <c:v>0.44856154981789675</c:v>
                </c:pt>
                <c:pt idx="128">
                  <c:v>0.4497572648689972</c:v>
                </c:pt>
                <c:pt idx="129">
                  <c:v>0.4509516962996219</c:v>
                </c:pt>
                <c:pt idx="130">
                  <c:v>0.45212251188906005</c:v>
                </c:pt>
                <c:pt idx="131">
                  <c:v>0.45324817840465559</c:v>
                </c:pt>
                <c:pt idx="132">
                  <c:v>0.45436392708244749</c:v>
                </c:pt>
                <c:pt idx="133">
                  <c:v>0.45550098216071966</c:v>
                </c:pt>
                <c:pt idx="134">
                  <c:v>0.45665193682424987</c:v>
                </c:pt>
                <c:pt idx="135">
                  <c:v>0.45777580096702492</c:v>
                </c:pt>
                <c:pt idx="136">
                  <c:v>0.45889446700586184</c:v>
                </c:pt>
                <c:pt idx="137">
                  <c:v>0.46000271804875092</c:v>
                </c:pt>
                <c:pt idx="138">
                  <c:v>0.4610646039151014</c:v>
                </c:pt>
                <c:pt idx="139">
                  <c:v>0.46214376228183418</c:v>
                </c:pt>
                <c:pt idx="140">
                  <c:v>0.46316674918507911</c:v>
                </c:pt>
                <c:pt idx="141">
                  <c:v>0.46423566123340654</c:v>
                </c:pt>
                <c:pt idx="142">
                  <c:v>0.46529357289420453</c:v>
                </c:pt>
                <c:pt idx="143">
                  <c:v>0.46640250081941864</c:v>
                </c:pt>
                <c:pt idx="144">
                  <c:v>0.46740597555966146</c:v>
                </c:pt>
                <c:pt idx="145">
                  <c:v>0.4684591049119437</c:v>
                </c:pt>
                <c:pt idx="146">
                  <c:v>0.46961372875524854</c:v>
                </c:pt>
                <c:pt idx="147">
                  <c:v>0.47078094805905835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4932480"/>
        <c:axId val="-418761280"/>
      </c:lineChart>
      <c:catAx>
        <c:axId val="-4187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Tiempo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18761824"/>
        <c:crosses val="autoZero"/>
        <c:auto val="1"/>
        <c:lblAlgn val="ctr"/>
        <c:lblOffset val="100"/>
        <c:noMultiLvlLbl val="0"/>
      </c:catAx>
      <c:valAx>
        <c:axId val="-41876182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s-SV" sz="1100" b="0" i="0" baseline="0" dirty="0" err="1">
                    <a:effectLst/>
                  </a:rPr>
                  <a:t>Nive</a:t>
                </a:r>
                <a:r>
                  <a:rPr lang="hu-HU" sz="1100" b="0" i="0" baseline="0" dirty="0">
                    <a:effectLst/>
                  </a:rPr>
                  <a:t>l (%), </a:t>
                </a:r>
                <a:r>
                  <a:rPr lang="es-SV" sz="1100" b="0" i="0" baseline="0" dirty="0">
                    <a:effectLst/>
                  </a:rPr>
                  <a:t>Brix de la Masa </a:t>
                </a:r>
                <a:r>
                  <a:rPr lang="hu-HU" sz="1100" b="0" i="0" baseline="0" dirty="0">
                    <a:effectLst/>
                  </a:rPr>
                  <a:t>(Bx), </a:t>
                </a:r>
                <a:r>
                  <a:rPr lang="es-SV" sz="1100" b="0" i="0" baseline="0" dirty="0">
                    <a:effectLst/>
                  </a:rPr>
                  <a:t>Contenido de Cristales </a:t>
                </a:r>
                <a:r>
                  <a:rPr lang="hu-HU" sz="1100" b="0" i="0" baseline="0" dirty="0">
                    <a:effectLst/>
                  </a:rPr>
                  <a:t>(%)</a:t>
                </a:r>
                <a:endParaRPr lang="es-SV" sz="1100" b="0" dirty="0">
                  <a:effectLst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18764544"/>
        <c:crosses val="autoZero"/>
        <c:crossBetween val="between"/>
        <c:majorUnit val="10"/>
      </c:valAx>
      <c:valAx>
        <c:axId val="-418761280"/>
        <c:scaling>
          <c:orientation val="minMax"/>
          <c:max val="1.2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 b="0">
                    <a:solidFill>
                      <a:sysClr val="windowText" lastClr="000000"/>
                    </a:solidFill>
                  </a:defRPr>
                </a:pPr>
                <a:r>
                  <a:rPr lang="es-SV" sz="1100" b="0" dirty="0">
                    <a:solidFill>
                      <a:sysClr val="windowText" lastClr="000000"/>
                    </a:solidFill>
                  </a:rPr>
                  <a:t>Sobresaturación</a:t>
                </a:r>
                <a:r>
                  <a:rPr lang="es-SV" sz="1100" b="0" baseline="0" dirty="0">
                    <a:solidFill>
                      <a:sysClr val="windowText" lastClr="000000"/>
                    </a:solidFill>
                  </a:rPr>
                  <a:t>, AM (mm)</a:t>
                </a:r>
                <a:endParaRPr lang="hu-HU" sz="1100" b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54932480"/>
        <c:crosses val="max"/>
        <c:crossBetween val="between"/>
        <c:majorUnit val="0.1"/>
      </c:valAx>
      <c:catAx>
        <c:axId val="-45493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4187612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689503389377861"/>
          <c:y val="0.33446700969309529"/>
          <c:w val="0.16253406973123116"/>
          <c:h val="0.49058193220896895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79874668594842E-2"/>
          <c:y val="2.6054199908179795E-2"/>
          <c:w val="0.66256025548324893"/>
          <c:h val="0.80866206699410104"/>
        </c:manualLayout>
      </c:layout>
      <c:lineChart>
        <c:grouping val="standard"/>
        <c:varyColors val="0"/>
        <c:ser>
          <c:idx val="1"/>
          <c:order val="1"/>
          <c:tx>
            <c:v>Brix de la Masa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'CONDENSED RESULTS'!$A$5:$A$191</c:f>
              <c:numCache>
                <c:formatCode>General</c:formatCode>
                <c:ptCount val="18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29</c:v>
                </c:pt>
                <c:pt idx="72">
                  <c:v>30</c:v>
                </c:pt>
                <c:pt idx="73">
                  <c:v>31</c:v>
                </c:pt>
                <c:pt idx="74">
                  <c:v>32</c:v>
                </c:pt>
                <c:pt idx="75">
                  <c:v>33</c:v>
                </c:pt>
                <c:pt idx="76">
                  <c:v>34</c:v>
                </c:pt>
                <c:pt idx="77">
                  <c:v>35</c:v>
                </c:pt>
                <c:pt idx="78">
                  <c:v>36</c:v>
                </c:pt>
                <c:pt idx="79">
                  <c:v>37</c:v>
                </c:pt>
                <c:pt idx="80">
                  <c:v>38</c:v>
                </c:pt>
                <c:pt idx="81">
                  <c:v>39</c:v>
                </c:pt>
                <c:pt idx="82">
                  <c:v>40</c:v>
                </c:pt>
                <c:pt idx="83">
                  <c:v>41</c:v>
                </c:pt>
                <c:pt idx="84">
                  <c:v>42</c:v>
                </c:pt>
                <c:pt idx="85">
                  <c:v>43</c:v>
                </c:pt>
                <c:pt idx="86">
                  <c:v>44</c:v>
                </c:pt>
                <c:pt idx="87">
                  <c:v>45</c:v>
                </c:pt>
                <c:pt idx="88">
                  <c:v>46</c:v>
                </c:pt>
                <c:pt idx="89">
                  <c:v>47</c:v>
                </c:pt>
                <c:pt idx="90">
                  <c:v>48</c:v>
                </c:pt>
                <c:pt idx="91">
                  <c:v>49</c:v>
                </c:pt>
                <c:pt idx="92">
                  <c:v>50</c:v>
                </c:pt>
                <c:pt idx="93">
                  <c:v>51</c:v>
                </c:pt>
                <c:pt idx="94">
                  <c:v>52</c:v>
                </c:pt>
                <c:pt idx="95">
                  <c:v>53</c:v>
                </c:pt>
                <c:pt idx="96">
                  <c:v>54</c:v>
                </c:pt>
                <c:pt idx="97">
                  <c:v>55</c:v>
                </c:pt>
                <c:pt idx="98">
                  <c:v>56</c:v>
                </c:pt>
                <c:pt idx="99">
                  <c:v>57</c:v>
                </c:pt>
                <c:pt idx="100">
                  <c:v>58</c:v>
                </c:pt>
                <c:pt idx="101">
                  <c:v>59</c:v>
                </c:pt>
                <c:pt idx="102">
                  <c:v>60</c:v>
                </c:pt>
                <c:pt idx="103">
                  <c:v>61</c:v>
                </c:pt>
                <c:pt idx="104">
                  <c:v>62</c:v>
                </c:pt>
                <c:pt idx="105">
                  <c:v>63</c:v>
                </c:pt>
                <c:pt idx="106">
                  <c:v>64</c:v>
                </c:pt>
                <c:pt idx="107">
                  <c:v>65</c:v>
                </c:pt>
                <c:pt idx="108">
                  <c:v>66</c:v>
                </c:pt>
                <c:pt idx="109">
                  <c:v>67</c:v>
                </c:pt>
                <c:pt idx="110">
                  <c:v>68</c:v>
                </c:pt>
                <c:pt idx="111">
                  <c:v>69</c:v>
                </c:pt>
                <c:pt idx="112">
                  <c:v>70</c:v>
                </c:pt>
                <c:pt idx="113">
                  <c:v>71</c:v>
                </c:pt>
                <c:pt idx="114">
                  <c:v>72</c:v>
                </c:pt>
                <c:pt idx="115">
                  <c:v>73</c:v>
                </c:pt>
                <c:pt idx="116">
                  <c:v>74</c:v>
                </c:pt>
                <c:pt idx="117">
                  <c:v>75</c:v>
                </c:pt>
                <c:pt idx="118">
                  <c:v>76</c:v>
                </c:pt>
                <c:pt idx="119">
                  <c:v>77</c:v>
                </c:pt>
                <c:pt idx="120">
                  <c:v>78</c:v>
                </c:pt>
                <c:pt idx="121">
                  <c:v>79</c:v>
                </c:pt>
                <c:pt idx="122">
                  <c:v>80</c:v>
                </c:pt>
                <c:pt idx="123">
                  <c:v>81</c:v>
                </c:pt>
                <c:pt idx="124">
                  <c:v>82</c:v>
                </c:pt>
                <c:pt idx="125">
                  <c:v>83</c:v>
                </c:pt>
                <c:pt idx="126">
                  <c:v>84</c:v>
                </c:pt>
                <c:pt idx="127">
                  <c:v>85</c:v>
                </c:pt>
                <c:pt idx="128">
                  <c:v>86</c:v>
                </c:pt>
                <c:pt idx="129">
                  <c:v>87</c:v>
                </c:pt>
                <c:pt idx="130">
                  <c:v>88</c:v>
                </c:pt>
                <c:pt idx="131">
                  <c:v>89</c:v>
                </c:pt>
                <c:pt idx="132">
                  <c:v>90</c:v>
                </c:pt>
                <c:pt idx="133">
                  <c:v>91</c:v>
                </c:pt>
                <c:pt idx="134">
                  <c:v>92</c:v>
                </c:pt>
                <c:pt idx="135">
                  <c:v>93</c:v>
                </c:pt>
                <c:pt idx="136">
                  <c:v>94</c:v>
                </c:pt>
                <c:pt idx="137">
                  <c:v>95</c:v>
                </c:pt>
                <c:pt idx="138">
                  <c:v>96</c:v>
                </c:pt>
                <c:pt idx="139">
                  <c:v>97</c:v>
                </c:pt>
                <c:pt idx="140">
                  <c:v>98</c:v>
                </c:pt>
                <c:pt idx="141">
                  <c:v>99</c:v>
                </c:pt>
                <c:pt idx="142">
                  <c:v>100</c:v>
                </c:pt>
                <c:pt idx="143">
                  <c:v>101</c:v>
                </c:pt>
                <c:pt idx="144">
                  <c:v>102</c:v>
                </c:pt>
                <c:pt idx="145">
                  <c:v>103</c:v>
                </c:pt>
                <c:pt idx="146">
                  <c:v>104</c:v>
                </c:pt>
                <c:pt idx="147">
                  <c:v>105</c:v>
                </c:pt>
                <c:pt idx="148">
                  <c:v>106</c:v>
                </c:pt>
                <c:pt idx="149">
                  <c:v>107</c:v>
                </c:pt>
                <c:pt idx="150">
                  <c:v>108</c:v>
                </c:pt>
                <c:pt idx="151">
                  <c:v>109</c:v>
                </c:pt>
                <c:pt idx="152">
                  <c:v>110</c:v>
                </c:pt>
                <c:pt idx="153">
                  <c:v>111</c:v>
                </c:pt>
                <c:pt idx="154">
                  <c:v>112</c:v>
                </c:pt>
                <c:pt idx="155">
                  <c:v>113</c:v>
                </c:pt>
                <c:pt idx="156">
                  <c:v>114</c:v>
                </c:pt>
                <c:pt idx="157">
                  <c:v>115</c:v>
                </c:pt>
                <c:pt idx="158">
                  <c:v>116</c:v>
                </c:pt>
                <c:pt idx="159">
                  <c:v>117</c:v>
                </c:pt>
                <c:pt idx="160">
                  <c:v>118</c:v>
                </c:pt>
                <c:pt idx="161">
                  <c:v>119</c:v>
                </c:pt>
                <c:pt idx="162">
                  <c:v>120</c:v>
                </c:pt>
                <c:pt idx="163">
                  <c:v>121</c:v>
                </c:pt>
                <c:pt idx="164">
                  <c:v>122</c:v>
                </c:pt>
                <c:pt idx="165">
                  <c:v>123</c:v>
                </c:pt>
                <c:pt idx="166">
                  <c:v>124</c:v>
                </c:pt>
                <c:pt idx="167">
                  <c:v>125</c:v>
                </c:pt>
                <c:pt idx="168">
                  <c:v>126</c:v>
                </c:pt>
                <c:pt idx="169">
                  <c:v>127</c:v>
                </c:pt>
                <c:pt idx="170">
                  <c:v>128</c:v>
                </c:pt>
                <c:pt idx="171">
                  <c:v>129</c:v>
                </c:pt>
                <c:pt idx="172">
                  <c:v>130</c:v>
                </c:pt>
                <c:pt idx="173">
                  <c:v>131</c:v>
                </c:pt>
                <c:pt idx="174">
                  <c:v>132</c:v>
                </c:pt>
                <c:pt idx="175">
                  <c:v>133</c:v>
                </c:pt>
                <c:pt idx="176">
                  <c:v>134</c:v>
                </c:pt>
                <c:pt idx="177">
                  <c:v>135</c:v>
                </c:pt>
                <c:pt idx="178">
                  <c:v>136</c:v>
                </c:pt>
                <c:pt idx="179">
                  <c:v>137</c:v>
                </c:pt>
                <c:pt idx="180">
                  <c:v>138</c:v>
                </c:pt>
                <c:pt idx="181">
                  <c:v>139</c:v>
                </c:pt>
                <c:pt idx="182">
                  <c:v>140</c:v>
                </c:pt>
                <c:pt idx="183">
                  <c:v>141</c:v>
                </c:pt>
                <c:pt idx="184">
                  <c:v>142</c:v>
                </c:pt>
                <c:pt idx="185">
                  <c:v>143</c:v>
                </c:pt>
                <c:pt idx="186">
                  <c:v>144</c:v>
                </c:pt>
              </c:numCache>
            </c:numRef>
          </c:cat>
          <c:val>
            <c:numRef>
              <c:f>'CONDENSED RESULTS'!$E$5:$E$200</c:f>
              <c:numCache>
                <c:formatCode>0.0</c:formatCode>
                <c:ptCount val="196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69.180442810058594</c:v>
                </c:pt>
                <c:pt idx="13">
                  <c:v>69.111442565917969</c:v>
                </c:pt>
                <c:pt idx="14">
                  <c:v>69.280128479003906</c:v>
                </c:pt>
                <c:pt idx="15">
                  <c:v>67.0677490234375</c:v>
                </c:pt>
                <c:pt idx="16">
                  <c:v>63.608100891113281</c:v>
                </c:pt>
                <c:pt idx="17">
                  <c:v>69.534927368164063</c:v>
                </c:pt>
                <c:pt idx="18">
                  <c:v>69.670722961425781</c:v>
                </c:pt>
                <c:pt idx="19">
                  <c:v>69.778999328613281</c:v>
                </c:pt>
                <c:pt idx="20">
                  <c:v>69.932243347167969</c:v>
                </c:pt>
                <c:pt idx="21">
                  <c:v>70.147628784179687</c:v>
                </c:pt>
                <c:pt idx="22">
                  <c:v>70.323593139648437</c:v>
                </c:pt>
                <c:pt idx="23">
                  <c:v>70.435173034667969</c:v>
                </c:pt>
                <c:pt idx="24">
                  <c:v>70.502639770507813</c:v>
                </c:pt>
                <c:pt idx="25">
                  <c:v>70.572250366210938</c:v>
                </c:pt>
                <c:pt idx="26">
                  <c:v>70.661689758300781</c:v>
                </c:pt>
                <c:pt idx="27">
                  <c:v>70.79620361328125</c:v>
                </c:pt>
                <c:pt idx="28">
                  <c:v>70.958442687988281</c:v>
                </c:pt>
                <c:pt idx="29">
                  <c:v>71.178016662597656</c:v>
                </c:pt>
                <c:pt idx="30">
                  <c:v>71.488906860351563</c:v>
                </c:pt>
                <c:pt idx="31">
                  <c:v>71.82415771484375</c:v>
                </c:pt>
                <c:pt idx="32">
                  <c:v>72.123893737792969</c:v>
                </c:pt>
                <c:pt idx="33">
                  <c:v>72.48590087890625</c:v>
                </c:pt>
                <c:pt idx="34">
                  <c:v>72.866111755371094</c:v>
                </c:pt>
                <c:pt idx="35">
                  <c:v>73.270393371582031</c:v>
                </c:pt>
                <c:pt idx="36">
                  <c:v>73.685173034667969</c:v>
                </c:pt>
                <c:pt idx="37">
                  <c:v>74.101646423339844</c:v>
                </c:pt>
                <c:pt idx="38">
                  <c:v>74.542037963867188</c:v>
                </c:pt>
                <c:pt idx="39">
                  <c:v>75.01629638671875</c:v>
                </c:pt>
                <c:pt idx="40">
                  <c:v>75.482093811035156</c:v>
                </c:pt>
                <c:pt idx="41">
                  <c:v>75.943023681640625</c:v>
                </c:pt>
                <c:pt idx="42">
                  <c:v>76.42999267578125</c:v>
                </c:pt>
                <c:pt idx="43">
                  <c:v>76.906883239746094</c:v>
                </c:pt>
                <c:pt idx="44">
                  <c:v>77.393943786621094</c:v>
                </c:pt>
                <c:pt idx="45">
                  <c:v>78.042999267578125</c:v>
                </c:pt>
                <c:pt idx="46">
                  <c:v>78.620262145996094</c:v>
                </c:pt>
                <c:pt idx="47">
                  <c:v>78.856293798983273</c:v>
                </c:pt>
                <c:pt idx="48">
                  <c:v>79.232930896613937</c:v>
                </c:pt>
                <c:pt idx="49">
                  <c:v>79.52115077463894</c:v>
                </c:pt>
                <c:pt idx="50">
                  <c:v>79.777000599218141</c:v>
                </c:pt>
                <c:pt idx="51">
                  <c:v>79.994526018378835</c:v>
                </c:pt>
                <c:pt idx="52">
                  <c:v>80.22076385672176</c:v>
                </c:pt>
                <c:pt idx="53">
                  <c:v>80.44179175049392</c:v>
                </c:pt>
                <c:pt idx="54">
                  <c:v>80.609045594645153</c:v>
                </c:pt>
                <c:pt idx="55">
                  <c:v>80.662134153433357</c:v>
                </c:pt>
                <c:pt idx="56">
                  <c:v>80.589988812831152</c:v>
                </c:pt>
                <c:pt idx="57">
                  <c:v>80.552323741163477</c:v>
                </c:pt>
                <c:pt idx="58">
                  <c:v>80.547134300987267</c:v>
                </c:pt>
                <c:pt idx="59">
                  <c:v>80.54125689248059</c:v>
                </c:pt>
                <c:pt idx="60">
                  <c:v>80.566369891142116</c:v>
                </c:pt>
                <c:pt idx="61">
                  <c:v>80.575017748868049</c:v>
                </c:pt>
                <c:pt idx="62">
                  <c:v>80.58632852450944</c:v>
                </c:pt>
                <c:pt idx="63">
                  <c:v>80.611244981949838</c:v>
                </c:pt>
                <c:pt idx="64">
                  <c:v>80.618783612575541</c:v>
                </c:pt>
                <c:pt idx="65">
                  <c:v>80.667219710702227</c:v>
                </c:pt>
                <c:pt idx="66">
                  <c:v>80.749561014519614</c:v>
                </c:pt>
                <c:pt idx="67">
                  <c:v>80.854323260300802</c:v>
                </c:pt>
                <c:pt idx="68">
                  <c:v>80.966865649814395</c:v>
                </c:pt>
                <c:pt idx="69">
                  <c:v>81.048506413350069</c:v>
                </c:pt>
                <c:pt idx="70">
                  <c:v>81.097749282600105</c:v>
                </c:pt>
                <c:pt idx="71">
                  <c:v>81.118291883414145</c:v>
                </c:pt>
                <c:pt idx="72">
                  <c:v>81.309759811303891</c:v>
                </c:pt>
                <c:pt idx="73">
                  <c:v>81.434868400776622</c:v>
                </c:pt>
                <c:pt idx="74">
                  <c:v>81.066877468348522</c:v>
                </c:pt>
                <c:pt idx="75">
                  <c:v>80.893473902488097</c:v>
                </c:pt>
                <c:pt idx="76">
                  <c:v>80.771594610968208</c:v>
                </c:pt>
                <c:pt idx="77">
                  <c:v>80.718606737031322</c:v>
                </c:pt>
                <c:pt idx="78">
                  <c:v>80.695972034972826</c:v>
                </c:pt>
                <c:pt idx="79">
                  <c:v>80.661928272163607</c:v>
                </c:pt>
                <c:pt idx="80">
                  <c:v>80.667270978707364</c:v>
                </c:pt>
                <c:pt idx="81">
                  <c:v>80.713781315284209</c:v>
                </c:pt>
                <c:pt idx="82">
                  <c:v>80.810739791441378</c:v>
                </c:pt>
                <c:pt idx="83">
                  <c:v>80.947363637162979</c:v>
                </c:pt>
                <c:pt idx="84">
                  <c:v>81.091360990041252</c:v>
                </c:pt>
                <c:pt idx="85">
                  <c:v>81.225881222349742</c:v>
                </c:pt>
                <c:pt idx="86">
                  <c:v>81.320337611735155</c:v>
                </c:pt>
                <c:pt idx="87">
                  <c:v>81.410477730581334</c:v>
                </c:pt>
                <c:pt idx="88">
                  <c:v>81.444855943260109</c:v>
                </c:pt>
                <c:pt idx="89">
                  <c:v>81.570073442435159</c:v>
                </c:pt>
                <c:pt idx="90">
                  <c:v>81.689802002623722</c:v>
                </c:pt>
                <c:pt idx="91">
                  <c:v>81.794765066282608</c:v>
                </c:pt>
                <c:pt idx="92">
                  <c:v>81.880913415425425</c:v>
                </c:pt>
                <c:pt idx="93">
                  <c:v>81.941184267693956</c:v>
                </c:pt>
                <c:pt idx="94">
                  <c:v>82.030154516500403</c:v>
                </c:pt>
                <c:pt idx="95">
                  <c:v>82.107360223133696</c:v>
                </c:pt>
                <c:pt idx="96">
                  <c:v>82.197241747144943</c:v>
                </c:pt>
                <c:pt idx="97">
                  <c:v>82.293387803533605</c:v>
                </c:pt>
                <c:pt idx="98">
                  <c:v>82.401328969716417</c:v>
                </c:pt>
                <c:pt idx="99">
                  <c:v>82.521315328748486</c:v>
                </c:pt>
                <c:pt idx="100">
                  <c:v>82.649678482246571</c:v>
                </c:pt>
                <c:pt idx="101">
                  <c:v>82.749034873446959</c:v>
                </c:pt>
                <c:pt idx="102">
                  <c:v>82.852941177824036</c:v>
                </c:pt>
                <c:pt idx="103">
                  <c:v>82.947587493959531</c:v>
                </c:pt>
                <c:pt idx="104">
                  <c:v>83.044188892903748</c:v>
                </c:pt>
                <c:pt idx="105">
                  <c:v>83.131521927249665</c:v>
                </c:pt>
                <c:pt idx="106">
                  <c:v>83.222882733107468</c:v>
                </c:pt>
                <c:pt idx="107">
                  <c:v>83.32952172702619</c:v>
                </c:pt>
                <c:pt idx="108">
                  <c:v>83.43291284394185</c:v>
                </c:pt>
                <c:pt idx="109">
                  <c:v>83.52964596324253</c:v>
                </c:pt>
                <c:pt idx="110">
                  <c:v>83.64333951580906</c:v>
                </c:pt>
                <c:pt idx="111">
                  <c:v>83.747949659019696</c:v>
                </c:pt>
                <c:pt idx="112">
                  <c:v>83.850754955079623</c:v>
                </c:pt>
                <c:pt idx="113">
                  <c:v>83.956323856452912</c:v>
                </c:pt>
                <c:pt idx="114">
                  <c:v>84.068555450839497</c:v>
                </c:pt>
                <c:pt idx="115">
                  <c:v>84.166045365925186</c:v>
                </c:pt>
                <c:pt idx="116">
                  <c:v>84.27387898538602</c:v>
                </c:pt>
                <c:pt idx="117">
                  <c:v>84.365857596696969</c:v>
                </c:pt>
                <c:pt idx="118">
                  <c:v>84.462176028937193</c:v>
                </c:pt>
                <c:pt idx="119">
                  <c:v>84.556193264611309</c:v>
                </c:pt>
                <c:pt idx="120">
                  <c:v>84.652527708225222</c:v>
                </c:pt>
                <c:pt idx="121">
                  <c:v>84.740392377780125</c:v>
                </c:pt>
                <c:pt idx="122">
                  <c:v>84.799378319758702</c:v>
                </c:pt>
                <c:pt idx="123">
                  <c:v>84.890586868989743</c:v>
                </c:pt>
                <c:pt idx="124">
                  <c:v>84.972481258458643</c:v>
                </c:pt>
                <c:pt idx="125">
                  <c:v>85.042119331290465</c:v>
                </c:pt>
                <c:pt idx="126">
                  <c:v>85.121235517695254</c:v>
                </c:pt>
                <c:pt idx="127">
                  <c:v>85.207932484781821</c:v>
                </c:pt>
                <c:pt idx="128">
                  <c:v>85.28356338277726</c:v>
                </c:pt>
                <c:pt idx="129">
                  <c:v>85.348890995273308</c:v>
                </c:pt>
                <c:pt idx="130">
                  <c:v>85.429514065915754</c:v>
                </c:pt>
                <c:pt idx="131">
                  <c:v>85.526509898493089</c:v>
                </c:pt>
                <c:pt idx="132">
                  <c:v>85.624584703780698</c:v>
                </c:pt>
                <c:pt idx="133">
                  <c:v>85.695742308837765</c:v>
                </c:pt>
                <c:pt idx="134">
                  <c:v>85.766483459574445</c:v>
                </c:pt>
                <c:pt idx="135">
                  <c:v>85.83987323572336</c:v>
                </c:pt>
                <c:pt idx="136">
                  <c:v>85.882843820884531</c:v>
                </c:pt>
                <c:pt idx="137">
                  <c:v>85.955078691099033</c:v>
                </c:pt>
                <c:pt idx="138">
                  <c:v>85.983981364913504</c:v>
                </c:pt>
                <c:pt idx="139">
                  <c:v>86.070025614598777</c:v>
                </c:pt>
                <c:pt idx="140">
                  <c:v>86.157993308651555</c:v>
                </c:pt>
                <c:pt idx="141">
                  <c:v>86.205679808416591</c:v>
                </c:pt>
                <c:pt idx="142">
                  <c:v>86.290877336187805</c:v>
                </c:pt>
                <c:pt idx="143">
                  <c:v>86.359626859486468</c:v>
                </c:pt>
                <c:pt idx="144">
                  <c:v>86.411119112190647</c:v>
                </c:pt>
                <c:pt idx="145">
                  <c:v>86.494181942568162</c:v>
                </c:pt>
                <c:pt idx="146">
                  <c:v>86.536549155328117</c:v>
                </c:pt>
                <c:pt idx="147">
                  <c:v>86.648106924627228</c:v>
                </c:pt>
                <c:pt idx="148">
                  <c:v>86.672687122220538</c:v>
                </c:pt>
                <c:pt idx="149">
                  <c:v>86.757375614247337</c:v>
                </c:pt>
                <c:pt idx="150">
                  <c:v>86.825552551498447</c:v>
                </c:pt>
                <c:pt idx="151">
                  <c:v>86.892557580169381</c:v>
                </c:pt>
                <c:pt idx="152">
                  <c:v>86.968615965933012</c:v>
                </c:pt>
                <c:pt idx="153">
                  <c:v>87.039371087740903</c:v>
                </c:pt>
                <c:pt idx="154">
                  <c:v>87.07991945706766</c:v>
                </c:pt>
                <c:pt idx="155">
                  <c:v>87.145510191885108</c:v>
                </c:pt>
                <c:pt idx="156">
                  <c:v>87.237101520590599</c:v>
                </c:pt>
                <c:pt idx="157">
                  <c:v>87.278918443474311</c:v>
                </c:pt>
                <c:pt idx="158">
                  <c:v>87.355671755455035</c:v>
                </c:pt>
                <c:pt idx="159">
                  <c:v>87.422100892973461</c:v>
                </c:pt>
                <c:pt idx="160">
                  <c:v>87.455604735187379</c:v>
                </c:pt>
                <c:pt idx="161">
                  <c:v>87.511035802168848</c:v>
                </c:pt>
                <c:pt idx="162">
                  <c:v>87.58885560345567</c:v>
                </c:pt>
                <c:pt idx="163">
                  <c:v>87.657753591643683</c:v>
                </c:pt>
                <c:pt idx="164">
                  <c:v>87.700844649257363</c:v>
                </c:pt>
                <c:pt idx="165">
                  <c:v>87.751111552127114</c:v>
                </c:pt>
                <c:pt idx="166">
                  <c:v>87.827160121028925</c:v>
                </c:pt>
                <c:pt idx="167">
                  <c:v>87.877347148374582</c:v>
                </c:pt>
                <c:pt idx="168">
                  <c:v>87.949810165609165</c:v>
                </c:pt>
                <c:pt idx="169">
                  <c:v>88.017016615665085</c:v>
                </c:pt>
                <c:pt idx="170">
                  <c:v>88.059597725873317</c:v>
                </c:pt>
                <c:pt idx="171">
                  <c:v>88.10931209222349</c:v>
                </c:pt>
                <c:pt idx="172">
                  <c:v>88.150889820649965</c:v>
                </c:pt>
                <c:pt idx="173">
                  <c:v>88.241011840234393</c:v>
                </c:pt>
                <c:pt idx="174">
                  <c:v>88.299217141675257</c:v>
                </c:pt>
                <c:pt idx="175">
                  <c:v>88.334069186536738</c:v>
                </c:pt>
                <c:pt idx="176">
                  <c:v>88.374688465068076</c:v>
                </c:pt>
                <c:pt idx="177">
                  <c:v>88.465865087819125</c:v>
                </c:pt>
                <c:pt idx="178">
                  <c:v>88.507133948545842</c:v>
                </c:pt>
                <c:pt idx="179">
                  <c:v>88.577642241609183</c:v>
                </c:pt>
                <c:pt idx="180">
                  <c:v>88.617857051268231</c:v>
                </c:pt>
                <c:pt idx="181">
                  <c:v>88.651109436909806</c:v>
                </c:pt>
                <c:pt idx="182">
                  <c:v>88.739771123748767</c:v>
                </c:pt>
                <c:pt idx="183">
                  <c:v>88.765797788423498</c:v>
                </c:pt>
                <c:pt idx="184">
                  <c:v>88.818747541053824</c:v>
                </c:pt>
                <c:pt idx="185">
                  <c:v>88.87166604687124</c:v>
                </c:pt>
                <c:pt idx="186">
                  <c:v>88.919754564683529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47-46DF-9B9B-504536EB3662}"/>
            </c:ext>
          </c:extLst>
        </c:ser>
        <c:ser>
          <c:idx val="2"/>
          <c:order val="2"/>
          <c:tx>
            <c:v>Nivel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'CONDENSED RESULTS'!$A$5:$A$191</c:f>
              <c:numCache>
                <c:formatCode>General</c:formatCode>
                <c:ptCount val="18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29</c:v>
                </c:pt>
                <c:pt idx="72">
                  <c:v>30</c:v>
                </c:pt>
                <c:pt idx="73">
                  <c:v>31</c:v>
                </c:pt>
                <c:pt idx="74">
                  <c:v>32</c:v>
                </c:pt>
                <c:pt idx="75">
                  <c:v>33</c:v>
                </c:pt>
                <c:pt idx="76">
                  <c:v>34</c:v>
                </c:pt>
                <c:pt idx="77">
                  <c:v>35</c:v>
                </c:pt>
                <c:pt idx="78">
                  <c:v>36</c:v>
                </c:pt>
                <c:pt idx="79">
                  <c:v>37</c:v>
                </c:pt>
                <c:pt idx="80">
                  <c:v>38</c:v>
                </c:pt>
                <c:pt idx="81">
                  <c:v>39</c:v>
                </c:pt>
                <c:pt idx="82">
                  <c:v>40</c:v>
                </c:pt>
                <c:pt idx="83">
                  <c:v>41</c:v>
                </c:pt>
                <c:pt idx="84">
                  <c:v>42</c:v>
                </c:pt>
                <c:pt idx="85">
                  <c:v>43</c:v>
                </c:pt>
                <c:pt idx="86">
                  <c:v>44</c:v>
                </c:pt>
                <c:pt idx="87">
                  <c:v>45</c:v>
                </c:pt>
                <c:pt idx="88">
                  <c:v>46</c:v>
                </c:pt>
                <c:pt idx="89">
                  <c:v>47</c:v>
                </c:pt>
                <c:pt idx="90">
                  <c:v>48</c:v>
                </c:pt>
                <c:pt idx="91">
                  <c:v>49</c:v>
                </c:pt>
                <c:pt idx="92">
                  <c:v>50</c:v>
                </c:pt>
                <c:pt idx="93">
                  <c:v>51</c:v>
                </c:pt>
                <c:pt idx="94">
                  <c:v>52</c:v>
                </c:pt>
                <c:pt idx="95">
                  <c:v>53</c:v>
                </c:pt>
                <c:pt idx="96">
                  <c:v>54</c:v>
                </c:pt>
                <c:pt idx="97">
                  <c:v>55</c:v>
                </c:pt>
                <c:pt idx="98">
                  <c:v>56</c:v>
                </c:pt>
                <c:pt idx="99">
                  <c:v>57</c:v>
                </c:pt>
                <c:pt idx="100">
                  <c:v>58</c:v>
                </c:pt>
                <c:pt idx="101">
                  <c:v>59</c:v>
                </c:pt>
                <c:pt idx="102">
                  <c:v>60</c:v>
                </c:pt>
                <c:pt idx="103">
                  <c:v>61</c:v>
                </c:pt>
                <c:pt idx="104">
                  <c:v>62</c:v>
                </c:pt>
                <c:pt idx="105">
                  <c:v>63</c:v>
                </c:pt>
                <c:pt idx="106">
                  <c:v>64</c:v>
                </c:pt>
                <c:pt idx="107">
                  <c:v>65</c:v>
                </c:pt>
                <c:pt idx="108">
                  <c:v>66</c:v>
                </c:pt>
                <c:pt idx="109">
                  <c:v>67</c:v>
                </c:pt>
                <c:pt idx="110">
                  <c:v>68</c:v>
                </c:pt>
                <c:pt idx="111">
                  <c:v>69</c:v>
                </c:pt>
                <c:pt idx="112">
                  <c:v>70</c:v>
                </c:pt>
                <c:pt idx="113">
                  <c:v>71</c:v>
                </c:pt>
                <c:pt idx="114">
                  <c:v>72</c:v>
                </c:pt>
                <c:pt idx="115">
                  <c:v>73</c:v>
                </c:pt>
                <c:pt idx="116">
                  <c:v>74</c:v>
                </c:pt>
                <c:pt idx="117">
                  <c:v>75</c:v>
                </c:pt>
                <c:pt idx="118">
                  <c:v>76</c:v>
                </c:pt>
                <c:pt idx="119">
                  <c:v>77</c:v>
                </c:pt>
                <c:pt idx="120">
                  <c:v>78</c:v>
                </c:pt>
                <c:pt idx="121">
                  <c:v>79</c:v>
                </c:pt>
                <c:pt idx="122">
                  <c:v>80</c:v>
                </c:pt>
                <c:pt idx="123">
                  <c:v>81</c:v>
                </c:pt>
                <c:pt idx="124">
                  <c:v>82</c:v>
                </c:pt>
                <c:pt idx="125">
                  <c:v>83</c:v>
                </c:pt>
                <c:pt idx="126">
                  <c:v>84</c:v>
                </c:pt>
                <c:pt idx="127">
                  <c:v>85</c:v>
                </c:pt>
                <c:pt idx="128">
                  <c:v>86</c:v>
                </c:pt>
                <c:pt idx="129">
                  <c:v>87</c:v>
                </c:pt>
                <c:pt idx="130">
                  <c:v>88</c:v>
                </c:pt>
                <c:pt idx="131">
                  <c:v>89</c:v>
                </c:pt>
                <c:pt idx="132">
                  <c:v>90</c:v>
                </c:pt>
                <c:pt idx="133">
                  <c:v>91</c:v>
                </c:pt>
                <c:pt idx="134">
                  <c:v>92</c:v>
                </c:pt>
                <c:pt idx="135">
                  <c:v>93</c:v>
                </c:pt>
                <c:pt idx="136">
                  <c:v>94</c:v>
                </c:pt>
                <c:pt idx="137">
                  <c:v>95</c:v>
                </c:pt>
                <c:pt idx="138">
                  <c:v>96</c:v>
                </c:pt>
                <c:pt idx="139">
                  <c:v>97</c:v>
                </c:pt>
                <c:pt idx="140">
                  <c:v>98</c:v>
                </c:pt>
                <c:pt idx="141">
                  <c:v>99</c:v>
                </c:pt>
                <c:pt idx="142">
                  <c:v>100</c:v>
                </c:pt>
                <c:pt idx="143">
                  <c:v>101</c:v>
                </c:pt>
                <c:pt idx="144">
                  <c:v>102</c:v>
                </c:pt>
                <c:pt idx="145">
                  <c:v>103</c:v>
                </c:pt>
                <c:pt idx="146">
                  <c:v>104</c:v>
                </c:pt>
                <c:pt idx="147">
                  <c:v>105</c:v>
                </c:pt>
                <c:pt idx="148">
                  <c:v>106</c:v>
                </c:pt>
                <c:pt idx="149">
                  <c:v>107</c:v>
                </c:pt>
                <c:pt idx="150">
                  <c:v>108</c:v>
                </c:pt>
                <c:pt idx="151">
                  <c:v>109</c:v>
                </c:pt>
                <c:pt idx="152">
                  <c:v>110</c:v>
                </c:pt>
                <c:pt idx="153">
                  <c:v>111</c:v>
                </c:pt>
                <c:pt idx="154">
                  <c:v>112</c:v>
                </c:pt>
                <c:pt idx="155">
                  <c:v>113</c:v>
                </c:pt>
                <c:pt idx="156">
                  <c:v>114</c:v>
                </c:pt>
                <c:pt idx="157">
                  <c:v>115</c:v>
                </c:pt>
                <c:pt idx="158">
                  <c:v>116</c:v>
                </c:pt>
                <c:pt idx="159">
                  <c:v>117</c:v>
                </c:pt>
                <c:pt idx="160">
                  <c:v>118</c:v>
                </c:pt>
                <c:pt idx="161">
                  <c:v>119</c:v>
                </c:pt>
                <c:pt idx="162">
                  <c:v>120</c:v>
                </c:pt>
                <c:pt idx="163">
                  <c:v>121</c:v>
                </c:pt>
                <c:pt idx="164">
                  <c:v>122</c:v>
                </c:pt>
                <c:pt idx="165">
                  <c:v>123</c:v>
                </c:pt>
                <c:pt idx="166">
                  <c:v>124</c:v>
                </c:pt>
                <c:pt idx="167">
                  <c:v>125</c:v>
                </c:pt>
                <c:pt idx="168">
                  <c:v>126</c:v>
                </c:pt>
                <c:pt idx="169">
                  <c:v>127</c:v>
                </c:pt>
                <c:pt idx="170">
                  <c:v>128</c:v>
                </c:pt>
                <c:pt idx="171">
                  <c:v>129</c:v>
                </c:pt>
                <c:pt idx="172">
                  <c:v>130</c:v>
                </c:pt>
                <c:pt idx="173">
                  <c:v>131</c:v>
                </c:pt>
                <c:pt idx="174">
                  <c:v>132</c:v>
                </c:pt>
                <c:pt idx="175">
                  <c:v>133</c:v>
                </c:pt>
                <c:pt idx="176">
                  <c:v>134</c:v>
                </c:pt>
                <c:pt idx="177">
                  <c:v>135</c:v>
                </c:pt>
                <c:pt idx="178">
                  <c:v>136</c:v>
                </c:pt>
                <c:pt idx="179">
                  <c:v>137</c:v>
                </c:pt>
                <c:pt idx="180">
                  <c:v>138</c:v>
                </c:pt>
                <c:pt idx="181">
                  <c:v>139</c:v>
                </c:pt>
                <c:pt idx="182">
                  <c:v>140</c:v>
                </c:pt>
                <c:pt idx="183">
                  <c:v>141</c:v>
                </c:pt>
                <c:pt idx="184">
                  <c:v>142</c:v>
                </c:pt>
                <c:pt idx="185">
                  <c:v>143</c:v>
                </c:pt>
                <c:pt idx="186">
                  <c:v>144</c:v>
                </c:pt>
              </c:numCache>
            </c:numRef>
          </c:cat>
          <c:val>
            <c:numRef>
              <c:f>'CONDENSED RESULTS'!$F$5:$F$200</c:f>
              <c:numCache>
                <c:formatCode>0.00</c:formatCode>
                <c:ptCount val="196"/>
                <c:pt idx="0">
                  <c:v>0</c:v>
                </c:pt>
                <c:pt idx="1">
                  <c:v>3.15</c:v>
                </c:pt>
                <c:pt idx="2">
                  <c:v>5.9245000000000001</c:v>
                </c:pt>
                <c:pt idx="3">
                  <c:v>9.1415000000000006</c:v>
                </c:pt>
                <c:pt idx="4">
                  <c:v>11.9833</c:v>
                </c:pt>
                <c:pt idx="5">
                  <c:v>14</c:v>
                </c:pt>
                <c:pt idx="6">
                  <c:v>17.559999999999999</c:v>
                </c:pt>
                <c:pt idx="7">
                  <c:v>21.78</c:v>
                </c:pt>
                <c:pt idx="8">
                  <c:v>24.567900000000002</c:v>
                </c:pt>
                <c:pt idx="9">
                  <c:v>26.89</c:v>
                </c:pt>
                <c:pt idx="10">
                  <c:v>30.562000000000001</c:v>
                </c:pt>
                <c:pt idx="11">
                  <c:v>32.869999999999997</c:v>
                </c:pt>
                <c:pt idx="12">
                  <c:v>35.69</c:v>
                </c:pt>
                <c:pt idx="13">
                  <c:v>37.22</c:v>
                </c:pt>
                <c:pt idx="14">
                  <c:v>37.130000000000003</c:v>
                </c:pt>
                <c:pt idx="15">
                  <c:v>37.15</c:v>
                </c:pt>
                <c:pt idx="16">
                  <c:v>37.29</c:v>
                </c:pt>
                <c:pt idx="17">
                  <c:v>37.14</c:v>
                </c:pt>
                <c:pt idx="18">
                  <c:v>37.56</c:v>
                </c:pt>
                <c:pt idx="19">
                  <c:v>37.799999999999997</c:v>
                </c:pt>
                <c:pt idx="20">
                  <c:v>37.700000000000003</c:v>
                </c:pt>
                <c:pt idx="21">
                  <c:v>37.76</c:v>
                </c:pt>
                <c:pt idx="22">
                  <c:v>37.840225634935457</c:v>
                </c:pt>
                <c:pt idx="23">
                  <c:v>37.92455877461267</c:v>
                </c:pt>
                <c:pt idx="24">
                  <c:v>38.294204349728481</c:v>
                </c:pt>
                <c:pt idx="25">
                  <c:v>38.20445343513456</c:v>
                </c:pt>
                <c:pt idx="26">
                  <c:v>38.064966477432172</c:v>
                </c:pt>
                <c:pt idx="27">
                  <c:v>37.846089951475484</c:v>
                </c:pt>
                <c:pt idx="28">
                  <c:v>37.655989674201123</c:v>
                </c:pt>
                <c:pt idx="29">
                  <c:v>37.575434355691215</c:v>
                </c:pt>
                <c:pt idx="30">
                  <c:v>37.546128579774134</c:v>
                </c:pt>
                <c:pt idx="31">
                  <c:v>37.401765229477142</c:v>
                </c:pt>
                <c:pt idx="32">
                  <c:v>37.23202013717431</c:v>
                </c:pt>
                <c:pt idx="33">
                  <c:v>37.177708030350651</c:v>
                </c:pt>
                <c:pt idx="34">
                  <c:v>36.917943308140721</c:v>
                </c:pt>
                <c:pt idx="35">
                  <c:v>36.752588549851353</c:v>
                </c:pt>
                <c:pt idx="36">
                  <c:v>36.568384202683283</c:v>
                </c:pt>
                <c:pt idx="37">
                  <c:v>36.624786756575453</c:v>
                </c:pt>
                <c:pt idx="38">
                  <c:v>36.786794428537732</c:v>
                </c:pt>
                <c:pt idx="39">
                  <c:v>36.708906504680463</c:v>
                </c:pt>
                <c:pt idx="40">
                  <c:v>36.662165846974531</c:v>
                </c:pt>
                <c:pt idx="41">
                  <c:v>37.033787269981204</c:v>
                </c:pt>
                <c:pt idx="42">
                  <c:v>37.163837578156887</c:v>
                </c:pt>
                <c:pt idx="43">
                  <c:v>37.258820537965775</c:v>
                </c:pt>
                <c:pt idx="44">
                  <c:v>37.242215512291089</c:v>
                </c:pt>
                <c:pt idx="45">
                  <c:v>37.416528764917565</c:v>
                </c:pt>
                <c:pt idx="46">
                  <c:v>37.393510136989178</c:v>
                </c:pt>
                <c:pt idx="47">
                  <c:v>37.259191997369257</c:v>
                </c:pt>
                <c:pt idx="48">
                  <c:v>37.393197953022423</c:v>
                </c:pt>
                <c:pt idx="49">
                  <c:v>37.327508914043257</c:v>
                </c:pt>
                <c:pt idx="50">
                  <c:v>37.360991632401586</c:v>
                </c:pt>
                <c:pt idx="51">
                  <c:v>37.375897428890148</c:v>
                </c:pt>
                <c:pt idx="52">
                  <c:v>37.331634484439348</c:v>
                </c:pt>
                <c:pt idx="53">
                  <c:v>37.260424926453148</c:v>
                </c:pt>
                <c:pt idx="54">
                  <c:v>37.6</c:v>
                </c:pt>
                <c:pt idx="55">
                  <c:v>37.700000000000003</c:v>
                </c:pt>
                <c:pt idx="56">
                  <c:v>37.85</c:v>
                </c:pt>
                <c:pt idx="57">
                  <c:v>37.65</c:v>
                </c:pt>
                <c:pt idx="58">
                  <c:v>38.5</c:v>
                </c:pt>
                <c:pt idx="59">
                  <c:v>38.700000000000003</c:v>
                </c:pt>
                <c:pt idx="60">
                  <c:v>38.9</c:v>
                </c:pt>
                <c:pt idx="61">
                  <c:v>39.5</c:v>
                </c:pt>
                <c:pt idx="62">
                  <c:v>39.799999999999997</c:v>
                </c:pt>
                <c:pt idx="63">
                  <c:v>39.869999999999997</c:v>
                </c:pt>
                <c:pt idx="64">
                  <c:v>40.01</c:v>
                </c:pt>
                <c:pt idx="65">
                  <c:v>40.5</c:v>
                </c:pt>
                <c:pt idx="66">
                  <c:v>40.6</c:v>
                </c:pt>
                <c:pt idx="67">
                  <c:v>40.74</c:v>
                </c:pt>
                <c:pt idx="68">
                  <c:v>40.92</c:v>
                </c:pt>
                <c:pt idx="69">
                  <c:v>40.96</c:v>
                </c:pt>
                <c:pt idx="70">
                  <c:v>41</c:v>
                </c:pt>
                <c:pt idx="71">
                  <c:v>41.54</c:v>
                </c:pt>
                <c:pt idx="72">
                  <c:v>41.9</c:v>
                </c:pt>
                <c:pt idx="73">
                  <c:v>42</c:v>
                </c:pt>
                <c:pt idx="74">
                  <c:v>42.469767345178894</c:v>
                </c:pt>
                <c:pt idx="75">
                  <c:v>43.559556584581024</c:v>
                </c:pt>
                <c:pt idx="76">
                  <c:v>44.542824216468311</c:v>
                </c:pt>
                <c:pt idx="77">
                  <c:v>45.555292752346134</c:v>
                </c:pt>
                <c:pt idx="78">
                  <c:v>46.708455944952561</c:v>
                </c:pt>
                <c:pt idx="79">
                  <c:v>47.934185039128089</c:v>
                </c:pt>
                <c:pt idx="80">
                  <c:v>49.042134144506718</c:v>
                </c:pt>
                <c:pt idx="81">
                  <c:v>49.747075331144231</c:v>
                </c:pt>
                <c:pt idx="82">
                  <c:v>50.155824455902945</c:v>
                </c:pt>
                <c:pt idx="83">
                  <c:v>50.123804776913644</c:v>
                </c:pt>
                <c:pt idx="84">
                  <c:v>50.069475647400459</c:v>
                </c:pt>
                <c:pt idx="85">
                  <c:v>50.053987431748993</c:v>
                </c:pt>
                <c:pt idx="86">
                  <c:v>50.246897972677345</c:v>
                </c:pt>
                <c:pt idx="87">
                  <c:v>50.70827426197372</c:v>
                </c:pt>
                <c:pt idx="88">
                  <c:v>51.355582701424566</c:v>
                </c:pt>
                <c:pt idx="89">
                  <c:v>51.691963205426646</c:v>
                </c:pt>
                <c:pt idx="90">
                  <c:v>51.593720704551046</c:v>
                </c:pt>
                <c:pt idx="91">
                  <c:v>51.973028175853109</c:v>
                </c:pt>
                <c:pt idx="92">
                  <c:v>52.584046977034227</c:v>
                </c:pt>
                <c:pt idx="93">
                  <c:v>53.506896524161924</c:v>
                </c:pt>
                <c:pt idx="94">
                  <c:v>54.219849318031933</c:v>
                </c:pt>
                <c:pt idx="95">
                  <c:v>54.855615158081044</c:v>
                </c:pt>
                <c:pt idx="96">
                  <c:v>55.623913579209926</c:v>
                </c:pt>
                <c:pt idx="97">
                  <c:v>56.419450127432277</c:v>
                </c:pt>
                <c:pt idx="98">
                  <c:v>56.707439988751275</c:v>
                </c:pt>
                <c:pt idx="99">
                  <c:v>56.945367336094925</c:v>
                </c:pt>
                <c:pt idx="100">
                  <c:v>57.240947493080775</c:v>
                </c:pt>
                <c:pt idx="101">
                  <c:v>57.485803075059543</c:v>
                </c:pt>
                <c:pt idx="102">
                  <c:v>57.754981040598068</c:v>
                </c:pt>
                <c:pt idx="103">
                  <c:v>58.25826111196357</c:v>
                </c:pt>
                <c:pt idx="104">
                  <c:v>58.904753678223791</c:v>
                </c:pt>
                <c:pt idx="105">
                  <c:v>59.525399114305714</c:v>
                </c:pt>
                <c:pt idx="106">
                  <c:v>60.184691527179453</c:v>
                </c:pt>
                <c:pt idx="107">
                  <c:v>60.759641377101424</c:v>
                </c:pt>
                <c:pt idx="108">
                  <c:v>61.140961781439373</c:v>
                </c:pt>
                <c:pt idx="109">
                  <c:v>61.539616147335437</c:v>
                </c:pt>
                <c:pt idx="110">
                  <c:v>61.91520537688352</c:v>
                </c:pt>
                <c:pt idx="111">
                  <c:v>62.303153079023971</c:v>
                </c:pt>
                <c:pt idx="112">
                  <c:v>62.814685507088058</c:v>
                </c:pt>
                <c:pt idx="113">
                  <c:v>63.251899912468723</c:v>
                </c:pt>
                <c:pt idx="114">
                  <c:v>63.480203968654159</c:v>
                </c:pt>
                <c:pt idx="115">
                  <c:v>63.791867527471517</c:v>
                </c:pt>
                <c:pt idx="116">
                  <c:v>64.082191321114507</c:v>
                </c:pt>
                <c:pt idx="117">
                  <c:v>64.40025480323861</c:v>
                </c:pt>
                <c:pt idx="118">
                  <c:v>64.92758307127194</c:v>
                </c:pt>
                <c:pt idx="119">
                  <c:v>65.481694717407208</c:v>
                </c:pt>
                <c:pt idx="120">
                  <c:v>65.892600556132948</c:v>
                </c:pt>
                <c:pt idx="121">
                  <c:v>66.29156923383195</c:v>
                </c:pt>
                <c:pt idx="122">
                  <c:v>66.553210403584984</c:v>
                </c:pt>
                <c:pt idx="123">
                  <c:v>66.890553905451398</c:v>
                </c:pt>
                <c:pt idx="124">
                  <c:v>67.330877991435671</c:v>
                </c:pt>
                <c:pt idx="125">
                  <c:v>67.844082290792016</c:v>
                </c:pt>
                <c:pt idx="126">
                  <c:v>68.466185598640791</c:v>
                </c:pt>
                <c:pt idx="127">
                  <c:v>69.07819080388434</c:v>
                </c:pt>
                <c:pt idx="128">
                  <c:v>69.623662219181227</c:v>
                </c:pt>
                <c:pt idx="129">
                  <c:v>69.98976190727447</c:v>
                </c:pt>
                <c:pt idx="130">
                  <c:v>70.210101168623595</c:v>
                </c:pt>
                <c:pt idx="131">
                  <c:v>70.393485386928646</c:v>
                </c:pt>
                <c:pt idx="132">
                  <c:v>70.614921395845485</c:v>
                </c:pt>
                <c:pt idx="133">
                  <c:v>70.646145264099687</c:v>
                </c:pt>
                <c:pt idx="134">
                  <c:v>70.777133036105425</c:v>
                </c:pt>
                <c:pt idx="135">
                  <c:v>71.271070690689783</c:v>
                </c:pt>
                <c:pt idx="136">
                  <c:v>71.815666045429538</c:v>
                </c:pt>
                <c:pt idx="137">
                  <c:v>72.584700089927011</c:v>
                </c:pt>
                <c:pt idx="138">
                  <c:v>73.403542523963409</c:v>
                </c:pt>
                <c:pt idx="139">
                  <c:v>74.11730450353889</c:v>
                </c:pt>
                <c:pt idx="140">
                  <c:v>74.732660138852125</c:v>
                </c:pt>
                <c:pt idx="141">
                  <c:v>75.217670000735836</c:v>
                </c:pt>
                <c:pt idx="142">
                  <c:v>75.405615083926179</c:v>
                </c:pt>
                <c:pt idx="143">
                  <c:v>75.431957088006982</c:v>
                </c:pt>
                <c:pt idx="144">
                  <c:v>75.360902558086067</c:v>
                </c:pt>
                <c:pt idx="145">
                  <c:v>75.318972026076253</c:v>
                </c:pt>
                <c:pt idx="146">
                  <c:v>74.950444780866661</c:v>
                </c:pt>
                <c:pt idx="147">
                  <c:v>75.311794780866663</c:v>
                </c:pt>
                <c:pt idx="148">
                  <c:v>75.673144780866664</c:v>
                </c:pt>
                <c:pt idx="149">
                  <c:v>76.034494780866666</c:v>
                </c:pt>
                <c:pt idx="150">
                  <c:v>76.395844780866668</c:v>
                </c:pt>
                <c:pt idx="151">
                  <c:v>76.757194780866669</c:v>
                </c:pt>
                <c:pt idx="152">
                  <c:v>77.118544780866671</c:v>
                </c:pt>
                <c:pt idx="153">
                  <c:v>77.479894780866672</c:v>
                </c:pt>
                <c:pt idx="154">
                  <c:v>77.841244780866674</c:v>
                </c:pt>
                <c:pt idx="155">
                  <c:v>78.20259478086669</c:v>
                </c:pt>
                <c:pt idx="156">
                  <c:v>78.563944780866692</c:v>
                </c:pt>
                <c:pt idx="157">
                  <c:v>78.925294780866693</c:v>
                </c:pt>
                <c:pt idx="158">
                  <c:v>79.286644780866695</c:v>
                </c:pt>
                <c:pt idx="159">
                  <c:v>79.647994780866696</c:v>
                </c:pt>
                <c:pt idx="160">
                  <c:v>80.009344780866698</c:v>
                </c:pt>
                <c:pt idx="161">
                  <c:v>80.3706947808667</c:v>
                </c:pt>
                <c:pt idx="162">
                  <c:v>80.732044780866701</c:v>
                </c:pt>
                <c:pt idx="163">
                  <c:v>81.093394780866703</c:v>
                </c:pt>
                <c:pt idx="164">
                  <c:v>81.454744780866704</c:v>
                </c:pt>
                <c:pt idx="165">
                  <c:v>81.816094780866706</c:v>
                </c:pt>
                <c:pt idx="166">
                  <c:v>82.177444780866708</c:v>
                </c:pt>
                <c:pt idx="167">
                  <c:v>82.538794780866709</c:v>
                </c:pt>
                <c:pt idx="168">
                  <c:v>82.900144780866711</c:v>
                </c:pt>
                <c:pt idx="169">
                  <c:v>83.261494780866713</c:v>
                </c:pt>
                <c:pt idx="170">
                  <c:v>83.622844780866714</c:v>
                </c:pt>
                <c:pt idx="171">
                  <c:v>83.984194780866716</c:v>
                </c:pt>
                <c:pt idx="172">
                  <c:v>84.345544780866717</c:v>
                </c:pt>
                <c:pt idx="173">
                  <c:v>84.706894780866719</c:v>
                </c:pt>
                <c:pt idx="174">
                  <c:v>85.068244780866721</c:v>
                </c:pt>
                <c:pt idx="175">
                  <c:v>85.429594780866722</c:v>
                </c:pt>
                <c:pt idx="176">
                  <c:v>85.790944780866724</c:v>
                </c:pt>
                <c:pt idx="177">
                  <c:v>86.152294780866725</c:v>
                </c:pt>
                <c:pt idx="178">
                  <c:v>86.513644780866727</c:v>
                </c:pt>
                <c:pt idx="179">
                  <c:v>86.874994780866729</c:v>
                </c:pt>
                <c:pt idx="180">
                  <c:v>87.23634478086673</c:v>
                </c:pt>
                <c:pt idx="181">
                  <c:v>87.597694780866732</c:v>
                </c:pt>
                <c:pt idx="182">
                  <c:v>87.959044780866734</c:v>
                </c:pt>
                <c:pt idx="183">
                  <c:v>88.320394780866735</c:v>
                </c:pt>
                <c:pt idx="184">
                  <c:v>88.681744780866737</c:v>
                </c:pt>
                <c:pt idx="185">
                  <c:v>89.043094780866738</c:v>
                </c:pt>
                <c:pt idx="186">
                  <c:v>89.40444478086674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47-46DF-9B9B-504536EB3662}"/>
            </c:ext>
          </c:extLst>
        </c:ser>
        <c:ser>
          <c:idx val="6"/>
          <c:order val="4"/>
          <c:tx>
            <c:v>Contenido de Cristales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'CONDENSED RESULTS'!$A$5:$A$191</c:f>
              <c:numCache>
                <c:formatCode>General</c:formatCode>
                <c:ptCount val="18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29</c:v>
                </c:pt>
                <c:pt idx="72">
                  <c:v>30</c:v>
                </c:pt>
                <c:pt idx="73">
                  <c:v>31</c:v>
                </c:pt>
                <c:pt idx="74">
                  <c:v>32</c:v>
                </c:pt>
                <c:pt idx="75">
                  <c:v>33</c:v>
                </c:pt>
                <c:pt idx="76">
                  <c:v>34</c:v>
                </c:pt>
                <c:pt idx="77">
                  <c:v>35</c:v>
                </c:pt>
                <c:pt idx="78">
                  <c:v>36</c:v>
                </c:pt>
                <c:pt idx="79">
                  <c:v>37</c:v>
                </c:pt>
                <c:pt idx="80">
                  <c:v>38</c:v>
                </c:pt>
                <c:pt idx="81">
                  <c:v>39</c:v>
                </c:pt>
                <c:pt idx="82">
                  <c:v>40</c:v>
                </c:pt>
                <c:pt idx="83">
                  <c:v>41</c:v>
                </c:pt>
                <c:pt idx="84">
                  <c:v>42</c:v>
                </c:pt>
                <c:pt idx="85">
                  <c:v>43</c:v>
                </c:pt>
                <c:pt idx="86">
                  <c:v>44</c:v>
                </c:pt>
                <c:pt idx="87">
                  <c:v>45</c:v>
                </c:pt>
                <c:pt idx="88">
                  <c:v>46</c:v>
                </c:pt>
                <c:pt idx="89">
                  <c:v>47</c:v>
                </c:pt>
                <c:pt idx="90">
                  <c:v>48</c:v>
                </c:pt>
                <c:pt idx="91">
                  <c:v>49</c:v>
                </c:pt>
                <c:pt idx="92">
                  <c:v>50</c:v>
                </c:pt>
                <c:pt idx="93">
                  <c:v>51</c:v>
                </c:pt>
                <c:pt idx="94">
                  <c:v>52</c:v>
                </c:pt>
                <c:pt idx="95">
                  <c:v>53</c:v>
                </c:pt>
                <c:pt idx="96">
                  <c:v>54</c:v>
                </c:pt>
                <c:pt idx="97">
                  <c:v>55</c:v>
                </c:pt>
                <c:pt idx="98">
                  <c:v>56</c:v>
                </c:pt>
                <c:pt idx="99">
                  <c:v>57</c:v>
                </c:pt>
                <c:pt idx="100">
                  <c:v>58</c:v>
                </c:pt>
                <c:pt idx="101">
                  <c:v>59</c:v>
                </c:pt>
                <c:pt idx="102">
                  <c:v>60</c:v>
                </c:pt>
                <c:pt idx="103">
                  <c:v>61</c:v>
                </c:pt>
                <c:pt idx="104">
                  <c:v>62</c:v>
                </c:pt>
                <c:pt idx="105">
                  <c:v>63</c:v>
                </c:pt>
                <c:pt idx="106">
                  <c:v>64</c:v>
                </c:pt>
                <c:pt idx="107">
                  <c:v>65</c:v>
                </c:pt>
                <c:pt idx="108">
                  <c:v>66</c:v>
                </c:pt>
                <c:pt idx="109">
                  <c:v>67</c:v>
                </c:pt>
                <c:pt idx="110">
                  <c:v>68</c:v>
                </c:pt>
                <c:pt idx="111">
                  <c:v>69</c:v>
                </c:pt>
                <c:pt idx="112">
                  <c:v>70</c:v>
                </c:pt>
                <c:pt idx="113">
                  <c:v>71</c:v>
                </c:pt>
                <c:pt idx="114">
                  <c:v>72</c:v>
                </c:pt>
                <c:pt idx="115">
                  <c:v>73</c:v>
                </c:pt>
                <c:pt idx="116">
                  <c:v>74</c:v>
                </c:pt>
                <c:pt idx="117">
                  <c:v>75</c:v>
                </c:pt>
                <c:pt idx="118">
                  <c:v>76</c:v>
                </c:pt>
                <c:pt idx="119">
                  <c:v>77</c:v>
                </c:pt>
                <c:pt idx="120">
                  <c:v>78</c:v>
                </c:pt>
                <c:pt idx="121">
                  <c:v>79</c:v>
                </c:pt>
                <c:pt idx="122">
                  <c:v>80</c:v>
                </c:pt>
                <c:pt idx="123">
                  <c:v>81</c:v>
                </c:pt>
                <c:pt idx="124">
                  <c:v>82</c:v>
                </c:pt>
                <c:pt idx="125">
                  <c:v>83</c:v>
                </c:pt>
                <c:pt idx="126">
                  <c:v>84</c:v>
                </c:pt>
                <c:pt idx="127">
                  <c:v>85</c:v>
                </c:pt>
                <c:pt idx="128">
                  <c:v>86</c:v>
                </c:pt>
                <c:pt idx="129">
                  <c:v>87</c:v>
                </c:pt>
                <c:pt idx="130">
                  <c:v>88</c:v>
                </c:pt>
                <c:pt idx="131">
                  <c:v>89</c:v>
                </c:pt>
                <c:pt idx="132">
                  <c:v>90</c:v>
                </c:pt>
                <c:pt idx="133">
                  <c:v>91</c:v>
                </c:pt>
                <c:pt idx="134">
                  <c:v>92</c:v>
                </c:pt>
                <c:pt idx="135">
                  <c:v>93</c:v>
                </c:pt>
                <c:pt idx="136">
                  <c:v>94</c:v>
                </c:pt>
                <c:pt idx="137">
                  <c:v>95</c:v>
                </c:pt>
                <c:pt idx="138">
                  <c:v>96</c:v>
                </c:pt>
                <c:pt idx="139">
                  <c:v>97</c:v>
                </c:pt>
                <c:pt idx="140">
                  <c:v>98</c:v>
                </c:pt>
                <c:pt idx="141">
                  <c:v>99</c:v>
                </c:pt>
                <c:pt idx="142">
                  <c:v>100</c:v>
                </c:pt>
                <c:pt idx="143">
                  <c:v>101</c:v>
                </c:pt>
                <c:pt idx="144">
                  <c:v>102</c:v>
                </c:pt>
                <c:pt idx="145">
                  <c:v>103</c:v>
                </c:pt>
                <c:pt idx="146">
                  <c:v>104</c:v>
                </c:pt>
                <c:pt idx="147">
                  <c:v>105</c:v>
                </c:pt>
                <c:pt idx="148">
                  <c:v>106</c:v>
                </c:pt>
                <c:pt idx="149">
                  <c:v>107</c:v>
                </c:pt>
                <c:pt idx="150">
                  <c:v>108</c:v>
                </c:pt>
                <c:pt idx="151">
                  <c:v>109</c:v>
                </c:pt>
                <c:pt idx="152">
                  <c:v>110</c:v>
                </c:pt>
                <c:pt idx="153">
                  <c:v>111</c:v>
                </c:pt>
                <c:pt idx="154">
                  <c:v>112</c:v>
                </c:pt>
                <c:pt idx="155">
                  <c:v>113</c:v>
                </c:pt>
                <c:pt idx="156">
                  <c:v>114</c:v>
                </c:pt>
                <c:pt idx="157">
                  <c:v>115</c:v>
                </c:pt>
                <c:pt idx="158">
                  <c:v>116</c:v>
                </c:pt>
                <c:pt idx="159">
                  <c:v>117</c:v>
                </c:pt>
                <c:pt idx="160">
                  <c:v>118</c:v>
                </c:pt>
                <c:pt idx="161">
                  <c:v>119</c:v>
                </c:pt>
                <c:pt idx="162">
                  <c:v>120</c:v>
                </c:pt>
                <c:pt idx="163">
                  <c:v>121</c:v>
                </c:pt>
                <c:pt idx="164">
                  <c:v>122</c:v>
                </c:pt>
                <c:pt idx="165">
                  <c:v>123</c:v>
                </c:pt>
                <c:pt idx="166">
                  <c:v>124</c:v>
                </c:pt>
                <c:pt idx="167">
                  <c:v>125</c:v>
                </c:pt>
                <c:pt idx="168">
                  <c:v>126</c:v>
                </c:pt>
                <c:pt idx="169">
                  <c:v>127</c:v>
                </c:pt>
                <c:pt idx="170">
                  <c:v>128</c:v>
                </c:pt>
                <c:pt idx="171">
                  <c:v>129</c:v>
                </c:pt>
                <c:pt idx="172">
                  <c:v>130</c:v>
                </c:pt>
                <c:pt idx="173">
                  <c:v>131</c:v>
                </c:pt>
                <c:pt idx="174">
                  <c:v>132</c:v>
                </c:pt>
                <c:pt idx="175">
                  <c:v>133</c:v>
                </c:pt>
                <c:pt idx="176">
                  <c:v>134</c:v>
                </c:pt>
                <c:pt idx="177">
                  <c:v>135</c:v>
                </c:pt>
                <c:pt idx="178">
                  <c:v>136</c:v>
                </c:pt>
                <c:pt idx="179">
                  <c:v>137</c:v>
                </c:pt>
                <c:pt idx="180">
                  <c:v>138</c:v>
                </c:pt>
                <c:pt idx="181">
                  <c:v>139</c:v>
                </c:pt>
                <c:pt idx="182">
                  <c:v>140</c:v>
                </c:pt>
                <c:pt idx="183">
                  <c:v>141</c:v>
                </c:pt>
                <c:pt idx="184">
                  <c:v>142</c:v>
                </c:pt>
                <c:pt idx="185">
                  <c:v>143</c:v>
                </c:pt>
                <c:pt idx="186">
                  <c:v>144</c:v>
                </c:pt>
              </c:numCache>
            </c:numRef>
          </c:cat>
          <c:val>
            <c:numRef>
              <c:f>'CONDENSED RESULTS'!$J$5:$J$200</c:f>
              <c:numCache>
                <c:formatCode>0.00</c:formatCode>
                <c:ptCount val="1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4.7416487188577274E-4</c:v>
                </c:pt>
                <c:pt idx="48">
                  <c:v>2.3775674982331467E-3</c:v>
                </c:pt>
                <c:pt idx="49">
                  <c:v>9.9190653452676681E-3</c:v>
                </c:pt>
                <c:pt idx="50">
                  <c:v>2.7985949395261962E-2</c:v>
                </c:pt>
                <c:pt idx="51">
                  <c:v>6.206734394309573E-2</c:v>
                </c:pt>
                <c:pt idx="52">
                  <c:v>0.11873851331584039</c:v>
                </c:pt>
                <c:pt idx="53">
                  <c:v>0.20579598106287908</c:v>
                </c:pt>
                <c:pt idx="54">
                  <c:v>0.33417175423122059</c:v>
                </c:pt>
                <c:pt idx="55">
                  <c:v>0.51637496212690082</c:v>
                </c:pt>
                <c:pt idx="56">
                  <c:v>0.76223406765370116</c:v>
                </c:pt>
                <c:pt idx="57">
                  <c:v>1.0714739892037979</c:v>
                </c:pt>
                <c:pt idx="58">
                  <c:v>1.4307601200510254</c:v>
                </c:pt>
                <c:pt idx="59">
                  <c:v>1.8388971537748329</c:v>
                </c:pt>
                <c:pt idx="60">
                  <c:v>2.295365496879556</c:v>
                </c:pt>
                <c:pt idx="61">
                  <c:v>2.7942520551465662</c:v>
                </c:pt>
                <c:pt idx="62">
                  <c:v>3.3357133824179139</c:v>
                </c:pt>
                <c:pt idx="63">
                  <c:v>3.9104027224622309</c:v>
                </c:pt>
                <c:pt idx="64">
                  <c:v>4.5114357169438453</c:v>
                </c:pt>
                <c:pt idx="65">
                  <c:v>5.1317781419714619</c:v>
                </c:pt>
                <c:pt idx="66">
                  <c:v>5.7567441058638558</c:v>
                </c:pt>
                <c:pt idx="67">
                  <c:v>6.3929718646542915</c:v>
                </c:pt>
                <c:pt idx="68">
                  <c:v>7.0482371007491622</c:v>
                </c:pt>
                <c:pt idx="69">
                  <c:v>7.7285161405945839</c:v>
                </c:pt>
                <c:pt idx="70">
                  <c:v>8.4423049465526425</c:v>
                </c:pt>
                <c:pt idx="71">
                  <c:v>9.1882282999375082</c:v>
                </c:pt>
                <c:pt idx="72">
                  <c:v>9.962670944295553</c:v>
                </c:pt>
                <c:pt idx="73">
                  <c:v>10.759924519645187</c:v>
                </c:pt>
                <c:pt idx="74">
                  <c:v>11.656980609884439</c:v>
                </c:pt>
                <c:pt idx="75">
                  <c:v>12.597535162176438</c:v>
                </c:pt>
                <c:pt idx="76">
                  <c:v>13.36854940672648</c:v>
                </c:pt>
                <c:pt idx="77">
                  <c:v>14.061976767281632</c:v>
                </c:pt>
                <c:pt idx="78">
                  <c:v>14.714767218904262</c:v>
                </c:pt>
                <c:pt idx="79">
                  <c:v>15.362107702688416</c:v>
                </c:pt>
                <c:pt idx="80">
                  <c:v>16.012661897218795</c:v>
                </c:pt>
                <c:pt idx="81">
                  <c:v>16.651996934871846</c:v>
                </c:pt>
                <c:pt idx="82">
                  <c:v>17.284559693175087</c:v>
                </c:pt>
                <c:pt idx="83">
                  <c:v>17.917073448643386</c:v>
                </c:pt>
                <c:pt idx="84">
                  <c:v>18.560814304955063</c:v>
                </c:pt>
                <c:pt idx="85">
                  <c:v>19.227326840557343</c:v>
                </c:pt>
                <c:pt idx="86">
                  <c:v>19.91116007215215</c:v>
                </c:pt>
                <c:pt idx="87">
                  <c:v>20.600730952193786</c:v>
                </c:pt>
                <c:pt idx="88">
                  <c:v>21.270012874075185</c:v>
                </c:pt>
                <c:pt idx="89">
                  <c:v>21.908221854629218</c:v>
                </c:pt>
                <c:pt idx="90">
                  <c:v>22.493838242459304</c:v>
                </c:pt>
                <c:pt idx="91">
                  <c:v>23.068651760789475</c:v>
                </c:pt>
                <c:pt idx="92">
                  <c:v>23.636178645976347</c:v>
                </c:pt>
                <c:pt idx="93">
                  <c:v>24.190288830059853</c:v>
                </c:pt>
                <c:pt idx="94">
                  <c:v>24.722758496833428</c:v>
                </c:pt>
                <c:pt idx="95">
                  <c:v>25.224819645359759</c:v>
                </c:pt>
                <c:pt idx="96">
                  <c:v>25.710893250996737</c:v>
                </c:pt>
                <c:pt idx="97">
                  <c:v>26.179950876080927</c:v>
                </c:pt>
                <c:pt idx="98">
                  <c:v>26.638668529896055</c:v>
                </c:pt>
                <c:pt idx="99">
                  <c:v>27.092953013553466</c:v>
                </c:pt>
                <c:pt idx="100">
                  <c:v>27.549043382651163</c:v>
                </c:pt>
                <c:pt idx="101">
                  <c:v>28.015051385914326</c:v>
                </c:pt>
                <c:pt idx="102">
                  <c:v>28.493388016466444</c:v>
                </c:pt>
                <c:pt idx="103">
                  <c:v>28.968197139406005</c:v>
                </c:pt>
                <c:pt idx="104">
                  <c:v>29.438021402941349</c:v>
                </c:pt>
                <c:pt idx="105">
                  <c:v>29.897345119128317</c:v>
                </c:pt>
                <c:pt idx="106">
                  <c:v>30.347077888131444</c:v>
                </c:pt>
                <c:pt idx="107">
                  <c:v>30.784369851227517</c:v>
                </c:pt>
                <c:pt idx="108">
                  <c:v>31.211839974237755</c:v>
                </c:pt>
                <c:pt idx="109">
                  <c:v>31.637263533012327</c:v>
                </c:pt>
                <c:pt idx="110">
                  <c:v>32.060586683385836</c:v>
                </c:pt>
                <c:pt idx="111">
                  <c:v>32.478664758920466</c:v>
                </c:pt>
                <c:pt idx="112">
                  <c:v>32.900721279154133</c:v>
                </c:pt>
                <c:pt idx="113">
                  <c:v>33.3207327765409</c:v>
                </c:pt>
                <c:pt idx="114">
                  <c:v>33.737404606039796</c:v>
                </c:pt>
                <c:pt idx="115">
                  <c:v>34.152604077414018</c:v>
                </c:pt>
                <c:pt idx="116">
                  <c:v>34.569073061003138</c:v>
                </c:pt>
                <c:pt idx="117">
                  <c:v>34.979998905785472</c:v>
                </c:pt>
                <c:pt idx="118">
                  <c:v>35.390904563297831</c:v>
                </c:pt>
                <c:pt idx="119">
                  <c:v>35.793903763652317</c:v>
                </c:pt>
                <c:pt idx="120">
                  <c:v>36.192036716501299</c:v>
                </c:pt>
                <c:pt idx="121">
                  <c:v>36.584695465617678</c:v>
                </c:pt>
                <c:pt idx="122">
                  <c:v>36.972369405333659</c:v>
                </c:pt>
                <c:pt idx="123">
                  <c:v>37.352200086556543</c:v>
                </c:pt>
                <c:pt idx="124">
                  <c:v>37.711066976896667</c:v>
                </c:pt>
                <c:pt idx="125">
                  <c:v>38.065486065895421</c:v>
                </c:pt>
                <c:pt idx="126">
                  <c:v>38.413113188714668</c:v>
                </c:pt>
                <c:pt idx="127">
                  <c:v>38.748548792957557</c:v>
                </c:pt>
                <c:pt idx="128">
                  <c:v>39.078063817346603</c:v>
                </c:pt>
                <c:pt idx="129">
                  <c:v>39.405341597919914</c:v>
                </c:pt>
                <c:pt idx="130">
                  <c:v>39.725833942120474</c:v>
                </c:pt>
                <c:pt idx="131">
                  <c:v>40.034893720402962</c:v>
                </c:pt>
                <c:pt idx="132">
                  <c:v>40.342282543837946</c:v>
                </c:pt>
                <c:pt idx="133">
                  <c:v>40.656205577447665</c:v>
                </c:pt>
                <c:pt idx="134">
                  <c:v>40.976272696891236</c:v>
                </c:pt>
                <c:pt idx="135">
                  <c:v>41.290543606183114</c:v>
                </c:pt>
                <c:pt idx="136">
                  <c:v>41.601855537232289</c:v>
                </c:pt>
                <c:pt idx="137">
                  <c:v>41.908203277866875</c:v>
                </c:pt>
                <c:pt idx="138">
                  <c:v>42.198202474474996</c:v>
                </c:pt>
                <c:pt idx="139">
                  <c:v>42.488574517688647</c:v>
                </c:pt>
                <c:pt idx="140">
                  <c:v>42.760765782415469</c:v>
                </c:pt>
                <c:pt idx="141">
                  <c:v>43.04239112201703</c:v>
                </c:pt>
                <c:pt idx="142">
                  <c:v>43.332618319313291</c:v>
                </c:pt>
                <c:pt idx="143">
                  <c:v>43.611326567021052</c:v>
                </c:pt>
                <c:pt idx="144">
                  <c:v>43.895285160652215</c:v>
                </c:pt>
                <c:pt idx="145">
                  <c:v>44.177992035568344</c:v>
                </c:pt>
                <c:pt idx="146">
                  <c:v>44.450766306332753</c:v>
                </c:pt>
                <c:pt idx="147">
                  <c:v>44.728621185519998</c:v>
                </c:pt>
                <c:pt idx="148">
                  <c:v>44.993570565016064</c:v>
                </c:pt>
                <c:pt idx="149">
                  <c:v>45.277500348043098</c:v>
                </c:pt>
                <c:pt idx="150">
                  <c:v>45.541006099904457</c:v>
                </c:pt>
                <c:pt idx="151">
                  <c:v>45.810214078069947</c:v>
                </c:pt>
                <c:pt idx="152">
                  <c:v>46.079639204921342</c:v>
                </c:pt>
                <c:pt idx="153">
                  <c:v>46.348080410207231</c:v>
                </c:pt>
                <c:pt idx="154">
                  <c:v>46.61972845476641</c:v>
                </c:pt>
                <c:pt idx="155">
                  <c:v>46.892177766854651</c:v>
                </c:pt>
                <c:pt idx="156">
                  <c:v>47.151048401036491</c:v>
                </c:pt>
                <c:pt idx="157">
                  <c:v>47.407991846678009</c:v>
                </c:pt>
                <c:pt idx="158">
                  <c:v>47.676528572233131</c:v>
                </c:pt>
                <c:pt idx="159">
                  <c:v>47.933730305790341</c:v>
                </c:pt>
                <c:pt idx="160">
                  <c:v>48.194564071473074</c:v>
                </c:pt>
                <c:pt idx="161">
                  <c:v>48.455464398298396</c:v>
                </c:pt>
                <c:pt idx="162">
                  <c:v>48.700911867301954</c:v>
                </c:pt>
                <c:pt idx="163">
                  <c:v>48.941134980260465</c:v>
                </c:pt>
                <c:pt idx="164">
                  <c:v>49.18807459745377</c:v>
                </c:pt>
                <c:pt idx="165">
                  <c:v>49.438141564163544</c:v>
                </c:pt>
                <c:pt idx="166">
                  <c:v>49.678806156995378</c:v>
                </c:pt>
                <c:pt idx="167">
                  <c:v>49.913117055848282</c:v>
                </c:pt>
                <c:pt idx="168">
                  <c:v>50.153833452690158</c:v>
                </c:pt>
                <c:pt idx="169">
                  <c:v>50.389841810104983</c:v>
                </c:pt>
                <c:pt idx="170">
                  <c:v>50.630575374052945</c:v>
                </c:pt>
                <c:pt idx="171">
                  <c:v>50.874103217609409</c:v>
                </c:pt>
                <c:pt idx="172">
                  <c:v>51.108764952911756</c:v>
                </c:pt>
                <c:pt idx="173">
                  <c:v>51.337594101424685</c:v>
                </c:pt>
                <c:pt idx="174">
                  <c:v>51.557968042069426</c:v>
                </c:pt>
                <c:pt idx="175">
                  <c:v>51.792299010888051</c:v>
                </c:pt>
                <c:pt idx="176">
                  <c:v>52.027042529072666</c:v>
                </c:pt>
                <c:pt idx="177">
                  <c:v>52.250295117937483</c:v>
                </c:pt>
                <c:pt idx="178">
                  <c:v>52.464757849707013</c:v>
                </c:pt>
                <c:pt idx="179">
                  <c:v>52.694156455388665</c:v>
                </c:pt>
                <c:pt idx="180">
                  <c:v>52.917088620316321</c:v>
                </c:pt>
                <c:pt idx="181">
                  <c:v>53.145018195187902</c:v>
                </c:pt>
                <c:pt idx="182">
                  <c:v>53.365164724027579</c:v>
                </c:pt>
                <c:pt idx="183">
                  <c:v>53.574068603362754</c:v>
                </c:pt>
                <c:pt idx="184">
                  <c:v>53.796999209740335</c:v>
                </c:pt>
                <c:pt idx="185">
                  <c:v>54.007465671521118</c:v>
                </c:pt>
                <c:pt idx="186">
                  <c:v>54.215964019374496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47-46DF-9B9B-504536EB3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4931936"/>
        <c:axId val="-454931392"/>
      </c:lineChart>
      <c:lineChart>
        <c:grouping val="standard"/>
        <c:varyColors val="0"/>
        <c:ser>
          <c:idx val="0"/>
          <c:order val="0"/>
          <c:tx>
            <c:v>Sobresaturación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'CONDENSED RESULTS'!$A$5:$A$191</c:f>
              <c:numCache>
                <c:formatCode>General</c:formatCode>
                <c:ptCount val="18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29</c:v>
                </c:pt>
                <c:pt idx="72">
                  <c:v>30</c:v>
                </c:pt>
                <c:pt idx="73">
                  <c:v>31</c:v>
                </c:pt>
                <c:pt idx="74">
                  <c:v>32</c:v>
                </c:pt>
                <c:pt idx="75">
                  <c:v>33</c:v>
                </c:pt>
                <c:pt idx="76">
                  <c:v>34</c:v>
                </c:pt>
                <c:pt idx="77">
                  <c:v>35</c:v>
                </c:pt>
                <c:pt idx="78">
                  <c:v>36</c:v>
                </c:pt>
                <c:pt idx="79">
                  <c:v>37</c:v>
                </c:pt>
                <c:pt idx="80">
                  <c:v>38</c:v>
                </c:pt>
                <c:pt idx="81">
                  <c:v>39</c:v>
                </c:pt>
                <c:pt idx="82">
                  <c:v>40</c:v>
                </c:pt>
                <c:pt idx="83">
                  <c:v>41</c:v>
                </c:pt>
                <c:pt idx="84">
                  <c:v>42</c:v>
                </c:pt>
                <c:pt idx="85">
                  <c:v>43</c:v>
                </c:pt>
                <c:pt idx="86">
                  <c:v>44</c:v>
                </c:pt>
                <c:pt idx="87">
                  <c:v>45</c:v>
                </c:pt>
                <c:pt idx="88">
                  <c:v>46</c:v>
                </c:pt>
                <c:pt idx="89">
                  <c:v>47</c:v>
                </c:pt>
                <c:pt idx="90">
                  <c:v>48</c:v>
                </c:pt>
                <c:pt idx="91">
                  <c:v>49</c:v>
                </c:pt>
                <c:pt idx="92">
                  <c:v>50</c:v>
                </c:pt>
                <c:pt idx="93">
                  <c:v>51</c:v>
                </c:pt>
                <c:pt idx="94">
                  <c:v>52</c:v>
                </c:pt>
                <c:pt idx="95">
                  <c:v>53</c:v>
                </c:pt>
                <c:pt idx="96">
                  <c:v>54</c:v>
                </c:pt>
                <c:pt idx="97">
                  <c:v>55</c:v>
                </c:pt>
                <c:pt idx="98">
                  <c:v>56</c:v>
                </c:pt>
                <c:pt idx="99">
                  <c:v>57</c:v>
                </c:pt>
                <c:pt idx="100">
                  <c:v>58</c:v>
                </c:pt>
                <c:pt idx="101">
                  <c:v>59</c:v>
                </c:pt>
                <c:pt idx="102">
                  <c:v>60</c:v>
                </c:pt>
                <c:pt idx="103">
                  <c:v>61</c:v>
                </c:pt>
                <c:pt idx="104">
                  <c:v>62</c:v>
                </c:pt>
                <c:pt idx="105">
                  <c:v>63</c:v>
                </c:pt>
                <c:pt idx="106">
                  <c:v>64</c:v>
                </c:pt>
                <c:pt idx="107">
                  <c:v>65</c:v>
                </c:pt>
                <c:pt idx="108">
                  <c:v>66</c:v>
                </c:pt>
                <c:pt idx="109">
                  <c:v>67</c:v>
                </c:pt>
                <c:pt idx="110">
                  <c:v>68</c:v>
                </c:pt>
                <c:pt idx="111">
                  <c:v>69</c:v>
                </c:pt>
                <c:pt idx="112">
                  <c:v>70</c:v>
                </c:pt>
                <c:pt idx="113">
                  <c:v>71</c:v>
                </c:pt>
                <c:pt idx="114">
                  <c:v>72</c:v>
                </c:pt>
                <c:pt idx="115">
                  <c:v>73</c:v>
                </c:pt>
                <c:pt idx="116">
                  <c:v>74</c:v>
                </c:pt>
                <c:pt idx="117">
                  <c:v>75</c:v>
                </c:pt>
                <c:pt idx="118">
                  <c:v>76</c:v>
                </c:pt>
                <c:pt idx="119">
                  <c:v>77</c:v>
                </c:pt>
                <c:pt idx="120">
                  <c:v>78</c:v>
                </c:pt>
                <c:pt idx="121">
                  <c:v>79</c:v>
                </c:pt>
                <c:pt idx="122">
                  <c:v>80</c:v>
                </c:pt>
                <c:pt idx="123">
                  <c:v>81</c:v>
                </c:pt>
                <c:pt idx="124">
                  <c:v>82</c:v>
                </c:pt>
                <c:pt idx="125">
                  <c:v>83</c:v>
                </c:pt>
                <c:pt idx="126">
                  <c:v>84</c:v>
                </c:pt>
                <c:pt idx="127">
                  <c:v>85</c:v>
                </c:pt>
                <c:pt idx="128">
                  <c:v>86</c:v>
                </c:pt>
                <c:pt idx="129">
                  <c:v>87</c:v>
                </c:pt>
                <c:pt idx="130">
                  <c:v>88</c:v>
                </c:pt>
                <c:pt idx="131">
                  <c:v>89</c:v>
                </c:pt>
                <c:pt idx="132">
                  <c:v>90</c:v>
                </c:pt>
                <c:pt idx="133">
                  <c:v>91</c:v>
                </c:pt>
                <c:pt idx="134">
                  <c:v>92</c:v>
                </c:pt>
                <c:pt idx="135">
                  <c:v>93</c:v>
                </c:pt>
                <c:pt idx="136">
                  <c:v>94</c:v>
                </c:pt>
                <c:pt idx="137">
                  <c:v>95</c:v>
                </c:pt>
                <c:pt idx="138">
                  <c:v>96</c:v>
                </c:pt>
                <c:pt idx="139">
                  <c:v>97</c:v>
                </c:pt>
                <c:pt idx="140">
                  <c:v>98</c:v>
                </c:pt>
                <c:pt idx="141">
                  <c:v>99</c:v>
                </c:pt>
                <c:pt idx="142">
                  <c:v>100</c:v>
                </c:pt>
                <c:pt idx="143">
                  <c:v>101</c:v>
                </c:pt>
                <c:pt idx="144">
                  <c:v>102</c:v>
                </c:pt>
                <c:pt idx="145">
                  <c:v>103</c:v>
                </c:pt>
                <c:pt idx="146">
                  <c:v>104</c:v>
                </c:pt>
                <c:pt idx="147">
                  <c:v>105</c:v>
                </c:pt>
                <c:pt idx="148">
                  <c:v>106</c:v>
                </c:pt>
                <c:pt idx="149">
                  <c:v>107</c:v>
                </c:pt>
                <c:pt idx="150">
                  <c:v>108</c:v>
                </c:pt>
                <c:pt idx="151">
                  <c:v>109</c:v>
                </c:pt>
                <c:pt idx="152">
                  <c:v>110</c:v>
                </c:pt>
                <c:pt idx="153">
                  <c:v>111</c:v>
                </c:pt>
                <c:pt idx="154">
                  <c:v>112</c:v>
                </c:pt>
                <c:pt idx="155">
                  <c:v>113</c:v>
                </c:pt>
                <c:pt idx="156">
                  <c:v>114</c:v>
                </c:pt>
                <c:pt idx="157">
                  <c:v>115</c:v>
                </c:pt>
                <c:pt idx="158">
                  <c:v>116</c:v>
                </c:pt>
                <c:pt idx="159">
                  <c:v>117</c:v>
                </c:pt>
                <c:pt idx="160">
                  <c:v>118</c:v>
                </c:pt>
                <c:pt idx="161">
                  <c:v>119</c:v>
                </c:pt>
                <c:pt idx="162">
                  <c:v>120</c:v>
                </c:pt>
                <c:pt idx="163">
                  <c:v>121</c:v>
                </c:pt>
                <c:pt idx="164">
                  <c:v>122</c:v>
                </c:pt>
                <c:pt idx="165">
                  <c:v>123</c:v>
                </c:pt>
                <c:pt idx="166">
                  <c:v>124</c:v>
                </c:pt>
                <c:pt idx="167">
                  <c:v>125</c:v>
                </c:pt>
                <c:pt idx="168">
                  <c:v>126</c:v>
                </c:pt>
                <c:pt idx="169">
                  <c:v>127</c:v>
                </c:pt>
                <c:pt idx="170">
                  <c:v>128</c:v>
                </c:pt>
                <c:pt idx="171">
                  <c:v>129</c:v>
                </c:pt>
                <c:pt idx="172">
                  <c:v>130</c:v>
                </c:pt>
                <c:pt idx="173">
                  <c:v>131</c:v>
                </c:pt>
                <c:pt idx="174">
                  <c:v>132</c:v>
                </c:pt>
                <c:pt idx="175">
                  <c:v>133</c:v>
                </c:pt>
                <c:pt idx="176">
                  <c:v>134</c:v>
                </c:pt>
                <c:pt idx="177">
                  <c:v>135</c:v>
                </c:pt>
                <c:pt idx="178">
                  <c:v>136</c:v>
                </c:pt>
                <c:pt idx="179">
                  <c:v>137</c:v>
                </c:pt>
                <c:pt idx="180">
                  <c:v>138</c:v>
                </c:pt>
                <c:pt idx="181">
                  <c:v>139</c:v>
                </c:pt>
                <c:pt idx="182">
                  <c:v>140</c:v>
                </c:pt>
                <c:pt idx="183">
                  <c:v>141</c:v>
                </c:pt>
                <c:pt idx="184">
                  <c:v>142</c:v>
                </c:pt>
                <c:pt idx="185">
                  <c:v>143</c:v>
                </c:pt>
                <c:pt idx="186">
                  <c:v>144</c:v>
                </c:pt>
              </c:numCache>
            </c:numRef>
          </c:cat>
          <c:val>
            <c:numRef>
              <c:f>'CONDENSED RESULTS'!$D$5:$D$200</c:f>
              <c:numCache>
                <c:formatCode>0.00</c:formatCode>
                <c:ptCount val="196"/>
                <c:pt idx="0">
                  <c:v>0.74111217074441149</c:v>
                </c:pt>
                <c:pt idx="1">
                  <c:v>0.43348410855033404</c:v>
                </c:pt>
                <c:pt idx="2">
                  <c:v>0.43150695130186123</c:v>
                </c:pt>
                <c:pt idx="3">
                  <c:v>0.43315396850325438</c:v>
                </c:pt>
                <c:pt idx="4">
                  <c:v>0.43425539106817923</c:v>
                </c:pt>
                <c:pt idx="5">
                  <c:v>0.43499119058462749</c:v>
                </c:pt>
                <c:pt idx="6">
                  <c:v>0.43548239869288802</c:v>
                </c:pt>
                <c:pt idx="7">
                  <c:v>0.4358101709602209</c:v>
                </c:pt>
                <c:pt idx="8">
                  <c:v>0.43602881926996245</c:v>
                </c:pt>
                <c:pt idx="9">
                  <c:v>0.44001306268552703</c:v>
                </c:pt>
                <c:pt idx="10">
                  <c:v>0.46280858805661867</c:v>
                </c:pt>
                <c:pt idx="11">
                  <c:v>0.52337121667307929</c:v>
                </c:pt>
                <c:pt idx="12">
                  <c:v>0.6083491722120532</c:v>
                </c:pt>
                <c:pt idx="13">
                  <c:v>0.65713248428983262</c:v>
                </c:pt>
                <c:pt idx="14">
                  <c:v>0.7073778606149953</c:v>
                </c:pt>
                <c:pt idx="15">
                  <c:v>0.74968811270236491</c:v>
                </c:pt>
                <c:pt idx="16">
                  <c:v>0.69915376306398236</c:v>
                </c:pt>
                <c:pt idx="17">
                  <c:v>0.61301506923933535</c:v>
                </c:pt>
                <c:pt idx="18">
                  <c:v>0.81217088956535433</c:v>
                </c:pt>
                <c:pt idx="19">
                  <c:v>0.82528734426464823</c:v>
                </c:pt>
                <c:pt idx="20">
                  <c:v>0.83380695548757933</c:v>
                </c:pt>
                <c:pt idx="21">
                  <c:v>0.8430495983594487</c:v>
                </c:pt>
                <c:pt idx="22">
                  <c:v>0.8518612444974849</c:v>
                </c:pt>
                <c:pt idx="23">
                  <c:v>0.85297684141354346</c:v>
                </c:pt>
                <c:pt idx="24">
                  <c:v>0.84650876068163927</c:v>
                </c:pt>
                <c:pt idx="25">
                  <c:v>0.83531477822090738</c:v>
                </c:pt>
                <c:pt idx="26">
                  <c:v>0.82158342744028623</c:v>
                </c:pt>
                <c:pt idx="27">
                  <c:v>0.80724643809282537</c:v>
                </c:pt>
                <c:pt idx="28">
                  <c:v>0.79625957129160196</c:v>
                </c:pt>
                <c:pt idx="29">
                  <c:v>0.78919068498905132</c:v>
                </c:pt>
                <c:pt idx="30">
                  <c:v>0.78778821541553778</c:v>
                </c:pt>
                <c:pt idx="31">
                  <c:v>0.79361310645874561</c:v>
                </c:pt>
                <c:pt idx="32">
                  <c:v>0.80352460874875364</c:v>
                </c:pt>
                <c:pt idx="33">
                  <c:v>0.81443081113818061</c:v>
                </c:pt>
                <c:pt idx="34">
                  <c:v>0.82959737152611157</c:v>
                </c:pt>
                <c:pt idx="35">
                  <c:v>0.84667445810313535</c:v>
                </c:pt>
                <c:pt idx="36">
                  <c:v>0.8653684536815538</c:v>
                </c:pt>
                <c:pt idx="37">
                  <c:v>0.88470809532735695</c:v>
                </c:pt>
                <c:pt idx="38">
                  <c:v>0.90432387723662477</c:v>
                </c:pt>
                <c:pt idx="39">
                  <c:v>0.92545238941750951</c:v>
                </c:pt>
                <c:pt idx="40">
                  <c:v>0.94881431838991337</c:v>
                </c:pt>
                <c:pt idx="41">
                  <c:v>0.97244503527953241</c:v>
                </c:pt>
                <c:pt idx="42">
                  <c:v>0.99668538855673872</c:v>
                </c:pt>
                <c:pt idx="43">
                  <c:v>1.0243427264370728</c:v>
                </c:pt>
                <c:pt idx="44">
                  <c:v>1.0538219135190203</c:v>
                </c:pt>
                <c:pt idx="45">
                  <c:v>1.0858759805792186</c:v>
                </c:pt>
                <c:pt idx="46">
                  <c:v>1.1304744095668049</c:v>
                </c:pt>
                <c:pt idx="47">
                  <c:v>1.1725210980979013</c:v>
                </c:pt>
                <c:pt idx="48">
                  <c:v>1.1869123930209131</c:v>
                </c:pt>
                <c:pt idx="49">
                  <c:v>1.2003708949122645</c:v>
                </c:pt>
                <c:pt idx="50">
                  <c:v>1.2041580263918115</c:v>
                </c:pt>
                <c:pt idx="51">
                  <c:v>1.207578891483662</c:v>
                </c:pt>
                <c:pt idx="52">
                  <c:v>1.2121289825601362</c:v>
                </c:pt>
                <c:pt idx="53">
                  <c:v>1.2203608013265201</c:v>
                </c:pt>
                <c:pt idx="54">
                  <c:v>1.2293262133018028</c:v>
                </c:pt>
                <c:pt idx="55">
                  <c:v>1.2347342486133563</c:v>
                </c:pt>
                <c:pt idx="56">
                  <c:v>1.2318103314388631</c:v>
                </c:pt>
                <c:pt idx="57">
                  <c:v>1.2191254991498315</c:v>
                </c:pt>
                <c:pt idx="58">
                  <c:v>1.2088814459174664</c:v>
                </c:pt>
                <c:pt idx="59">
                  <c:v>1.2007421657684092</c:v>
                </c:pt>
                <c:pt idx="60">
                  <c:v>1.1922523393469191</c:v>
                </c:pt>
                <c:pt idx="61">
                  <c:v>1.1858241892255235</c:v>
                </c:pt>
                <c:pt idx="62">
                  <c:v>1.1781907747890643</c:v>
                </c:pt>
                <c:pt idx="63">
                  <c:v>1.170494161612849</c:v>
                </c:pt>
                <c:pt idx="64">
                  <c:v>1.1625546589142595</c:v>
                </c:pt>
                <c:pt idx="65">
                  <c:v>1.1527457323518588</c:v>
                </c:pt>
                <c:pt idx="66">
                  <c:v>1.1463335561769017</c:v>
                </c:pt>
                <c:pt idx="67">
                  <c:v>1.1427878081170748</c:v>
                </c:pt>
                <c:pt idx="68">
                  <c:v>1.1412089835269024</c:v>
                </c:pt>
                <c:pt idx="69">
                  <c:v>1.1420689326796036</c:v>
                </c:pt>
                <c:pt idx="70">
                  <c:v>1.143441985586142</c:v>
                </c:pt>
                <c:pt idx="71">
                  <c:v>1.1449566312367363</c:v>
                </c:pt>
                <c:pt idx="72">
                  <c:v>1.1462107160613551</c:v>
                </c:pt>
                <c:pt idx="73">
                  <c:v>1.1616374172056072</c:v>
                </c:pt>
                <c:pt idx="74">
                  <c:v>1.1657017970081924</c:v>
                </c:pt>
                <c:pt idx="75">
                  <c:v>1.1348338438980436</c:v>
                </c:pt>
                <c:pt idx="76">
                  <c:v>1.1213170484805963</c:v>
                </c:pt>
                <c:pt idx="77">
                  <c:v>1.1147257749227095</c:v>
                </c:pt>
                <c:pt idx="78">
                  <c:v>1.1145345962856363</c:v>
                </c:pt>
                <c:pt idx="79">
                  <c:v>1.1158489366613542</c:v>
                </c:pt>
                <c:pt idx="80">
                  <c:v>1.1144951946652262</c:v>
                </c:pt>
                <c:pt idx="81">
                  <c:v>1.1137184618458051</c:v>
                </c:pt>
                <c:pt idx="82">
                  <c:v>1.1139258714295668</c:v>
                </c:pt>
                <c:pt idx="83">
                  <c:v>1.1159368562241618</c:v>
                </c:pt>
                <c:pt idx="84">
                  <c:v>1.1199478382212804</c:v>
                </c:pt>
                <c:pt idx="85">
                  <c:v>1.1228213020845492</c:v>
                </c:pt>
                <c:pt idx="86">
                  <c:v>1.1235582895073122</c:v>
                </c:pt>
                <c:pt idx="87">
                  <c:v>1.119580011244701</c:v>
                </c:pt>
                <c:pt idx="88">
                  <c:v>1.1135699760203293</c:v>
                </c:pt>
                <c:pt idx="89">
                  <c:v>1.1039876368105292</c:v>
                </c:pt>
                <c:pt idx="90">
                  <c:v>1.1018295820282709</c:v>
                </c:pt>
                <c:pt idx="91">
                  <c:v>1.1004107106979972</c:v>
                </c:pt>
                <c:pt idx="92">
                  <c:v>1.0979669999127737</c:v>
                </c:pt>
                <c:pt idx="93">
                  <c:v>1.094123267536899</c:v>
                </c:pt>
                <c:pt idx="94">
                  <c:v>1.0888265619540163</c:v>
                </c:pt>
                <c:pt idx="95">
                  <c:v>1.0860703846966515</c:v>
                </c:pt>
                <c:pt idx="96">
                  <c:v>1.0831952212245437</c:v>
                </c:pt>
                <c:pt idx="97">
                  <c:v>1.0814971564318261</c:v>
                </c:pt>
                <c:pt idx="98">
                  <c:v>1.0808967152370039</c:v>
                </c:pt>
                <c:pt idx="99">
                  <c:v>1.0814214580129715</c:v>
                </c:pt>
                <c:pt idx="100">
                  <c:v>1.0834743057721885</c:v>
                </c:pt>
                <c:pt idx="101">
                  <c:v>1.0859716032799127</c:v>
                </c:pt>
                <c:pt idx="102">
                  <c:v>1.085640083635899</c:v>
                </c:pt>
                <c:pt idx="103">
                  <c:v>1.0850035698104485</c:v>
                </c:pt>
                <c:pt idx="104">
                  <c:v>1.0833496917166725</c:v>
                </c:pt>
                <c:pt idx="105">
                  <c:v>1.0818528154287086</c:v>
                </c:pt>
                <c:pt idx="106">
                  <c:v>1.0798526526676167</c:v>
                </c:pt>
                <c:pt idx="107">
                  <c:v>1.0783185656868119</c:v>
                </c:pt>
                <c:pt idx="108">
                  <c:v>1.0781918065127016</c:v>
                </c:pt>
                <c:pt idx="109">
                  <c:v>1.078082756143943</c:v>
                </c:pt>
                <c:pt idx="110">
                  <c:v>1.0774009354368015</c:v>
                </c:pt>
                <c:pt idx="111">
                  <c:v>1.0784551924812209</c:v>
                </c:pt>
                <c:pt idx="112">
                  <c:v>1.0783639733611918</c:v>
                </c:pt>
                <c:pt idx="113">
                  <c:v>1.0780418386334774</c:v>
                </c:pt>
                <c:pt idx="114">
                  <c:v>1.0780853799915524</c:v>
                </c:pt>
                <c:pt idx="115">
                  <c:v>1.0786388008250207</c:v>
                </c:pt>
                <c:pt idx="116">
                  <c:v>1.0779278418210558</c:v>
                </c:pt>
                <c:pt idx="117">
                  <c:v>1.0782805206363568</c:v>
                </c:pt>
                <c:pt idx="118">
                  <c:v>1.0771246939804249</c:v>
                </c:pt>
                <c:pt idx="119">
                  <c:v>1.076564123731486</c:v>
                </c:pt>
                <c:pt idx="120">
                  <c:v>1.0758779420422273</c:v>
                </c:pt>
                <c:pt idx="121">
                  <c:v>1.0752556651589207</c:v>
                </c:pt>
                <c:pt idx="122">
                  <c:v>1.0740910523475793</c:v>
                </c:pt>
                <c:pt idx="123">
                  <c:v>1.0703515614538583</c:v>
                </c:pt>
                <c:pt idx="124">
                  <c:v>1.0698003728853462</c:v>
                </c:pt>
                <c:pt idx="125">
                  <c:v>1.068786372089386</c:v>
                </c:pt>
                <c:pt idx="126">
                  <c:v>1.0666884044254532</c:v>
                </c:pt>
                <c:pt idx="127">
                  <c:v>1.0658293153569536</c:v>
                </c:pt>
                <c:pt idx="128">
                  <c:v>1.0656721422039366</c:v>
                </c:pt>
                <c:pt idx="129">
                  <c:v>1.064605755603024</c:v>
                </c:pt>
                <c:pt idx="130">
                  <c:v>1.062584893204007</c:v>
                </c:pt>
                <c:pt idx="131">
                  <c:v>1.0625509453960571</c:v>
                </c:pt>
                <c:pt idx="132">
                  <c:v>1.0641778686539152</c:v>
                </c:pt>
                <c:pt idx="133">
                  <c:v>1.0657332846407248</c:v>
                </c:pt>
                <c:pt idx="134">
                  <c:v>1.0648953824010072</c:v>
                </c:pt>
                <c:pt idx="135">
                  <c:v>1.0647078351162498</c:v>
                </c:pt>
                <c:pt idx="136">
                  <c:v>1.0640120626149039</c:v>
                </c:pt>
                <c:pt idx="137">
                  <c:v>1.0609800308145363</c:v>
                </c:pt>
                <c:pt idx="138">
                  <c:v>1.0614617795172858</c:v>
                </c:pt>
                <c:pt idx="139">
                  <c:v>1.0580170075739268</c:v>
                </c:pt>
                <c:pt idx="140">
                  <c:v>1.0604219239892454</c:v>
                </c:pt>
                <c:pt idx="141">
                  <c:v>1.0626260227873938</c:v>
                </c:pt>
                <c:pt idx="142">
                  <c:v>1.0605132015443233</c:v>
                </c:pt>
                <c:pt idx="143">
                  <c:v>1.0620051944938469</c:v>
                </c:pt>
                <c:pt idx="144">
                  <c:v>1.0621095324947281</c:v>
                </c:pt>
                <c:pt idx="145">
                  <c:v>1.06029793809857</c:v>
                </c:pt>
                <c:pt idx="146">
                  <c:v>1.0617799103651913</c:v>
                </c:pt>
                <c:pt idx="147">
                  <c:v>1.0592826512201392</c:v>
                </c:pt>
                <c:pt idx="148">
                  <c:v>1.0638912998943115</c:v>
                </c:pt>
                <c:pt idx="149">
                  <c:v>1.0596984785769623</c:v>
                </c:pt>
                <c:pt idx="150">
                  <c:v>1.061345708550204</c:v>
                </c:pt>
                <c:pt idx="151">
                  <c:v>1.0617837639156911</c:v>
                </c:pt>
                <c:pt idx="152">
                  <c:v>1.0619507857575019</c:v>
                </c:pt>
                <c:pt idx="153">
                  <c:v>1.0630901855286468</c:v>
                </c:pt>
                <c:pt idx="154">
                  <c:v>1.0636932250941056</c:v>
                </c:pt>
                <c:pt idx="155">
                  <c:v>1.0609280917059511</c:v>
                </c:pt>
                <c:pt idx="156">
                  <c:v>1.0608536548179028</c:v>
                </c:pt>
                <c:pt idx="157">
                  <c:v>1.0640020171935756</c:v>
                </c:pt>
                <c:pt idx="158">
                  <c:v>1.0617298389664522</c:v>
                </c:pt>
                <c:pt idx="159">
                  <c:v>1.06300332585617</c:v>
                </c:pt>
                <c:pt idx="160">
                  <c:v>1.0634464543885012</c:v>
                </c:pt>
                <c:pt idx="161">
                  <c:v>1.0601021940018196</c:v>
                </c:pt>
                <c:pt idx="162">
                  <c:v>1.0591957274409636</c:v>
                </c:pt>
                <c:pt idx="163">
                  <c:v>1.0612348441088775</c:v>
                </c:pt>
                <c:pt idx="164">
                  <c:v>1.0624271588515439</c:v>
                </c:pt>
                <c:pt idx="165">
                  <c:v>1.0604943594115279</c:v>
                </c:pt>
                <c:pt idx="166">
                  <c:v>1.059282016083565</c:v>
                </c:pt>
                <c:pt idx="167">
                  <c:v>1.0612914233480668</c:v>
                </c:pt>
                <c:pt idx="168">
                  <c:v>1.0605049262114596</c:v>
                </c:pt>
                <c:pt idx="169">
                  <c:v>1.0621224593052185</c:v>
                </c:pt>
                <c:pt idx="170">
                  <c:v>1.0632774096154061</c:v>
                </c:pt>
                <c:pt idx="171">
                  <c:v>1.0614070622054739</c:v>
                </c:pt>
                <c:pt idx="172">
                  <c:v>1.060284546424533</c:v>
                </c:pt>
                <c:pt idx="173">
                  <c:v>1.0584460917680085</c:v>
                </c:pt>
                <c:pt idx="174">
                  <c:v>1.0625416327729382</c:v>
                </c:pt>
                <c:pt idx="175">
                  <c:v>1.0631021984497606</c:v>
                </c:pt>
                <c:pt idx="176">
                  <c:v>1.0604423216879191</c:v>
                </c:pt>
                <c:pt idx="177">
                  <c:v>1.0584502341818609</c:v>
                </c:pt>
                <c:pt idx="178">
                  <c:v>1.0629194093540113</c:v>
                </c:pt>
                <c:pt idx="179">
                  <c:v>1.0615958384526221</c:v>
                </c:pt>
                <c:pt idx="180">
                  <c:v>1.0634066762365699</c:v>
                </c:pt>
                <c:pt idx="181">
                  <c:v>1.0616874417855213</c:v>
                </c:pt>
                <c:pt idx="182">
                  <c:v>1.0589440638506247</c:v>
                </c:pt>
                <c:pt idx="183">
                  <c:v>1.0633069180152033</c:v>
                </c:pt>
                <c:pt idx="184">
                  <c:v>1.0602152957329904</c:v>
                </c:pt>
                <c:pt idx="185">
                  <c:v>1.0600504302260503</c:v>
                </c:pt>
                <c:pt idx="186">
                  <c:v>1.0602645818661294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447-46DF-9B9B-504536EB3662}"/>
            </c:ext>
          </c:extLst>
        </c:ser>
        <c:ser>
          <c:idx val="4"/>
          <c:order val="3"/>
          <c:tx>
            <c:v>AM</c:v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'CONDENSED RESULTS'!$A$5:$A$191</c:f>
              <c:numCache>
                <c:formatCode>General</c:formatCode>
                <c:ptCount val="18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1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29</c:v>
                </c:pt>
                <c:pt idx="72">
                  <c:v>30</c:v>
                </c:pt>
                <c:pt idx="73">
                  <c:v>31</c:v>
                </c:pt>
                <c:pt idx="74">
                  <c:v>32</c:v>
                </c:pt>
                <c:pt idx="75">
                  <c:v>33</c:v>
                </c:pt>
                <c:pt idx="76">
                  <c:v>34</c:v>
                </c:pt>
                <c:pt idx="77">
                  <c:v>35</c:v>
                </c:pt>
                <c:pt idx="78">
                  <c:v>36</c:v>
                </c:pt>
                <c:pt idx="79">
                  <c:v>37</c:v>
                </c:pt>
                <c:pt idx="80">
                  <c:v>38</c:v>
                </c:pt>
                <c:pt idx="81">
                  <c:v>39</c:v>
                </c:pt>
                <c:pt idx="82">
                  <c:v>40</c:v>
                </c:pt>
                <c:pt idx="83">
                  <c:v>41</c:v>
                </c:pt>
                <c:pt idx="84">
                  <c:v>42</c:v>
                </c:pt>
                <c:pt idx="85">
                  <c:v>43</c:v>
                </c:pt>
                <c:pt idx="86">
                  <c:v>44</c:v>
                </c:pt>
                <c:pt idx="87">
                  <c:v>45</c:v>
                </c:pt>
                <c:pt idx="88">
                  <c:v>46</c:v>
                </c:pt>
                <c:pt idx="89">
                  <c:v>47</c:v>
                </c:pt>
                <c:pt idx="90">
                  <c:v>48</c:v>
                </c:pt>
                <c:pt idx="91">
                  <c:v>49</c:v>
                </c:pt>
                <c:pt idx="92">
                  <c:v>50</c:v>
                </c:pt>
                <c:pt idx="93">
                  <c:v>51</c:v>
                </c:pt>
                <c:pt idx="94">
                  <c:v>52</c:v>
                </c:pt>
                <c:pt idx="95">
                  <c:v>53</c:v>
                </c:pt>
                <c:pt idx="96">
                  <c:v>54</c:v>
                </c:pt>
                <c:pt idx="97">
                  <c:v>55</c:v>
                </c:pt>
                <c:pt idx="98">
                  <c:v>56</c:v>
                </c:pt>
                <c:pt idx="99">
                  <c:v>57</c:v>
                </c:pt>
                <c:pt idx="100">
                  <c:v>58</c:v>
                </c:pt>
                <c:pt idx="101">
                  <c:v>59</c:v>
                </c:pt>
                <c:pt idx="102">
                  <c:v>60</c:v>
                </c:pt>
                <c:pt idx="103">
                  <c:v>61</c:v>
                </c:pt>
                <c:pt idx="104">
                  <c:v>62</c:v>
                </c:pt>
                <c:pt idx="105">
                  <c:v>63</c:v>
                </c:pt>
                <c:pt idx="106">
                  <c:v>64</c:v>
                </c:pt>
                <c:pt idx="107">
                  <c:v>65</c:v>
                </c:pt>
                <c:pt idx="108">
                  <c:v>66</c:v>
                </c:pt>
                <c:pt idx="109">
                  <c:v>67</c:v>
                </c:pt>
                <c:pt idx="110">
                  <c:v>68</c:v>
                </c:pt>
                <c:pt idx="111">
                  <c:v>69</c:v>
                </c:pt>
                <c:pt idx="112">
                  <c:v>70</c:v>
                </c:pt>
                <c:pt idx="113">
                  <c:v>71</c:v>
                </c:pt>
                <c:pt idx="114">
                  <c:v>72</c:v>
                </c:pt>
                <c:pt idx="115">
                  <c:v>73</c:v>
                </c:pt>
                <c:pt idx="116">
                  <c:v>74</c:v>
                </c:pt>
                <c:pt idx="117">
                  <c:v>75</c:v>
                </c:pt>
                <c:pt idx="118">
                  <c:v>76</c:v>
                </c:pt>
                <c:pt idx="119">
                  <c:v>77</c:v>
                </c:pt>
                <c:pt idx="120">
                  <c:v>78</c:v>
                </c:pt>
                <c:pt idx="121">
                  <c:v>79</c:v>
                </c:pt>
                <c:pt idx="122">
                  <c:v>80</c:v>
                </c:pt>
                <c:pt idx="123">
                  <c:v>81</c:v>
                </c:pt>
                <c:pt idx="124">
                  <c:v>82</c:v>
                </c:pt>
                <c:pt idx="125">
                  <c:v>83</c:v>
                </c:pt>
                <c:pt idx="126">
                  <c:v>84</c:v>
                </c:pt>
                <c:pt idx="127">
                  <c:v>85</c:v>
                </c:pt>
                <c:pt idx="128">
                  <c:v>86</c:v>
                </c:pt>
                <c:pt idx="129">
                  <c:v>87</c:v>
                </c:pt>
                <c:pt idx="130">
                  <c:v>88</c:v>
                </c:pt>
                <c:pt idx="131">
                  <c:v>89</c:v>
                </c:pt>
                <c:pt idx="132">
                  <c:v>90</c:v>
                </c:pt>
                <c:pt idx="133">
                  <c:v>91</c:v>
                </c:pt>
                <c:pt idx="134">
                  <c:v>92</c:v>
                </c:pt>
                <c:pt idx="135">
                  <c:v>93</c:v>
                </c:pt>
                <c:pt idx="136">
                  <c:v>94</c:v>
                </c:pt>
                <c:pt idx="137">
                  <c:v>95</c:v>
                </c:pt>
                <c:pt idx="138">
                  <c:v>96</c:v>
                </c:pt>
                <c:pt idx="139">
                  <c:v>97</c:v>
                </c:pt>
                <c:pt idx="140">
                  <c:v>98</c:v>
                </c:pt>
                <c:pt idx="141">
                  <c:v>99</c:v>
                </c:pt>
                <c:pt idx="142">
                  <c:v>100</c:v>
                </c:pt>
                <c:pt idx="143">
                  <c:v>101</c:v>
                </c:pt>
                <c:pt idx="144">
                  <c:v>102</c:v>
                </c:pt>
                <c:pt idx="145">
                  <c:v>103</c:v>
                </c:pt>
                <c:pt idx="146">
                  <c:v>104</c:v>
                </c:pt>
                <c:pt idx="147">
                  <c:v>105</c:v>
                </c:pt>
                <c:pt idx="148">
                  <c:v>106</c:v>
                </c:pt>
                <c:pt idx="149">
                  <c:v>107</c:v>
                </c:pt>
                <c:pt idx="150">
                  <c:v>108</c:v>
                </c:pt>
                <c:pt idx="151">
                  <c:v>109</c:v>
                </c:pt>
                <c:pt idx="152">
                  <c:v>110</c:v>
                </c:pt>
                <c:pt idx="153">
                  <c:v>111</c:v>
                </c:pt>
                <c:pt idx="154">
                  <c:v>112</c:v>
                </c:pt>
                <c:pt idx="155">
                  <c:v>113</c:v>
                </c:pt>
                <c:pt idx="156">
                  <c:v>114</c:v>
                </c:pt>
                <c:pt idx="157">
                  <c:v>115</c:v>
                </c:pt>
                <c:pt idx="158">
                  <c:v>116</c:v>
                </c:pt>
                <c:pt idx="159">
                  <c:v>117</c:v>
                </c:pt>
                <c:pt idx="160">
                  <c:v>118</c:v>
                </c:pt>
                <c:pt idx="161">
                  <c:v>119</c:v>
                </c:pt>
                <c:pt idx="162">
                  <c:v>120</c:v>
                </c:pt>
                <c:pt idx="163">
                  <c:v>121</c:v>
                </c:pt>
                <c:pt idx="164">
                  <c:v>122</c:v>
                </c:pt>
                <c:pt idx="165">
                  <c:v>123</c:v>
                </c:pt>
                <c:pt idx="166">
                  <c:v>124</c:v>
                </c:pt>
                <c:pt idx="167">
                  <c:v>125</c:v>
                </c:pt>
                <c:pt idx="168">
                  <c:v>126</c:v>
                </c:pt>
                <c:pt idx="169">
                  <c:v>127</c:v>
                </c:pt>
                <c:pt idx="170">
                  <c:v>128</c:v>
                </c:pt>
                <c:pt idx="171">
                  <c:v>129</c:v>
                </c:pt>
                <c:pt idx="172">
                  <c:v>130</c:v>
                </c:pt>
                <c:pt idx="173">
                  <c:v>131</c:v>
                </c:pt>
                <c:pt idx="174">
                  <c:v>132</c:v>
                </c:pt>
                <c:pt idx="175">
                  <c:v>133</c:v>
                </c:pt>
                <c:pt idx="176">
                  <c:v>134</c:v>
                </c:pt>
                <c:pt idx="177">
                  <c:v>135</c:v>
                </c:pt>
                <c:pt idx="178">
                  <c:v>136</c:v>
                </c:pt>
                <c:pt idx="179">
                  <c:v>137</c:v>
                </c:pt>
                <c:pt idx="180">
                  <c:v>138</c:v>
                </c:pt>
                <c:pt idx="181">
                  <c:v>139</c:v>
                </c:pt>
                <c:pt idx="182">
                  <c:v>140</c:v>
                </c:pt>
                <c:pt idx="183">
                  <c:v>141</c:v>
                </c:pt>
                <c:pt idx="184">
                  <c:v>142</c:v>
                </c:pt>
                <c:pt idx="185">
                  <c:v>143</c:v>
                </c:pt>
                <c:pt idx="186">
                  <c:v>144</c:v>
                </c:pt>
              </c:numCache>
            </c:numRef>
          </c:cat>
          <c:val>
            <c:numRef>
              <c:f>'CONDENSED RESULTS'!$H$5:$H$200</c:f>
              <c:numCache>
                <c:formatCode>0.000</c:formatCode>
                <c:ptCount val="1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0.01</c:v>
                </c:pt>
                <c:pt idx="48">
                  <c:v>2.2822731440368001E-2</c:v>
                </c:pt>
                <c:pt idx="49">
                  <c:v>3.6740657035697628E-2</c:v>
                </c:pt>
                <c:pt idx="50">
                  <c:v>5.1916254126939718E-2</c:v>
                </c:pt>
                <c:pt idx="51">
                  <c:v>6.7703489796045124E-2</c:v>
                </c:pt>
                <c:pt idx="52">
                  <c:v>8.4046675051034553E-2</c:v>
                </c:pt>
                <c:pt idx="53">
                  <c:v>0.10095681273919807</c:v>
                </c:pt>
                <c:pt idx="54">
                  <c:v>0.11866243271131283</c:v>
                </c:pt>
                <c:pt idx="55">
                  <c:v>0.13718661075261604</c:v>
                </c:pt>
                <c:pt idx="56">
                  <c:v>0.1562018308369684</c:v>
                </c:pt>
                <c:pt idx="57">
                  <c:v>0.17497817356106485</c:v>
                </c:pt>
                <c:pt idx="58">
                  <c:v>0.19268398085124505</c:v>
                </c:pt>
                <c:pt idx="59">
                  <c:v>0.20949603848243278</c:v>
                </c:pt>
                <c:pt idx="60">
                  <c:v>0.22556616255731443</c:v>
                </c:pt>
                <c:pt idx="61">
                  <c:v>0.24084919242683203</c:v>
                </c:pt>
                <c:pt idx="62">
                  <c:v>0.25549725813614982</c:v>
                </c:pt>
                <c:pt idx="63">
                  <c:v>0.26939973466224287</c:v>
                </c:pt>
                <c:pt idx="64">
                  <c:v>0.2825497490779581</c:v>
                </c:pt>
                <c:pt idx="65">
                  <c:v>0.2949483418493366</c:v>
                </c:pt>
                <c:pt idx="66">
                  <c:v>0.30646600692393267</c:v>
                </c:pt>
                <c:pt idx="67">
                  <c:v>0.31736395460462169</c:v>
                </c:pt>
                <c:pt idx="68">
                  <c:v>0.32785627720656446</c:v>
                </c:pt>
                <c:pt idx="69">
                  <c:v>0.33808199375991543</c:v>
                </c:pt>
                <c:pt idx="70">
                  <c:v>0.34818523171803756</c:v>
                </c:pt>
                <c:pt idx="71">
                  <c:v>0.35815190098832478</c:v>
                </c:pt>
                <c:pt idx="72">
                  <c:v>0.36794417356090242</c:v>
                </c:pt>
                <c:pt idx="73">
                  <c:v>0.37750821752671715</c:v>
                </c:pt>
                <c:pt idx="74">
                  <c:v>0.38772043632396186</c:v>
                </c:pt>
                <c:pt idx="75">
                  <c:v>0.397879772720026</c:v>
                </c:pt>
                <c:pt idx="76">
                  <c:v>0.40583680466105182</c:v>
                </c:pt>
                <c:pt idx="77">
                  <c:v>0.41273578700724067</c:v>
                </c:pt>
                <c:pt idx="78">
                  <c:v>0.4190261565961021</c:v>
                </c:pt>
                <c:pt idx="79">
                  <c:v>0.42508286921717436</c:v>
                </c:pt>
                <c:pt idx="80">
                  <c:v>0.43100057149719562</c:v>
                </c:pt>
                <c:pt idx="81">
                  <c:v>0.43666204283948096</c:v>
                </c:pt>
                <c:pt idx="82">
                  <c:v>0.44212266079978757</c:v>
                </c:pt>
                <c:pt idx="83">
                  <c:v>0.44745121612660865</c:v>
                </c:pt>
                <c:pt idx="84">
                  <c:v>0.45274709949551356</c:v>
                </c:pt>
                <c:pt idx="85">
                  <c:v>0.45810282615081543</c:v>
                </c:pt>
                <c:pt idx="86">
                  <c:v>0.46347059920601408</c:v>
                </c:pt>
                <c:pt idx="87">
                  <c:v>0.46876035899363916</c:v>
                </c:pt>
                <c:pt idx="88">
                  <c:v>0.47378275868518904</c:v>
                </c:pt>
                <c:pt idx="89">
                  <c:v>0.47847477274760281</c:v>
                </c:pt>
                <c:pt idx="90">
                  <c:v>0.48270062078692522</c:v>
                </c:pt>
                <c:pt idx="91">
                  <c:v>0.48677777261984023</c:v>
                </c:pt>
                <c:pt idx="92">
                  <c:v>0.49073732288052963</c:v>
                </c:pt>
                <c:pt idx="93">
                  <c:v>0.49454257528621837</c:v>
                </c:pt>
                <c:pt idx="94">
                  <c:v>0.49814484865206049</c:v>
                </c:pt>
                <c:pt idx="95">
                  <c:v>0.50149432715927655</c:v>
                </c:pt>
                <c:pt idx="96">
                  <c:v>0.50469506310986589</c:v>
                </c:pt>
                <c:pt idx="97">
                  <c:v>0.50774572698113385</c:v>
                </c:pt>
                <c:pt idx="98">
                  <c:v>0.51069409868309623</c:v>
                </c:pt>
                <c:pt idx="99">
                  <c:v>0.51358080386387772</c:v>
                </c:pt>
                <c:pt idx="100">
                  <c:v>0.51644670283599159</c:v>
                </c:pt>
                <c:pt idx="101">
                  <c:v>0.5193424342718278</c:v>
                </c:pt>
                <c:pt idx="102">
                  <c:v>0.52228156748914489</c:v>
                </c:pt>
                <c:pt idx="103">
                  <c:v>0.52516667203577461</c:v>
                </c:pt>
                <c:pt idx="104">
                  <c:v>0.5279906198291332</c:v>
                </c:pt>
                <c:pt idx="105">
                  <c:v>0.53072255263739254</c:v>
                </c:pt>
                <c:pt idx="106">
                  <c:v>0.5333704624714416</c:v>
                </c:pt>
                <c:pt idx="107">
                  <c:v>0.53592015552533656</c:v>
                </c:pt>
                <c:pt idx="108">
                  <c:v>0.53838934778767045</c:v>
                </c:pt>
                <c:pt idx="109">
                  <c:v>0.54082443530078039</c:v>
                </c:pt>
                <c:pt idx="110">
                  <c:v>0.54322592723299434</c:v>
                </c:pt>
                <c:pt idx="111">
                  <c:v>0.54557700446668922</c:v>
                </c:pt>
                <c:pt idx="112">
                  <c:v>0.54793007791930448</c:v>
                </c:pt>
                <c:pt idx="113">
                  <c:v>0.55025185587322367</c:v>
                </c:pt>
                <c:pt idx="114">
                  <c:v>0.55253597279365341</c:v>
                </c:pt>
                <c:pt idx="115">
                  <c:v>0.55479338724561078</c:v>
                </c:pt>
                <c:pt idx="116">
                  <c:v>0.55703939815138204</c:v>
                </c:pt>
                <c:pt idx="117">
                  <c:v>0.55923790310536758</c:v>
                </c:pt>
                <c:pt idx="118">
                  <c:v>0.56141915014874144</c:v>
                </c:pt>
                <c:pt idx="119">
                  <c:v>0.56354208805943051</c:v>
                </c:pt>
                <c:pt idx="120">
                  <c:v>0.56562380115176514</c:v>
                </c:pt>
                <c:pt idx="121">
                  <c:v>0.56766199113593452</c:v>
                </c:pt>
                <c:pt idx="122">
                  <c:v>0.56966004867811049</c:v>
                </c:pt>
                <c:pt idx="123">
                  <c:v>0.5716041815871945</c:v>
                </c:pt>
                <c:pt idx="124">
                  <c:v>0.57342894122031207</c:v>
                </c:pt>
                <c:pt idx="125">
                  <c:v>0.57521975754282328</c:v>
                </c:pt>
                <c:pt idx="126">
                  <c:v>0.57696548902016154</c:v>
                </c:pt>
                <c:pt idx="127">
                  <c:v>0.57864003999734293</c:v>
                </c:pt>
                <c:pt idx="128">
                  <c:v>0.58027565086669797</c:v>
                </c:pt>
                <c:pt idx="129">
                  <c:v>0.5818910807199752</c:v>
                </c:pt>
                <c:pt idx="130">
                  <c:v>0.58346437263606854</c:v>
                </c:pt>
                <c:pt idx="131">
                  <c:v>0.58497354798163348</c:v>
                </c:pt>
                <c:pt idx="132">
                  <c:v>0.58646687926395835</c:v>
                </c:pt>
                <c:pt idx="133">
                  <c:v>0.58798414573002666</c:v>
                </c:pt>
                <c:pt idx="134">
                  <c:v>0.58952308820791888</c:v>
                </c:pt>
                <c:pt idx="135">
                  <c:v>0.59102638352952541</c:v>
                </c:pt>
                <c:pt idx="136">
                  <c:v>0.59250802288023574</c:v>
                </c:pt>
                <c:pt idx="137">
                  <c:v>0.59395883769428137</c:v>
                </c:pt>
                <c:pt idx="138">
                  <c:v>0.59532572836302555</c:v>
                </c:pt>
                <c:pt idx="139">
                  <c:v>0.59668811618627327</c:v>
                </c:pt>
                <c:pt idx="140">
                  <c:v>0.5979595772425631</c:v>
                </c:pt>
                <c:pt idx="141">
                  <c:v>0.59926944010001526</c:v>
                </c:pt>
                <c:pt idx="142">
                  <c:v>0.60061334649700326</c:v>
                </c:pt>
                <c:pt idx="143">
                  <c:v>0.60189827756560499</c:v>
                </c:pt>
                <c:pt idx="144">
                  <c:v>0.60320179655364103</c:v>
                </c:pt>
                <c:pt idx="145">
                  <c:v>0.60449399685475147</c:v>
                </c:pt>
                <c:pt idx="146">
                  <c:v>0.60573558187936327</c:v>
                </c:pt>
                <c:pt idx="147">
                  <c:v>0.60699508107729028</c:v>
                </c:pt>
                <c:pt idx="148">
                  <c:v>0.60819123142042419</c:v>
                </c:pt>
                <c:pt idx="149">
                  <c:v>0.60946787037942918</c:v>
                </c:pt>
                <c:pt idx="150">
                  <c:v>0.61064791007477992</c:v>
                </c:pt>
                <c:pt idx="151">
                  <c:v>0.61184879428231698</c:v>
                </c:pt>
                <c:pt idx="152">
                  <c:v>0.61304594590677808</c:v>
                </c:pt>
                <c:pt idx="153">
                  <c:v>0.6142340936392936</c:v>
                </c:pt>
                <c:pt idx="154">
                  <c:v>0.61543177406052685</c:v>
                </c:pt>
                <c:pt idx="155">
                  <c:v>0.61662832319095218</c:v>
                </c:pt>
                <c:pt idx="156">
                  <c:v>0.61776095075884752</c:v>
                </c:pt>
                <c:pt idx="157">
                  <c:v>0.61888105431928764</c:v>
                </c:pt>
                <c:pt idx="158">
                  <c:v>0.62004738006035454</c:v>
                </c:pt>
                <c:pt idx="159">
                  <c:v>0.62116037593482554</c:v>
                </c:pt>
                <c:pt idx="160">
                  <c:v>0.6222850300834013</c:v>
                </c:pt>
                <c:pt idx="161">
                  <c:v>0.62340591913928001</c:v>
                </c:pt>
                <c:pt idx="162">
                  <c:v>0.62445675191439154</c:v>
                </c:pt>
                <c:pt idx="163">
                  <c:v>0.6254818044035646</c:v>
                </c:pt>
                <c:pt idx="164">
                  <c:v>0.62653202651232154</c:v>
                </c:pt>
                <c:pt idx="165">
                  <c:v>0.62759197316093807</c:v>
                </c:pt>
                <c:pt idx="166">
                  <c:v>0.62860869652914297</c:v>
                </c:pt>
                <c:pt idx="167">
                  <c:v>0.62959542789361511</c:v>
                </c:pt>
                <c:pt idx="168">
                  <c:v>0.63060592352407896</c:v>
                </c:pt>
                <c:pt idx="169">
                  <c:v>0.63159352121311141</c:v>
                </c:pt>
                <c:pt idx="170">
                  <c:v>0.63259772011201432</c:v>
                </c:pt>
                <c:pt idx="171">
                  <c:v>0.63361034156268947</c:v>
                </c:pt>
                <c:pt idx="172">
                  <c:v>0.63458304391532461</c:v>
                </c:pt>
                <c:pt idx="173">
                  <c:v>0.63552870634998104</c:v>
                </c:pt>
                <c:pt idx="174">
                  <c:v>0.63643677410470878</c:v>
                </c:pt>
                <c:pt idx="175">
                  <c:v>0.63739951874586254</c:v>
                </c:pt>
                <c:pt idx="176">
                  <c:v>0.63836105113389552</c:v>
                </c:pt>
                <c:pt idx="177">
                  <c:v>0.63927283588892492</c:v>
                </c:pt>
                <c:pt idx="178">
                  <c:v>0.64014627942861024</c:v>
                </c:pt>
                <c:pt idx="179">
                  <c:v>0.64107792166947331</c:v>
                </c:pt>
                <c:pt idx="180">
                  <c:v>0.64198071510797949</c:v>
                </c:pt>
                <c:pt idx="181">
                  <c:v>0.64290112857115944</c:v>
                </c:pt>
                <c:pt idx="182">
                  <c:v>0.64378761789396832</c:v>
                </c:pt>
                <c:pt idx="183">
                  <c:v>0.64462658354086844</c:v>
                </c:pt>
                <c:pt idx="184">
                  <c:v>0.64551947898362194</c:v>
                </c:pt>
                <c:pt idx="185">
                  <c:v>0.64636019138091905</c:v>
                </c:pt>
                <c:pt idx="186">
                  <c:v>0.64719089123017837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447-46DF-9B9B-504536EB3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4928128"/>
        <c:axId val="-454929216"/>
      </c:lineChart>
      <c:catAx>
        <c:axId val="-45493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s-SV" b="0" dirty="0"/>
                  <a:t>Tiempo</a:t>
                </a:r>
                <a:r>
                  <a:rPr lang="hu-HU" b="0"/>
                  <a:t>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54931392"/>
        <c:crosses val="autoZero"/>
        <c:auto val="1"/>
        <c:lblAlgn val="ctr"/>
        <c:lblOffset val="100"/>
        <c:noMultiLvlLbl val="0"/>
      </c:catAx>
      <c:valAx>
        <c:axId val="-454931392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hu-HU" sz="1100" b="0"/>
                  <a:t>Nivel (%), Brix de la Masa (Bx), Contenido de Cristales (%)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54931936"/>
        <c:crosses val="autoZero"/>
        <c:crossBetween val="between"/>
      </c:valAx>
      <c:valAx>
        <c:axId val="-454929216"/>
        <c:scaling>
          <c:orientation val="minMax"/>
          <c:max val="1.2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hu-HU" sz="1100" b="0"/>
                  <a:t>Sobresaturación, AM (mm)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454928128"/>
        <c:crosses val="max"/>
        <c:crossBetween val="between"/>
        <c:majorUnit val="0.1"/>
      </c:valAx>
      <c:catAx>
        <c:axId val="-45492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454929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532670523017593"/>
          <c:y val="0.31979678282788909"/>
          <c:w val="0.16430633887683779"/>
          <c:h val="0.49231633793300589"/>
        </c:manualLayout>
      </c:layout>
      <c:overlay val="0"/>
      <c:txPr>
        <a:bodyPr/>
        <a:lstStyle/>
        <a:p>
          <a:pPr>
            <a:defRPr sz="1200"/>
          </a:pPr>
          <a:endParaRPr lang="es-MX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22268274854818E-2"/>
          <c:y val="5.1400554097404488E-2"/>
          <c:w val="0.71019791525120557"/>
          <c:h val="0.653068738208945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Sheet1!$DC$3</c:f>
              <c:strCache>
                <c:ptCount val="1"/>
                <c:pt idx="0">
                  <c:v>Tiempo de concentracion T1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Sheet1!$AX$4:$AX$134</c:f>
              <c:numCache>
                <c:formatCode>m/d/yyyy\ h:mm</c:formatCode>
                <c:ptCount val="131"/>
                <c:pt idx="0">
                  <c:v>42336</c:v>
                </c:pt>
                <c:pt idx="1">
                  <c:v>42337</c:v>
                </c:pt>
                <c:pt idx="2">
                  <c:v>42338</c:v>
                </c:pt>
                <c:pt idx="3">
                  <c:v>42339</c:v>
                </c:pt>
                <c:pt idx="4">
                  <c:v>42340</c:v>
                </c:pt>
                <c:pt idx="5">
                  <c:v>42341</c:v>
                </c:pt>
                <c:pt idx="6">
                  <c:v>42342</c:v>
                </c:pt>
                <c:pt idx="7">
                  <c:v>42343</c:v>
                </c:pt>
                <c:pt idx="8">
                  <c:v>42344</c:v>
                </c:pt>
                <c:pt idx="9">
                  <c:v>42345</c:v>
                </c:pt>
                <c:pt idx="10">
                  <c:v>42346</c:v>
                </c:pt>
                <c:pt idx="11">
                  <c:v>42347</c:v>
                </c:pt>
                <c:pt idx="12">
                  <c:v>42348</c:v>
                </c:pt>
                <c:pt idx="13">
                  <c:v>42349</c:v>
                </c:pt>
                <c:pt idx="14">
                  <c:v>42350</c:v>
                </c:pt>
                <c:pt idx="15">
                  <c:v>42351</c:v>
                </c:pt>
                <c:pt idx="16">
                  <c:v>42352</c:v>
                </c:pt>
                <c:pt idx="17">
                  <c:v>42353</c:v>
                </c:pt>
                <c:pt idx="18">
                  <c:v>42354</c:v>
                </c:pt>
                <c:pt idx="19">
                  <c:v>42355</c:v>
                </c:pt>
                <c:pt idx="20">
                  <c:v>42356</c:v>
                </c:pt>
                <c:pt idx="21">
                  <c:v>42357</c:v>
                </c:pt>
                <c:pt idx="22">
                  <c:v>42358</c:v>
                </c:pt>
                <c:pt idx="23">
                  <c:v>42359</c:v>
                </c:pt>
                <c:pt idx="24">
                  <c:v>42360</c:v>
                </c:pt>
                <c:pt idx="25">
                  <c:v>42361</c:v>
                </c:pt>
                <c:pt idx="26">
                  <c:v>42362</c:v>
                </c:pt>
                <c:pt idx="27">
                  <c:v>42363</c:v>
                </c:pt>
                <c:pt idx="28">
                  <c:v>42364</c:v>
                </c:pt>
                <c:pt idx="29">
                  <c:v>42365</c:v>
                </c:pt>
                <c:pt idx="30">
                  <c:v>42366</c:v>
                </c:pt>
                <c:pt idx="31">
                  <c:v>42367</c:v>
                </c:pt>
                <c:pt idx="32">
                  <c:v>42368</c:v>
                </c:pt>
                <c:pt idx="33">
                  <c:v>42369</c:v>
                </c:pt>
                <c:pt idx="34">
                  <c:v>42370</c:v>
                </c:pt>
                <c:pt idx="35">
                  <c:v>42371</c:v>
                </c:pt>
                <c:pt idx="36">
                  <c:v>42372</c:v>
                </c:pt>
                <c:pt idx="37">
                  <c:v>42373</c:v>
                </c:pt>
                <c:pt idx="38">
                  <c:v>42374</c:v>
                </c:pt>
                <c:pt idx="39">
                  <c:v>42375</c:v>
                </c:pt>
                <c:pt idx="40">
                  <c:v>42376</c:v>
                </c:pt>
                <c:pt idx="41">
                  <c:v>42377</c:v>
                </c:pt>
                <c:pt idx="42">
                  <c:v>42378</c:v>
                </c:pt>
                <c:pt idx="43">
                  <c:v>42379</c:v>
                </c:pt>
                <c:pt idx="44">
                  <c:v>42380</c:v>
                </c:pt>
                <c:pt idx="45">
                  <c:v>42381</c:v>
                </c:pt>
                <c:pt idx="46">
                  <c:v>42382</c:v>
                </c:pt>
                <c:pt idx="47">
                  <c:v>42383</c:v>
                </c:pt>
                <c:pt idx="48">
                  <c:v>42384</c:v>
                </c:pt>
                <c:pt idx="49">
                  <c:v>42385</c:v>
                </c:pt>
                <c:pt idx="50">
                  <c:v>42386</c:v>
                </c:pt>
                <c:pt idx="51">
                  <c:v>42387</c:v>
                </c:pt>
                <c:pt idx="52">
                  <c:v>42388</c:v>
                </c:pt>
                <c:pt idx="53">
                  <c:v>42389</c:v>
                </c:pt>
                <c:pt idx="54">
                  <c:v>42390</c:v>
                </c:pt>
                <c:pt idx="55">
                  <c:v>42391</c:v>
                </c:pt>
                <c:pt idx="56">
                  <c:v>42392</c:v>
                </c:pt>
                <c:pt idx="57">
                  <c:v>42393</c:v>
                </c:pt>
                <c:pt idx="58">
                  <c:v>42394</c:v>
                </c:pt>
                <c:pt idx="59">
                  <c:v>42395</c:v>
                </c:pt>
                <c:pt idx="60">
                  <c:v>42396</c:v>
                </c:pt>
                <c:pt idx="61">
                  <c:v>42397</c:v>
                </c:pt>
                <c:pt idx="62">
                  <c:v>42398</c:v>
                </c:pt>
                <c:pt idx="63">
                  <c:v>42399</c:v>
                </c:pt>
                <c:pt idx="64">
                  <c:v>42400</c:v>
                </c:pt>
                <c:pt idx="65">
                  <c:v>42401</c:v>
                </c:pt>
                <c:pt idx="66">
                  <c:v>42402</c:v>
                </c:pt>
                <c:pt idx="67">
                  <c:v>42403</c:v>
                </c:pt>
                <c:pt idx="68">
                  <c:v>42404</c:v>
                </c:pt>
                <c:pt idx="69">
                  <c:v>42405</c:v>
                </c:pt>
                <c:pt idx="70">
                  <c:v>42406</c:v>
                </c:pt>
                <c:pt idx="71">
                  <c:v>42407</c:v>
                </c:pt>
                <c:pt idx="72">
                  <c:v>42408</c:v>
                </c:pt>
                <c:pt idx="73">
                  <c:v>42409</c:v>
                </c:pt>
                <c:pt idx="74">
                  <c:v>42410</c:v>
                </c:pt>
                <c:pt idx="75">
                  <c:v>42411</c:v>
                </c:pt>
                <c:pt idx="76">
                  <c:v>42412</c:v>
                </c:pt>
                <c:pt idx="77">
                  <c:v>42413</c:v>
                </c:pt>
                <c:pt idx="78">
                  <c:v>42414</c:v>
                </c:pt>
                <c:pt idx="79">
                  <c:v>42415</c:v>
                </c:pt>
                <c:pt idx="80">
                  <c:v>42416</c:v>
                </c:pt>
                <c:pt idx="81">
                  <c:v>42417</c:v>
                </c:pt>
                <c:pt idx="82">
                  <c:v>42418</c:v>
                </c:pt>
                <c:pt idx="83">
                  <c:v>42419</c:v>
                </c:pt>
                <c:pt idx="84">
                  <c:v>42420</c:v>
                </c:pt>
                <c:pt idx="85">
                  <c:v>42421</c:v>
                </c:pt>
                <c:pt idx="86">
                  <c:v>42422</c:v>
                </c:pt>
                <c:pt idx="87">
                  <c:v>42423</c:v>
                </c:pt>
                <c:pt idx="88">
                  <c:v>42424</c:v>
                </c:pt>
                <c:pt idx="89">
                  <c:v>42425</c:v>
                </c:pt>
                <c:pt idx="90">
                  <c:v>42426</c:v>
                </c:pt>
                <c:pt idx="91">
                  <c:v>42427</c:v>
                </c:pt>
                <c:pt idx="92">
                  <c:v>42428</c:v>
                </c:pt>
                <c:pt idx="93">
                  <c:v>42429</c:v>
                </c:pt>
                <c:pt idx="94">
                  <c:v>42430</c:v>
                </c:pt>
                <c:pt idx="95">
                  <c:v>42431</c:v>
                </c:pt>
                <c:pt idx="96">
                  <c:v>42432</c:v>
                </c:pt>
                <c:pt idx="97">
                  <c:v>42433</c:v>
                </c:pt>
                <c:pt idx="98">
                  <c:v>42434</c:v>
                </c:pt>
                <c:pt idx="99">
                  <c:v>42435</c:v>
                </c:pt>
                <c:pt idx="100">
                  <c:v>42436</c:v>
                </c:pt>
                <c:pt idx="101">
                  <c:v>42437</c:v>
                </c:pt>
                <c:pt idx="102">
                  <c:v>42438</c:v>
                </c:pt>
                <c:pt idx="103">
                  <c:v>42439</c:v>
                </c:pt>
                <c:pt idx="104">
                  <c:v>42440</c:v>
                </c:pt>
                <c:pt idx="105">
                  <c:v>42441</c:v>
                </c:pt>
                <c:pt idx="106">
                  <c:v>42442</c:v>
                </c:pt>
                <c:pt idx="107">
                  <c:v>42443</c:v>
                </c:pt>
                <c:pt idx="108">
                  <c:v>42444</c:v>
                </c:pt>
                <c:pt idx="109">
                  <c:v>42445</c:v>
                </c:pt>
                <c:pt idx="110">
                  <c:v>42446</c:v>
                </c:pt>
                <c:pt idx="111">
                  <c:v>42447</c:v>
                </c:pt>
                <c:pt idx="112">
                  <c:v>42448</c:v>
                </c:pt>
                <c:pt idx="113">
                  <c:v>42449</c:v>
                </c:pt>
                <c:pt idx="114">
                  <c:v>42450</c:v>
                </c:pt>
                <c:pt idx="115">
                  <c:v>42451</c:v>
                </c:pt>
                <c:pt idx="116">
                  <c:v>42452</c:v>
                </c:pt>
                <c:pt idx="117">
                  <c:v>42453</c:v>
                </c:pt>
                <c:pt idx="118">
                  <c:v>42454</c:v>
                </c:pt>
                <c:pt idx="119">
                  <c:v>42455</c:v>
                </c:pt>
                <c:pt idx="120">
                  <c:v>42456</c:v>
                </c:pt>
                <c:pt idx="121">
                  <c:v>42457</c:v>
                </c:pt>
                <c:pt idx="122">
                  <c:v>42458</c:v>
                </c:pt>
                <c:pt idx="123">
                  <c:v>42459</c:v>
                </c:pt>
                <c:pt idx="124">
                  <c:v>42460</c:v>
                </c:pt>
                <c:pt idx="125">
                  <c:v>42461</c:v>
                </c:pt>
                <c:pt idx="126">
                  <c:v>42462</c:v>
                </c:pt>
                <c:pt idx="127">
                  <c:v>42463</c:v>
                </c:pt>
                <c:pt idx="128">
                  <c:v>42464</c:v>
                </c:pt>
                <c:pt idx="129">
                  <c:v>42465</c:v>
                </c:pt>
                <c:pt idx="130">
                  <c:v>42466</c:v>
                </c:pt>
              </c:numCache>
            </c:numRef>
          </c:cat>
          <c:val>
            <c:numRef>
              <c:f>Sheet1!$DC$4:$DC$134</c:f>
              <c:numCache>
                <c:formatCode>General</c:formatCode>
                <c:ptCount val="131"/>
                <c:pt idx="3" formatCode="0.00">
                  <c:v>37.867810058593747</c:v>
                </c:pt>
                <c:pt idx="4" formatCode="0.00">
                  <c:v>29.13333333333334</c:v>
                </c:pt>
                <c:pt idx="5" formatCode="0.00">
                  <c:v>60.768888888888895</c:v>
                </c:pt>
                <c:pt idx="6" formatCode="0.00">
                  <c:v>44.62083333333333</c:v>
                </c:pt>
                <c:pt idx="7" formatCode="0.00">
                  <c:v>33.163333333333334</c:v>
                </c:pt>
                <c:pt idx="8" formatCode="0.00">
                  <c:v>51.666666666666671</c:v>
                </c:pt>
                <c:pt idx="9" formatCode="0.00">
                  <c:v>45.890569051106773</c:v>
                </c:pt>
                <c:pt idx="10" formatCode="0.00">
                  <c:v>49.96563856336806</c:v>
                </c:pt>
                <c:pt idx="11" formatCode="0.00">
                  <c:v>30.752829657660591</c:v>
                </c:pt>
                <c:pt idx="12" formatCode="0.00">
                  <c:v>35.799999999999997</c:v>
                </c:pt>
                <c:pt idx="13" formatCode="0.00">
                  <c:v>23.973869081527468</c:v>
                </c:pt>
                <c:pt idx="14" formatCode="0.00">
                  <c:v>17.000000000000007</c:v>
                </c:pt>
                <c:pt idx="15" formatCode="0.00">
                  <c:v>18.855555555555554</c:v>
                </c:pt>
                <c:pt idx="16" formatCode="0.00">
                  <c:v>19.276190476190468</c:v>
                </c:pt>
                <c:pt idx="17" formatCode="0.00">
                  <c:v>18.225595238095238</c:v>
                </c:pt>
                <c:pt idx="18" formatCode="0.00">
                  <c:v>19.22339081940828</c:v>
                </c:pt>
                <c:pt idx="19" formatCode="0.00">
                  <c:v>16.888888888888893</c:v>
                </c:pt>
                <c:pt idx="20" formatCode="0.00">
                  <c:v>22.830663572038922</c:v>
                </c:pt>
                <c:pt idx="21" formatCode="0.00">
                  <c:v>30.166946483793723</c:v>
                </c:pt>
                <c:pt idx="22" formatCode="0.00">
                  <c:v>31.864583333333336</c:v>
                </c:pt>
                <c:pt idx="23" formatCode="0.00">
                  <c:v>34.13607720269097</c:v>
                </c:pt>
                <c:pt idx="24" formatCode="0.00">
                  <c:v>37.992416585286463</c:v>
                </c:pt>
                <c:pt idx="25" formatCode="0.00">
                  <c:v>44.64555551034433</c:v>
                </c:pt>
                <c:pt idx="26" formatCode="0.00">
                  <c:v>38.623020935058605</c:v>
                </c:pt>
                <c:pt idx="27" formatCode="0.00">
                  <c:v>26.428571428571434</c:v>
                </c:pt>
                <c:pt idx="28" formatCode="0.00">
                  <c:v>33.755103895399301</c:v>
                </c:pt>
                <c:pt idx="29" formatCode="0.00">
                  <c:v>25.44100529100529</c:v>
                </c:pt>
                <c:pt idx="30" formatCode="0.00">
                  <c:v>31.111111111111107</c:v>
                </c:pt>
                <c:pt idx="31" formatCode="0.00">
                  <c:v>24.072690582275388</c:v>
                </c:pt>
                <c:pt idx="32" formatCode="0.00">
                  <c:v>23.483444304289637</c:v>
                </c:pt>
                <c:pt idx="33" formatCode="0.00">
                  <c:v>23.876874796549487</c:v>
                </c:pt>
                <c:pt idx="34" formatCode="0.00">
                  <c:v>24.085371511953845</c:v>
                </c:pt>
                <c:pt idx="35" formatCode="0.00">
                  <c:v>36.772222222222226</c:v>
                </c:pt>
                <c:pt idx="36" formatCode="0.00">
                  <c:v>25.173232323232327</c:v>
                </c:pt>
                <c:pt idx="37" formatCode="0.00">
                  <c:v>26.900983556111651</c:v>
                </c:pt>
                <c:pt idx="38" formatCode="0.00">
                  <c:v>24.710350256255175</c:v>
                </c:pt>
                <c:pt idx="39" formatCode="0.00">
                  <c:v>35.919708548651805</c:v>
                </c:pt>
                <c:pt idx="40" formatCode="0.00">
                  <c:v>35.521601853547274</c:v>
                </c:pt>
                <c:pt idx="41" formatCode="0.00">
                  <c:v>34.790291793258106</c:v>
                </c:pt>
                <c:pt idx="42" formatCode="0.00">
                  <c:v>31.539803356594508</c:v>
                </c:pt>
                <c:pt idx="43" formatCode="0.00">
                  <c:v>28.575486034817164</c:v>
                </c:pt>
                <c:pt idx="44" formatCode="0.00">
                  <c:v>25.303955126565604</c:v>
                </c:pt>
                <c:pt idx="45" formatCode="0.00">
                  <c:v>26.876978174845377</c:v>
                </c:pt>
                <c:pt idx="46" formatCode="0.00">
                  <c:v>26.335961235894089</c:v>
                </c:pt>
                <c:pt idx="47" formatCode="0.00">
                  <c:v>29.805499776204424</c:v>
                </c:pt>
                <c:pt idx="48" formatCode="0.00">
                  <c:v>33.753708699544269</c:v>
                </c:pt>
                <c:pt idx="49" formatCode="0.00">
                  <c:v>33.161378835042314</c:v>
                </c:pt>
                <c:pt idx="50" formatCode="0.00">
                  <c:v>31.892592592592599</c:v>
                </c:pt>
                <c:pt idx="51" formatCode="0.00">
                  <c:v>29.876895650227866</c:v>
                </c:pt>
                <c:pt idx="52" formatCode="0.00">
                  <c:v>28.757314792209193</c:v>
                </c:pt>
                <c:pt idx="53" formatCode="0.00">
                  <c:v>34.375104141235354</c:v>
                </c:pt>
                <c:pt idx="54" formatCode="0.00">
                  <c:v>26.095600947627315</c:v>
                </c:pt>
                <c:pt idx="55" formatCode="0.00">
                  <c:v>20.466203703703705</c:v>
                </c:pt>
                <c:pt idx="56" formatCode="0.00">
                  <c:v>23.888888888888886</c:v>
                </c:pt>
                <c:pt idx="57" formatCode="0.00">
                  <c:v>27.555555555555557</c:v>
                </c:pt>
                <c:pt idx="58" formatCode="0.00">
                  <c:v>29.249673631456155</c:v>
                </c:pt>
                <c:pt idx="59" formatCode="0.00">
                  <c:v>29.385092502170135</c:v>
                </c:pt>
                <c:pt idx="60" formatCode="0.00">
                  <c:v>35.25375035603841</c:v>
                </c:pt>
                <c:pt idx="61" formatCode="0.00">
                  <c:v>22.303333333333335</c:v>
                </c:pt>
                <c:pt idx="62" formatCode="0.00">
                  <c:v>18.669813481083626</c:v>
                </c:pt>
                <c:pt idx="63" formatCode="0.00">
                  <c:v>18.549930713794851</c:v>
                </c:pt>
                <c:pt idx="64" formatCode="0.00">
                  <c:v>15.111388821072051</c:v>
                </c:pt>
                <c:pt idx="65" formatCode="0.00">
                  <c:v>16.049074074074078</c:v>
                </c:pt>
                <c:pt idx="66" formatCode="0.00">
                  <c:v>17.442414912471065</c:v>
                </c:pt>
                <c:pt idx="67" formatCode="0.00">
                  <c:v>17.958015877859928</c:v>
                </c:pt>
                <c:pt idx="68" formatCode="0.00">
                  <c:v>22.333333333333329</c:v>
                </c:pt>
                <c:pt idx="69" formatCode="0.00">
                  <c:v>17.222222222222221</c:v>
                </c:pt>
                <c:pt idx="70" formatCode="0.00">
                  <c:v>20.33331117983218</c:v>
                </c:pt>
                <c:pt idx="71" formatCode="0.00">
                  <c:v>21.500000000000004</c:v>
                </c:pt>
                <c:pt idx="72" formatCode="0.00">
                  <c:v>23.951388888888886</c:v>
                </c:pt>
                <c:pt idx="73" formatCode="0.00">
                  <c:v>21.666685203269672</c:v>
                </c:pt>
                <c:pt idx="74" formatCode="0.00">
                  <c:v>24.875020853678386</c:v>
                </c:pt>
                <c:pt idx="75" formatCode="0.00">
                  <c:v>19.141448579011136</c:v>
                </c:pt>
                <c:pt idx="76" formatCode="0.00">
                  <c:v>19.625</c:v>
                </c:pt>
                <c:pt idx="77" formatCode="0.00">
                  <c:v>24.093748982747396</c:v>
                </c:pt>
                <c:pt idx="78" formatCode="0.00">
                  <c:v>34.079105825272819</c:v>
                </c:pt>
                <c:pt idx="79" formatCode="0.00">
                  <c:v>27.026719576719579</c:v>
                </c:pt>
                <c:pt idx="80" formatCode="0.00">
                  <c:v>40.472619047619048</c:v>
                </c:pt>
                <c:pt idx="81" formatCode="0.00">
                  <c:v>30.053838929675869</c:v>
                </c:pt>
                <c:pt idx="82" formatCode="0.00">
                  <c:v>32.213310072157128</c:v>
                </c:pt>
                <c:pt idx="83" formatCode="0.00">
                  <c:v>28.896446680139618</c:v>
                </c:pt>
                <c:pt idx="84" formatCode="0.00">
                  <c:v>34.558333079020187</c:v>
                </c:pt>
                <c:pt idx="85" formatCode="0.00">
                  <c:v>33.777963143807874</c:v>
                </c:pt>
                <c:pt idx="86" formatCode="0.00">
                  <c:v>39.161573936825711</c:v>
                </c:pt>
                <c:pt idx="87" formatCode="0.00">
                  <c:v>32.996041870117189</c:v>
                </c:pt>
                <c:pt idx="88" formatCode="0.00">
                  <c:v>33.593666992187501</c:v>
                </c:pt>
                <c:pt idx="89" formatCode="0.00">
                  <c:v>28.819675925925928</c:v>
                </c:pt>
                <c:pt idx="90" formatCode="0.00">
                  <c:v>26.844467050057865</c:v>
                </c:pt>
                <c:pt idx="91" formatCode="0.00">
                  <c:v>29.272083333333327</c:v>
                </c:pt>
                <c:pt idx="92" formatCode="0.00">
                  <c:v>28.1111111111111</c:v>
                </c:pt>
                <c:pt idx="93" formatCode="0.00">
                  <c:v>27.333333333333329</c:v>
                </c:pt>
                <c:pt idx="94" formatCode="0.00">
                  <c:v>28.765118490405349</c:v>
                </c:pt>
                <c:pt idx="95" formatCode="0.00">
                  <c:v>18.625</c:v>
                </c:pt>
                <c:pt idx="96" formatCode="0.00">
                  <c:v>29.884744827835654</c:v>
                </c:pt>
                <c:pt idx="97" formatCode="0.00">
                  <c:v>28.498858812120229</c:v>
                </c:pt>
                <c:pt idx="98" formatCode="0.00">
                  <c:v>28.75674603174604</c:v>
                </c:pt>
                <c:pt idx="99" formatCode="0.00">
                  <c:v>33.037698412698411</c:v>
                </c:pt>
                <c:pt idx="100" formatCode="0.00">
                  <c:v>28.440868080986867</c:v>
                </c:pt>
                <c:pt idx="101" formatCode="0.00">
                  <c:v>35.125025431315095</c:v>
                </c:pt>
                <c:pt idx="102" formatCode="0.00">
                  <c:v>29.862499999999997</c:v>
                </c:pt>
                <c:pt idx="103" formatCode="0.00">
                  <c:v>27.469444444444449</c:v>
                </c:pt>
                <c:pt idx="104" formatCode="0.00">
                  <c:v>31.080952380952382</c:v>
                </c:pt>
                <c:pt idx="105" formatCode="0.00">
                  <c:v>31.710520807902022</c:v>
                </c:pt>
                <c:pt idx="106" formatCode="0.00">
                  <c:v>27.113657407407413</c:v>
                </c:pt>
                <c:pt idx="107" formatCode="0.00">
                  <c:v>28.122916666666669</c:v>
                </c:pt>
                <c:pt idx="108" formatCode="0.00">
                  <c:v>36.500025431315109</c:v>
                </c:pt>
                <c:pt idx="109" formatCode="0.00">
                  <c:v>22.844444444444449</c:v>
                </c:pt>
                <c:pt idx="110" formatCode="0.00">
                  <c:v>29.867343309190538</c:v>
                </c:pt>
                <c:pt idx="111" formatCode="0.00">
                  <c:v>33.347619047619048</c:v>
                </c:pt>
                <c:pt idx="112" formatCode="0.00">
                  <c:v>29.666666666666664</c:v>
                </c:pt>
                <c:pt idx="113" formatCode="0.00">
                  <c:v>32.375</c:v>
                </c:pt>
                <c:pt idx="114" formatCode="0.00">
                  <c:v>31.930952380952377</c:v>
                </c:pt>
                <c:pt idx="115" formatCode="0.00">
                  <c:v>27.888888888888893</c:v>
                </c:pt>
                <c:pt idx="116" formatCode="0.00">
                  <c:v>31.125</c:v>
                </c:pt>
                <c:pt idx="117" formatCode="0.00">
                  <c:v>36.275925925925932</c:v>
                </c:pt>
                <c:pt idx="118" formatCode="0.00">
                  <c:v>29.657751713505498</c:v>
                </c:pt>
                <c:pt idx="119" formatCode="0.00">
                  <c:v>29.891726720900763</c:v>
                </c:pt>
                <c:pt idx="120" formatCode="0.00">
                  <c:v>27.918514901620373</c:v>
                </c:pt>
                <c:pt idx="121" formatCode="0.00">
                  <c:v>28.751864737051502</c:v>
                </c:pt>
                <c:pt idx="122" formatCode="0.00">
                  <c:v>23.222241663049772</c:v>
                </c:pt>
                <c:pt idx="123" formatCode="0.00">
                  <c:v>19.699999186197914</c:v>
                </c:pt>
                <c:pt idx="124" formatCode="0.00">
                  <c:v>18.335167552806709</c:v>
                </c:pt>
                <c:pt idx="125" formatCode="0.00">
                  <c:v>23.244554601598672</c:v>
                </c:pt>
                <c:pt idx="126" formatCode="0.00">
                  <c:v>19.553795369466151</c:v>
                </c:pt>
                <c:pt idx="127" formatCode="0.00">
                  <c:v>18.175251430935329</c:v>
                </c:pt>
                <c:pt idx="128" formatCode="0.00">
                  <c:v>19.397339251482926</c:v>
                </c:pt>
                <c:pt idx="129" formatCode="0.00">
                  <c:v>16.01537871184172</c:v>
                </c:pt>
                <c:pt idx="130" formatCode="0.00">
                  <c:v>22.211134982638885</c:v>
                </c:pt>
              </c:numCache>
            </c:numRef>
          </c:val>
        </c:ser>
        <c:ser>
          <c:idx val="2"/>
          <c:order val="1"/>
          <c:tx>
            <c:strRef>
              <c:f>Sheet1!$DD$3</c:f>
              <c:strCache>
                <c:ptCount val="1"/>
                <c:pt idx="0">
                  <c:v>Tiempo de concentracion T2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Sheet1!$AX$4:$AX$135</c:f>
              <c:numCache>
                <c:formatCode>m/d/yyyy\ h:mm</c:formatCode>
                <c:ptCount val="132"/>
                <c:pt idx="0">
                  <c:v>42336</c:v>
                </c:pt>
                <c:pt idx="1">
                  <c:v>42337</c:v>
                </c:pt>
                <c:pt idx="2">
                  <c:v>42338</c:v>
                </c:pt>
                <c:pt idx="3">
                  <c:v>42339</c:v>
                </c:pt>
                <c:pt idx="4">
                  <c:v>42340</c:v>
                </c:pt>
                <c:pt idx="5">
                  <c:v>42341</c:v>
                </c:pt>
                <c:pt idx="6">
                  <c:v>42342</c:v>
                </c:pt>
                <c:pt idx="7">
                  <c:v>42343</c:v>
                </c:pt>
                <c:pt idx="8">
                  <c:v>42344</c:v>
                </c:pt>
                <c:pt idx="9">
                  <c:v>42345</c:v>
                </c:pt>
                <c:pt idx="10">
                  <c:v>42346</c:v>
                </c:pt>
                <c:pt idx="11">
                  <c:v>42347</c:v>
                </c:pt>
                <c:pt idx="12">
                  <c:v>42348</c:v>
                </c:pt>
                <c:pt idx="13">
                  <c:v>42349</c:v>
                </c:pt>
                <c:pt idx="14">
                  <c:v>42350</c:v>
                </c:pt>
                <c:pt idx="15">
                  <c:v>42351</c:v>
                </c:pt>
                <c:pt idx="16">
                  <c:v>42352</c:v>
                </c:pt>
                <c:pt idx="17">
                  <c:v>42353</c:v>
                </c:pt>
                <c:pt idx="18">
                  <c:v>42354</c:v>
                </c:pt>
                <c:pt idx="19">
                  <c:v>42355</c:v>
                </c:pt>
                <c:pt idx="20">
                  <c:v>42356</c:v>
                </c:pt>
                <c:pt idx="21">
                  <c:v>42357</c:v>
                </c:pt>
                <c:pt idx="22">
                  <c:v>42358</c:v>
                </c:pt>
                <c:pt idx="23">
                  <c:v>42359</c:v>
                </c:pt>
                <c:pt idx="24">
                  <c:v>42360</c:v>
                </c:pt>
                <c:pt idx="25">
                  <c:v>42361</c:v>
                </c:pt>
                <c:pt idx="26">
                  <c:v>42362</c:v>
                </c:pt>
                <c:pt idx="27">
                  <c:v>42363</c:v>
                </c:pt>
                <c:pt idx="28">
                  <c:v>42364</c:v>
                </c:pt>
                <c:pt idx="29">
                  <c:v>42365</c:v>
                </c:pt>
                <c:pt idx="30">
                  <c:v>42366</c:v>
                </c:pt>
                <c:pt idx="31">
                  <c:v>42367</c:v>
                </c:pt>
                <c:pt idx="32">
                  <c:v>42368</c:v>
                </c:pt>
                <c:pt idx="33">
                  <c:v>42369</c:v>
                </c:pt>
                <c:pt idx="34">
                  <c:v>42370</c:v>
                </c:pt>
                <c:pt idx="35">
                  <c:v>42371</c:v>
                </c:pt>
                <c:pt idx="36">
                  <c:v>42372</c:v>
                </c:pt>
                <c:pt idx="37">
                  <c:v>42373</c:v>
                </c:pt>
                <c:pt idx="38">
                  <c:v>42374</c:v>
                </c:pt>
                <c:pt idx="39">
                  <c:v>42375</c:v>
                </c:pt>
                <c:pt idx="40">
                  <c:v>42376</c:v>
                </c:pt>
                <c:pt idx="41">
                  <c:v>42377</c:v>
                </c:pt>
                <c:pt idx="42">
                  <c:v>42378</c:v>
                </c:pt>
                <c:pt idx="43">
                  <c:v>42379</c:v>
                </c:pt>
                <c:pt idx="44">
                  <c:v>42380</c:v>
                </c:pt>
                <c:pt idx="45">
                  <c:v>42381</c:v>
                </c:pt>
                <c:pt idx="46">
                  <c:v>42382</c:v>
                </c:pt>
                <c:pt idx="47">
                  <c:v>42383</c:v>
                </c:pt>
                <c:pt idx="48">
                  <c:v>42384</c:v>
                </c:pt>
                <c:pt idx="49">
                  <c:v>42385</c:v>
                </c:pt>
                <c:pt idx="50">
                  <c:v>42386</c:v>
                </c:pt>
                <c:pt idx="51">
                  <c:v>42387</c:v>
                </c:pt>
                <c:pt idx="52">
                  <c:v>42388</c:v>
                </c:pt>
                <c:pt idx="53">
                  <c:v>42389</c:v>
                </c:pt>
                <c:pt idx="54">
                  <c:v>42390</c:v>
                </c:pt>
                <c:pt idx="55">
                  <c:v>42391</c:v>
                </c:pt>
                <c:pt idx="56">
                  <c:v>42392</c:v>
                </c:pt>
                <c:pt idx="57">
                  <c:v>42393</c:v>
                </c:pt>
                <c:pt idx="58">
                  <c:v>42394</c:v>
                </c:pt>
                <c:pt idx="59">
                  <c:v>42395</c:v>
                </c:pt>
                <c:pt idx="60">
                  <c:v>42396</c:v>
                </c:pt>
                <c:pt idx="61">
                  <c:v>42397</c:v>
                </c:pt>
                <c:pt idx="62">
                  <c:v>42398</c:v>
                </c:pt>
                <c:pt idx="63">
                  <c:v>42399</c:v>
                </c:pt>
                <c:pt idx="64">
                  <c:v>42400</c:v>
                </c:pt>
                <c:pt idx="65">
                  <c:v>42401</c:v>
                </c:pt>
                <c:pt idx="66">
                  <c:v>42402</c:v>
                </c:pt>
                <c:pt idx="67">
                  <c:v>42403</c:v>
                </c:pt>
                <c:pt idx="68">
                  <c:v>42404</c:v>
                </c:pt>
                <c:pt idx="69">
                  <c:v>42405</c:v>
                </c:pt>
                <c:pt idx="70">
                  <c:v>42406</c:v>
                </c:pt>
                <c:pt idx="71">
                  <c:v>42407</c:v>
                </c:pt>
                <c:pt idx="72">
                  <c:v>42408</c:v>
                </c:pt>
                <c:pt idx="73">
                  <c:v>42409</c:v>
                </c:pt>
                <c:pt idx="74">
                  <c:v>42410</c:v>
                </c:pt>
                <c:pt idx="75">
                  <c:v>42411</c:v>
                </c:pt>
                <c:pt idx="76">
                  <c:v>42412</c:v>
                </c:pt>
                <c:pt idx="77">
                  <c:v>42413</c:v>
                </c:pt>
                <c:pt idx="78">
                  <c:v>42414</c:v>
                </c:pt>
                <c:pt idx="79">
                  <c:v>42415</c:v>
                </c:pt>
                <c:pt idx="80">
                  <c:v>42416</c:v>
                </c:pt>
                <c:pt idx="81">
                  <c:v>42417</c:v>
                </c:pt>
                <c:pt idx="82">
                  <c:v>42418</c:v>
                </c:pt>
                <c:pt idx="83">
                  <c:v>42419</c:v>
                </c:pt>
                <c:pt idx="84">
                  <c:v>42420</c:v>
                </c:pt>
                <c:pt idx="85">
                  <c:v>42421</c:v>
                </c:pt>
                <c:pt idx="86">
                  <c:v>42422</c:v>
                </c:pt>
                <c:pt idx="87">
                  <c:v>42423</c:v>
                </c:pt>
                <c:pt idx="88">
                  <c:v>42424</c:v>
                </c:pt>
                <c:pt idx="89">
                  <c:v>42425</c:v>
                </c:pt>
                <c:pt idx="90">
                  <c:v>42426</c:v>
                </c:pt>
                <c:pt idx="91">
                  <c:v>42427</c:v>
                </c:pt>
                <c:pt idx="92">
                  <c:v>42428</c:v>
                </c:pt>
                <c:pt idx="93">
                  <c:v>42429</c:v>
                </c:pt>
                <c:pt idx="94">
                  <c:v>42430</c:v>
                </c:pt>
                <c:pt idx="95">
                  <c:v>42431</c:v>
                </c:pt>
                <c:pt idx="96">
                  <c:v>42432</c:v>
                </c:pt>
                <c:pt idx="97">
                  <c:v>42433</c:v>
                </c:pt>
                <c:pt idx="98">
                  <c:v>42434</c:v>
                </c:pt>
                <c:pt idx="99">
                  <c:v>42435</c:v>
                </c:pt>
                <c:pt idx="100">
                  <c:v>42436</c:v>
                </c:pt>
                <c:pt idx="101">
                  <c:v>42437</c:v>
                </c:pt>
                <c:pt idx="102">
                  <c:v>42438</c:v>
                </c:pt>
                <c:pt idx="103">
                  <c:v>42439</c:v>
                </c:pt>
                <c:pt idx="104">
                  <c:v>42440</c:v>
                </c:pt>
                <c:pt idx="105">
                  <c:v>42441</c:v>
                </c:pt>
                <c:pt idx="106">
                  <c:v>42442</c:v>
                </c:pt>
                <c:pt idx="107">
                  <c:v>42443</c:v>
                </c:pt>
                <c:pt idx="108">
                  <c:v>42444</c:v>
                </c:pt>
                <c:pt idx="109">
                  <c:v>42445</c:v>
                </c:pt>
                <c:pt idx="110">
                  <c:v>42446</c:v>
                </c:pt>
                <c:pt idx="111">
                  <c:v>42447</c:v>
                </c:pt>
                <c:pt idx="112">
                  <c:v>42448</c:v>
                </c:pt>
                <c:pt idx="113">
                  <c:v>42449</c:v>
                </c:pt>
                <c:pt idx="114">
                  <c:v>42450</c:v>
                </c:pt>
                <c:pt idx="115">
                  <c:v>42451</c:v>
                </c:pt>
                <c:pt idx="116">
                  <c:v>42452</c:v>
                </c:pt>
                <c:pt idx="117">
                  <c:v>42453</c:v>
                </c:pt>
                <c:pt idx="118">
                  <c:v>42454</c:v>
                </c:pt>
                <c:pt idx="119">
                  <c:v>42455</c:v>
                </c:pt>
                <c:pt idx="120">
                  <c:v>42456</c:v>
                </c:pt>
                <c:pt idx="121">
                  <c:v>42457</c:v>
                </c:pt>
                <c:pt idx="122">
                  <c:v>42458</c:v>
                </c:pt>
                <c:pt idx="123">
                  <c:v>42459</c:v>
                </c:pt>
                <c:pt idx="124">
                  <c:v>42460</c:v>
                </c:pt>
                <c:pt idx="125">
                  <c:v>42461</c:v>
                </c:pt>
                <c:pt idx="126">
                  <c:v>42462</c:v>
                </c:pt>
                <c:pt idx="127">
                  <c:v>42463</c:v>
                </c:pt>
                <c:pt idx="128">
                  <c:v>42464</c:v>
                </c:pt>
                <c:pt idx="129">
                  <c:v>42465</c:v>
                </c:pt>
                <c:pt idx="130">
                  <c:v>42466</c:v>
                </c:pt>
                <c:pt idx="131">
                  <c:v>42467</c:v>
                </c:pt>
              </c:numCache>
            </c:numRef>
          </c:cat>
          <c:val>
            <c:numRef>
              <c:f>Sheet1!$DD$4:$DD$134</c:f>
              <c:numCache>
                <c:formatCode>General</c:formatCode>
                <c:ptCount val="131"/>
                <c:pt idx="3" formatCode="0.00">
                  <c:v>46.002680460611984</c:v>
                </c:pt>
                <c:pt idx="4" formatCode="0.00">
                  <c:v>40.336507936507942</c:v>
                </c:pt>
                <c:pt idx="5" formatCode="0.00">
                  <c:v>35.180984157986117</c:v>
                </c:pt>
                <c:pt idx="6" formatCode="0.00">
                  <c:v>36.280555555555566</c:v>
                </c:pt>
                <c:pt idx="7" formatCode="0.00">
                  <c:v>45.368360527886281</c:v>
                </c:pt>
                <c:pt idx="8" formatCode="0.00">
                  <c:v>27.414706372457836</c:v>
                </c:pt>
                <c:pt idx="9" formatCode="0.00">
                  <c:v>36.997725568498893</c:v>
                </c:pt>
                <c:pt idx="10" formatCode="0.00">
                  <c:v>29.463415745326458</c:v>
                </c:pt>
                <c:pt idx="11" formatCode="0.00">
                  <c:v>23.603544955783427</c:v>
                </c:pt>
                <c:pt idx="12" formatCode="0.00">
                  <c:v>16.389586312430243</c:v>
                </c:pt>
                <c:pt idx="13" formatCode="0.00">
                  <c:v>18.999930826822919</c:v>
                </c:pt>
                <c:pt idx="14" formatCode="0.00">
                  <c:v>14.06864298502604</c:v>
                </c:pt>
                <c:pt idx="15" formatCode="0.00">
                  <c:v>15.016909644717261</c:v>
                </c:pt>
                <c:pt idx="16" formatCode="0.00">
                  <c:v>14.162943263785548</c:v>
                </c:pt>
                <c:pt idx="17" formatCode="0.00">
                  <c:v>17.222274215133105</c:v>
                </c:pt>
                <c:pt idx="18" formatCode="0.00">
                  <c:v>15.221460342407223</c:v>
                </c:pt>
                <c:pt idx="19" formatCode="0.00">
                  <c:v>15.488226174505474</c:v>
                </c:pt>
                <c:pt idx="20" formatCode="0.00">
                  <c:v>29.475936584472656</c:v>
                </c:pt>
                <c:pt idx="21" formatCode="0.00">
                  <c:v>35.663271949404759</c:v>
                </c:pt>
                <c:pt idx="22" formatCode="0.00">
                  <c:v>47.716217225970638</c:v>
                </c:pt>
                <c:pt idx="23" formatCode="0.00">
                  <c:v>36.903422102347882</c:v>
                </c:pt>
                <c:pt idx="24" formatCode="0.00">
                  <c:v>33.386579440888909</c:v>
                </c:pt>
                <c:pt idx="25" formatCode="0.00">
                  <c:v>30.265016174316408</c:v>
                </c:pt>
                <c:pt idx="26" formatCode="0.00">
                  <c:v>26.476771844127189</c:v>
                </c:pt>
                <c:pt idx="27" formatCode="0.00">
                  <c:v>23.816513413649336</c:v>
                </c:pt>
                <c:pt idx="28" formatCode="0.00">
                  <c:v>21.11653492089474</c:v>
                </c:pt>
                <c:pt idx="29" formatCode="0.00">
                  <c:v>31.169349242518187</c:v>
                </c:pt>
                <c:pt idx="30" formatCode="0.00">
                  <c:v>31.547083333333333</c:v>
                </c:pt>
                <c:pt idx="31" formatCode="0.00">
                  <c:v>25.96938220836498</c:v>
                </c:pt>
                <c:pt idx="32" formatCode="0.00">
                  <c:v>20.587762533374104</c:v>
                </c:pt>
                <c:pt idx="33" formatCode="0.00">
                  <c:v>22.225392727322046</c:v>
                </c:pt>
                <c:pt idx="34" formatCode="0.00">
                  <c:v>34.827084859212235</c:v>
                </c:pt>
                <c:pt idx="35" formatCode="0.00">
                  <c:v>31.271658179873508</c:v>
                </c:pt>
                <c:pt idx="36" formatCode="0.00">
                  <c:v>40.826727876209084</c:v>
                </c:pt>
                <c:pt idx="37" formatCode="0.00">
                  <c:v>30.616891649034287</c:v>
                </c:pt>
                <c:pt idx="38" formatCode="0.00">
                  <c:v>35.642780634562179</c:v>
                </c:pt>
                <c:pt idx="39" formatCode="0.00">
                  <c:v>29.045332409086686</c:v>
                </c:pt>
                <c:pt idx="40" formatCode="0.00">
                  <c:v>34.486553220395692</c:v>
                </c:pt>
                <c:pt idx="41" formatCode="0.00">
                  <c:v>39.038397827148444</c:v>
                </c:pt>
                <c:pt idx="42" formatCode="0.00">
                  <c:v>33.997962782118051</c:v>
                </c:pt>
                <c:pt idx="43" formatCode="0.00">
                  <c:v>29.75198084513346</c:v>
                </c:pt>
                <c:pt idx="44" formatCode="0.00">
                  <c:v>27.175317363249945</c:v>
                </c:pt>
                <c:pt idx="45" formatCode="0.00">
                  <c:v>31.424511936732706</c:v>
                </c:pt>
                <c:pt idx="46" formatCode="0.00">
                  <c:v>24.67993275960286</c:v>
                </c:pt>
                <c:pt idx="47" formatCode="0.00">
                  <c:v>24.713517766368099</c:v>
                </c:pt>
                <c:pt idx="48" formatCode="0.00">
                  <c:v>33.566271413167321</c:v>
                </c:pt>
                <c:pt idx="49" formatCode="0.00">
                  <c:v>28.262222177010997</c:v>
                </c:pt>
                <c:pt idx="50" formatCode="0.00">
                  <c:v>30.857484508696061</c:v>
                </c:pt>
                <c:pt idx="51" formatCode="0.00">
                  <c:v>25.191388911494506</c:v>
                </c:pt>
                <c:pt idx="52" formatCode="0.00">
                  <c:v>30.068295380563441</c:v>
                </c:pt>
                <c:pt idx="53" formatCode="0.00">
                  <c:v>31.79236111111112</c:v>
                </c:pt>
                <c:pt idx="54" formatCode="0.00">
                  <c:v>31.930787037037035</c:v>
                </c:pt>
                <c:pt idx="55" formatCode="0.00">
                  <c:v>29.566203703703707</c:v>
                </c:pt>
                <c:pt idx="56" formatCode="0.00">
                  <c:v>24.256278663917819</c:v>
                </c:pt>
                <c:pt idx="57" formatCode="0.00">
                  <c:v>26.245991572627318</c:v>
                </c:pt>
                <c:pt idx="58" formatCode="0.00">
                  <c:v>25.959953703703697</c:v>
                </c:pt>
                <c:pt idx="59" formatCode="0.00">
                  <c:v>29.557407407407403</c:v>
                </c:pt>
                <c:pt idx="60" formatCode="0.00">
                  <c:v>24.369397650824656</c:v>
                </c:pt>
                <c:pt idx="61" formatCode="0.00">
                  <c:v>22.225897216796881</c:v>
                </c:pt>
                <c:pt idx="62" formatCode="0.00">
                  <c:v>20.461166833948205</c:v>
                </c:pt>
                <c:pt idx="63" formatCode="0.00">
                  <c:v>18.217424463342738</c:v>
                </c:pt>
                <c:pt idx="64" formatCode="0.00">
                  <c:v>19.007389775028933</c:v>
                </c:pt>
                <c:pt idx="65" formatCode="0.00">
                  <c:v>21.666214780454283</c:v>
                </c:pt>
                <c:pt idx="66" formatCode="0.00">
                  <c:v>17.748906340422458</c:v>
                </c:pt>
                <c:pt idx="67" formatCode="0.00">
                  <c:v>22.237314860026043</c:v>
                </c:pt>
                <c:pt idx="68" formatCode="0.00">
                  <c:v>19.694275942201962</c:v>
                </c:pt>
                <c:pt idx="69" formatCode="0.00">
                  <c:v>21.428259277343749</c:v>
                </c:pt>
                <c:pt idx="70" formatCode="0.00">
                  <c:v>20.363888888888891</c:v>
                </c:pt>
                <c:pt idx="71" formatCode="0.00">
                  <c:v>22.285714285714285</c:v>
                </c:pt>
                <c:pt idx="72" formatCode="0.00">
                  <c:v>26.639814814814819</c:v>
                </c:pt>
                <c:pt idx="73" formatCode="0.00">
                  <c:v>21.364583333333332</c:v>
                </c:pt>
                <c:pt idx="74" formatCode="0.00">
                  <c:v>28.41458333333334</c:v>
                </c:pt>
                <c:pt idx="75" formatCode="0.00">
                  <c:v>23.542824074074069</c:v>
                </c:pt>
                <c:pt idx="76" formatCode="0.00">
                  <c:v>22.674982367621524</c:v>
                </c:pt>
                <c:pt idx="77" formatCode="0.00">
                  <c:v>20.934046314380794</c:v>
                </c:pt>
                <c:pt idx="78" formatCode="0.00">
                  <c:v>29.360416666666669</c:v>
                </c:pt>
                <c:pt idx="79" formatCode="0.00">
                  <c:v>31.250000000000004</c:v>
                </c:pt>
                <c:pt idx="80" formatCode="0.00">
                  <c:v>29.718809581938249</c:v>
                </c:pt>
                <c:pt idx="81" formatCode="0.00">
                  <c:v>36.996301651000984</c:v>
                </c:pt>
                <c:pt idx="82" formatCode="0.00">
                  <c:v>32.21875</c:v>
                </c:pt>
                <c:pt idx="83" formatCode="0.00">
                  <c:v>27.159025969328709</c:v>
                </c:pt>
                <c:pt idx="84" formatCode="0.00">
                  <c:v>28.83102162679036</c:v>
                </c:pt>
                <c:pt idx="85" formatCode="0.00">
                  <c:v>26.474531500680108</c:v>
                </c:pt>
                <c:pt idx="86" formatCode="0.00">
                  <c:v>25.374491628011071</c:v>
                </c:pt>
                <c:pt idx="87" formatCode="0.00">
                  <c:v>30.711322990296377</c:v>
                </c:pt>
                <c:pt idx="88" formatCode="0.00">
                  <c:v>24.469472249348957</c:v>
                </c:pt>
                <c:pt idx="89" formatCode="0.00">
                  <c:v>25.333784428349244</c:v>
                </c:pt>
                <c:pt idx="90" formatCode="0.00">
                  <c:v>26.888888888888886</c:v>
                </c:pt>
                <c:pt idx="91" formatCode="0.00">
                  <c:v>22.768704472294559</c:v>
                </c:pt>
                <c:pt idx="92" formatCode="0.00">
                  <c:v>25.129852464463973</c:v>
                </c:pt>
                <c:pt idx="93" formatCode="0.00">
                  <c:v>24.546667938232432</c:v>
                </c:pt>
                <c:pt idx="94" formatCode="0.00">
                  <c:v>19.816337054217307</c:v>
                </c:pt>
                <c:pt idx="95" formatCode="0.00">
                  <c:v>20.376152773256649</c:v>
                </c:pt>
                <c:pt idx="96" formatCode="0.00">
                  <c:v>27.75005063374838</c:v>
                </c:pt>
                <c:pt idx="97" formatCode="0.00">
                  <c:v>29.374998982747396</c:v>
                </c:pt>
                <c:pt idx="98" formatCode="0.00">
                  <c:v>26.457144673665361</c:v>
                </c:pt>
                <c:pt idx="99" formatCode="0.00">
                  <c:v>27.12554715474446</c:v>
                </c:pt>
                <c:pt idx="100" formatCode="0.00">
                  <c:v>31.625022888183594</c:v>
                </c:pt>
                <c:pt idx="101" formatCode="0.00">
                  <c:v>27.666592633282704</c:v>
                </c:pt>
                <c:pt idx="102" formatCode="0.00">
                  <c:v>24.25</c:v>
                </c:pt>
                <c:pt idx="103" formatCode="0.00">
                  <c:v>29.000025431315098</c:v>
                </c:pt>
                <c:pt idx="104" formatCode="0.00">
                  <c:v>27.125000000000007</c:v>
                </c:pt>
                <c:pt idx="105" formatCode="0.00">
                  <c:v>20.622273109072729</c:v>
                </c:pt>
                <c:pt idx="106" formatCode="0.00">
                  <c:v>30.635714285714283</c:v>
                </c:pt>
                <c:pt idx="107" formatCode="0.00">
                  <c:v>19</c:v>
                </c:pt>
                <c:pt idx="108" formatCode="0.00">
                  <c:v>21.333784428349251</c:v>
                </c:pt>
                <c:pt idx="109" formatCode="0.00">
                  <c:v>28.75</c:v>
                </c:pt>
                <c:pt idx="110" formatCode="0.00">
                  <c:v>38.666666666666671</c:v>
                </c:pt>
                <c:pt idx="111" formatCode="0.00">
                  <c:v>26.438761548642759</c:v>
                </c:pt>
                <c:pt idx="112" formatCode="0.00">
                  <c:v>24.875</c:v>
                </c:pt>
                <c:pt idx="113" formatCode="0.00">
                  <c:v>29.124998982747393</c:v>
                </c:pt>
                <c:pt idx="114" formatCode="0.00">
                  <c:v>28.875</c:v>
                </c:pt>
                <c:pt idx="115" formatCode="0.00">
                  <c:v>33.028240740740735</c:v>
                </c:pt>
                <c:pt idx="116" formatCode="0.00">
                  <c:v>38.516435185185188</c:v>
                </c:pt>
                <c:pt idx="117" formatCode="0.00">
                  <c:v>34.674537037037048</c:v>
                </c:pt>
                <c:pt idx="118" formatCode="0.00">
                  <c:v>40.999977846498851</c:v>
                </c:pt>
                <c:pt idx="119" formatCode="0.00">
                  <c:v>40.92916666666666</c:v>
                </c:pt>
                <c:pt idx="120" formatCode="0.00">
                  <c:v>36.298148148148144</c:v>
                </c:pt>
                <c:pt idx="121" formatCode="0.00">
                  <c:v>29.998166684751169</c:v>
                </c:pt>
                <c:pt idx="122" formatCode="0.00">
                  <c:v>25.000000000000004</c:v>
                </c:pt>
                <c:pt idx="123" formatCode="0.00">
                  <c:v>21.718541124131939</c:v>
                </c:pt>
                <c:pt idx="124" formatCode="0.00">
                  <c:v>18.098156399197048</c:v>
                </c:pt>
                <c:pt idx="125" formatCode="0.00">
                  <c:v>19.603055578161165</c:v>
                </c:pt>
                <c:pt idx="126" formatCode="0.00">
                  <c:v>18.10944451226128</c:v>
                </c:pt>
                <c:pt idx="127" formatCode="0.00">
                  <c:v>19.225149875217014</c:v>
                </c:pt>
                <c:pt idx="128" formatCode="0.00">
                  <c:v>20.875000000000007</c:v>
                </c:pt>
                <c:pt idx="129" formatCode="0.00">
                  <c:v>20.444462981047455</c:v>
                </c:pt>
                <c:pt idx="130" formatCode="0.00">
                  <c:v>20.799833374023443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36725392"/>
        <c:axId val="-336723760"/>
      </c:barChart>
      <c:dateAx>
        <c:axId val="-336725392"/>
        <c:scaling>
          <c:orientation val="minMax"/>
        </c:scaling>
        <c:delete val="0"/>
        <c:axPos val="b"/>
        <c:numFmt formatCode="m/d/yyyy\ 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s-MX"/>
          </a:p>
        </c:txPr>
        <c:crossAx val="-336723760"/>
        <c:crosses val="autoZero"/>
        <c:auto val="1"/>
        <c:lblOffset val="100"/>
        <c:baseTimeUnit val="days"/>
      </c:dateAx>
      <c:valAx>
        <c:axId val="-336723760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SV" dirty="0"/>
                  <a:t>Minutos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336725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dirty="0"/>
              <a:t>Modelos de </a:t>
            </a:r>
            <a:r>
              <a:rPr lang="es-SV" dirty="0" smtClean="0"/>
              <a:t>Crecimiento</a:t>
            </a:r>
            <a:endParaRPr lang="es-SV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Modelo Actual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47"/>
            <c:marker>
              <c:symbol val="square"/>
              <c:size val="9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Lbls>
            <c:dLbl>
              <c:idx val="147"/>
              <c:layout>
                <c:manualLayout>
                  <c:x val="-0.12654320987654322"/>
                  <c:y val="-5.87897641002851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10-44EA-9424-F4B803B2AF5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BASIC!$AY$14:$AY$161</c:f>
              <c:numCache>
                <c:formatCode>0.000</c:formatCode>
                <c:ptCount val="1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0.01</c:v>
                </c:pt>
                <c:pt idx="48">
                  <c:v>2.2822560224826788E-2</c:v>
                </c:pt>
                <c:pt idx="49">
                  <c:v>3.6737380123899523E-2</c:v>
                </c:pt>
                <c:pt idx="50">
                  <c:v>5.1898788877579108E-2</c:v>
                </c:pt>
                <c:pt idx="51">
                  <c:v>6.7644416994975032E-2</c:v>
                </c:pt>
                <c:pt idx="52">
                  <c:v>8.3892212037883107E-2</c:v>
                </c:pt>
                <c:pt idx="53">
                  <c:v>0.10061383124055612</c:v>
                </c:pt>
                <c:pt idx="54">
                  <c:v>0.11797852141510724</c:v>
                </c:pt>
                <c:pt idx="55">
                  <c:v>0.13593102872692508</c:v>
                </c:pt>
                <c:pt idx="56">
                  <c:v>0.15406238539518677</c:v>
                </c:pt>
                <c:pt idx="57">
                  <c:v>0.17159973277688154</c:v>
                </c:pt>
                <c:pt idx="58">
                  <c:v>0.18772621154347729</c:v>
                </c:pt>
                <c:pt idx="59">
                  <c:v>0.20261262284305107</c:v>
                </c:pt>
                <c:pt idx="60">
                  <c:v>0.21641444971340396</c:v>
                </c:pt>
                <c:pt idx="61">
                  <c:v>0.22912100805767036</c:v>
                </c:pt>
                <c:pt idx="62">
                  <c:v>0.24091124156149427</c:v>
                </c:pt>
                <c:pt idx="63">
                  <c:v>0.2517445651966963</c:v>
                </c:pt>
                <c:pt idx="64">
                  <c:v>0.26167539696328557</c:v>
                </c:pt>
                <c:pt idx="65">
                  <c:v>0.27074683953163803</c:v>
                </c:pt>
                <c:pt idx="66">
                  <c:v>0.27889309566832798</c:v>
                </c:pt>
                <c:pt idx="67">
                  <c:v>0.28638759194107566</c:v>
                </c:pt>
                <c:pt idx="68">
                  <c:v>0.29342409337627695</c:v>
                </c:pt>
                <c:pt idx="69">
                  <c:v>0.30011551031164507</c:v>
                </c:pt>
                <c:pt idx="70">
                  <c:v>0.30654960378951801</c:v>
                </c:pt>
                <c:pt idx="71">
                  <c:v>0.31277375441681621</c:v>
                </c:pt>
                <c:pt idx="72">
                  <c:v>0.31882310834467853</c:v>
                </c:pt>
                <c:pt idx="73">
                  <c:v>0.32468245824411607</c:v>
                </c:pt>
                <c:pt idx="74">
                  <c:v>0.33089169097142956</c:v>
                </c:pt>
                <c:pt idx="75">
                  <c:v>0.337039325011739</c:v>
                </c:pt>
                <c:pt idx="76">
                  <c:v>0.34181795763639011</c:v>
                </c:pt>
                <c:pt idx="77">
                  <c:v>0.34595248558740499</c:v>
                </c:pt>
                <c:pt idx="78">
                  <c:v>0.34973124371221626</c:v>
                </c:pt>
                <c:pt idx="79">
                  <c:v>0.35339788435107627</c:v>
                </c:pt>
                <c:pt idx="80">
                  <c:v>0.35701697426820317</c:v>
                </c:pt>
                <c:pt idx="81">
                  <c:v>0.36050666112321328</c:v>
                </c:pt>
                <c:pt idx="82">
                  <c:v>0.36387371345012448</c:v>
                </c:pt>
                <c:pt idx="83">
                  <c:v>0.36714218322677511</c:v>
                </c:pt>
                <c:pt idx="84">
                  <c:v>0.37034457535669552</c:v>
                </c:pt>
                <c:pt idx="85">
                  <c:v>0.37353466569650218</c:v>
                </c:pt>
                <c:pt idx="86">
                  <c:v>0.37668569827092879</c:v>
                </c:pt>
                <c:pt idx="87">
                  <c:v>0.37976057996150281</c:v>
                </c:pt>
                <c:pt idx="88">
                  <c:v>0.38267156333123759</c:v>
                </c:pt>
                <c:pt idx="89">
                  <c:v>0.38539861206971349</c:v>
                </c:pt>
                <c:pt idx="90">
                  <c:v>0.38784403524214817</c:v>
                </c:pt>
                <c:pt idx="91">
                  <c:v>0.39017119830509611</c:v>
                </c:pt>
                <c:pt idx="92">
                  <c:v>0.39242968708826614</c:v>
                </c:pt>
                <c:pt idx="93">
                  <c:v>0.3946142841004216</c:v>
                </c:pt>
                <c:pt idx="94">
                  <c:v>0.39671331476011135</c:v>
                </c:pt>
                <c:pt idx="95">
                  <c:v>0.39868456581813189</c:v>
                </c:pt>
                <c:pt idx="96">
                  <c:v>0.40058462341668094</c:v>
                </c:pt>
                <c:pt idx="97">
                  <c:v>0.40241839096696269</c:v>
                </c:pt>
                <c:pt idx="98">
                  <c:v>0.40421510942109723</c:v>
                </c:pt>
                <c:pt idx="99">
                  <c:v>0.40597616630799399</c:v>
                </c:pt>
                <c:pt idx="100">
                  <c:v>0.40772377988543468</c:v>
                </c:pt>
                <c:pt idx="101">
                  <c:v>0.40949254741765467</c:v>
                </c:pt>
                <c:pt idx="102">
                  <c:v>0.41128822653720726</c:v>
                </c:pt>
                <c:pt idx="103">
                  <c:v>0.41305123903760133</c:v>
                </c:pt>
                <c:pt idx="104">
                  <c:v>0.41478849736213602</c:v>
                </c:pt>
                <c:pt idx="105">
                  <c:v>0.41648736668735886</c:v>
                </c:pt>
                <c:pt idx="106">
                  <c:v>0.41815117175504279</c:v>
                </c:pt>
                <c:pt idx="107">
                  <c:v>0.41977169559301014</c:v>
                </c:pt>
                <c:pt idx="108">
                  <c:v>0.42135626711805624</c:v>
                </c:pt>
                <c:pt idx="109">
                  <c:v>0.42292666008551955</c:v>
                </c:pt>
                <c:pt idx="110">
                  <c:v>0.42448351680429303</c:v>
                </c:pt>
                <c:pt idx="111">
                  <c:v>0.42601489094459954</c:v>
                </c:pt>
                <c:pt idx="112">
                  <c:v>0.42755582112531798</c:v>
                </c:pt>
                <c:pt idx="113">
                  <c:v>0.42908910986695936</c:v>
                </c:pt>
                <c:pt idx="114">
                  <c:v>0.43060764883913949</c:v>
                </c:pt>
                <c:pt idx="115">
                  <c:v>0.43211032817242279</c:v>
                </c:pt>
                <c:pt idx="116">
                  <c:v>0.43361055689990846</c:v>
                </c:pt>
                <c:pt idx="117">
                  <c:v>0.43508332700300778</c:v>
                </c:pt>
                <c:pt idx="118">
                  <c:v>0.4365500915093552</c:v>
                </c:pt>
                <c:pt idx="119">
                  <c:v>0.43799092056218358</c:v>
                </c:pt>
                <c:pt idx="120">
                  <c:v>0.43941868205339157</c:v>
                </c:pt>
                <c:pt idx="121">
                  <c:v>0.4408259964088832</c:v>
                </c:pt>
                <c:pt idx="122">
                  <c:v>0.44221443294635321</c:v>
                </c:pt>
                <c:pt idx="123">
                  <c:v>0.44356923853701197</c:v>
                </c:pt>
                <c:pt idx="124">
                  <c:v>0.44484612472988727</c:v>
                </c:pt>
                <c:pt idx="125">
                  <c:v>0.44610938183890647</c:v>
                </c:pt>
                <c:pt idx="126">
                  <c:v>0.44735317966645338</c:v>
                </c:pt>
                <c:pt idx="127">
                  <c:v>0.44856154981789675</c:v>
                </c:pt>
                <c:pt idx="128">
                  <c:v>0.4497572648689972</c:v>
                </c:pt>
                <c:pt idx="129">
                  <c:v>0.4509516962996219</c:v>
                </c:pt>
                <c:pt idx="130">
                  <c:v>0.45212251188906005</c:v>
                </c:pt>
                <c:pt idx="131">
                  <c:v>0.45324817840465559</c:v>
                </c:pt>
                <c:pt idx="132">
                  <c:v>0.45436392708244749</c:v>
                </c:pt>
                <c:pt idx="133">
                  <c:v>0.45550098216071966</c:v>
                </c:pt>
                <c:pt idx="134">
                  <c:v>0.45665193682424987</c:v>
                </c:pt>
                <c:pt idx="135">
                  <c:v>0.45777580096702492</c:v>
                </c:pt>
                <c:pt idx="136">
                  <c:v>0.45889446700586184</c:v>
                </c:pt>
                <c:pt idx="137">
                  <c:v>0.46000271804875092</c:v>
                </c:pt>
                <c:pt idx="138">
                  <c:v>0.4610646039151014</c:v>
                </c:pt>
                <c:pt idx="139">
                  <c:v>0.46214376228183418</c:v>
                </c:pt>
                <c:pt idx="140">
                  <c:v>0.46316674918507911</c:v>
                </c:pt>
                <c:pt idx="141">
                  <c:v>0.46423566123340654</c:v>
                </c:pt>
                <c:pt idx="142">
                  <c:v>0.46529357289420453</c:v>
                </c:pt>
                <c:pt idx="143">
                  <c:v>0.46640250081941864</c:v>
                </c:pt>
                <c:pt idx="144">
                  <c:v>0.46740597555966146</c:v>
                </c:pt>
                <c:pt idx="145">
                  <c:v>0.4684591049119437</c:v>
                </c:pt>
                <c:pt idx="146">
                  <c:v>0.46961372875524854</c:v>
                </c:pt>
                <c:pt idx="147">
                  <c:v>0.47078094805905835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C10-44EA-9424-F4B803B2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6721584"/>
        <c:axId val="-336715600"/>
      </c:lineChart>
      <c:lineChart>
        <c:grouping val="standard"/>
        <c:varyColors val="0"/>
        <c:ser>
          <c:idx val="4"/>
          <c:order val="1"/>
          <c:tx>
            <c:v>Razon de Cambio de Tamaño Actual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BASIC!$BD$14:$BD$161</c:f>
              <c:numCache>
                <c:formatCode>0.0000</c:formatCode>
                <c:ptCount val="148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4.0573579616969167E-3</c:v>
                </c:pt>
                <c:pt idx="45">
                  <c:v>6.4461459410033199E-3</c:v>
                </c:pt>
                <c:pt idx="46">
                  <c:v>9.7453556837440777E-3</c:v>
                </c:pt>
                <c:pt idx="47">
                  <c:v>1.2822560224826786E-2</c:v>
                </c:pt>
                <c:pt idx="48">
                  <c:v>1.3914819899072735E-2</c:v>
                </c:pt>
                <c:pt idx="49">
                  <c:v>1.5161408753679587E-2</c:v>
                </c:pt>
                <c:pt idx="50">
                  <c:v>1.574562811739592E-2</c:v>
                </c:pt>
                <c:pt idx="51">
                  <c:v>1.6247795042908082E-2</c:v>
                </c:pt>
                <c:pt idx="52">
                  <c:v>1.6721619202673014E-2</c:v>
                </c:pt>
                <c:pt idx="53">
                  <c:v>1.7364690174551126E-2</c:v>
                </c:pt>
                <c:pt idx="54">
                  <c:v>1.7952507311817856E-2</c:v>
                </c:pt>
                <c:pt idx="55">
                  <c:v>1.813135666826169E-2</c:v>
                </c:pt>
                <c:pt idx="56">
                  <c:v>1.7537347381694771E-2</c:v>
                </c:pt>
                <c:pt idx="57">
                  <c:v>1.6126478766595759E-2</c:v>
                </c:pt>
                <c:pt idx="58">
                  <c:v>1.4886411299573779E-2</c:v>
                </c:pt>
                <c:pt idx="59">
                  <c:v>1.3801826870352876E-2</c:v>
                </c:pt>
                <c:pt idx="60">
                  <c:v>1.2706558344266389E-2</c:v>
                </c:pt>
                <c:pt idx="61">
                  <c:v>1.1790233503823907E-2</c:v>
                </c:pt>
                <c:pt idx="62">
                  <c:v>1.0833323635202011E-2</c:v>
                </c:pt>
                <c:pt idx="63">
                  <c:v>9.9308317665892532E-3</c:v>
                </c:pt>
                <c:pt idx="64">
                  <c:v>9.0714425683524717E-3</c:v>
                </c:pt>
                <c:pt idx="65">
                  <c:v>8.1462561366899434E-3</c:v>
                </c:pt>
                <c:pt idx="66">
                  <c:v>7.4944962727476767E-3</c:v>
                </c:pt>
                <c:pt idx="67">
                  <c:v>7.0365014352012853E-3</c:v>
                </c:pt>
                <c:pt idx="68">
                  <c:v>6.6914169353681366E-3</c:v>
                </c:pt>
                <c:pt idx="69">
                  <c:v>6.4340934778729384E-3</c:v>
                </c:pt>
                <c:pt idx="70">
                  <c:v>6.2241506272982033E-3</c:v>
                </c:pt>
                <c:pt idx="71">
                  <c:v>6.0493539278623359E-3</c:v>
                </c:pt>
                <c:pt idx="72">
                  <c:v>5.8593498994375208E-3</c:v>
                </c:pt>
                <c:pt idx="73">
                  <c:v>6.2092327273134927E-3</c:v>
                </c:pt>
                <c:pt idx="74">
                  <c:v>6.1476340403094319E-3</c:v>
                </c:pt>
                <c:pt idx="75">
                  <c:v>4.7786326246511031E-3</c:v>
                </c:pt>
                <c:pt idx="76">
                  <c:v>4.1345279510148492E-3</c:v>
                </c:pt>
                <c:pt idx="77">
                  <c:v>3.778758124811263E-3</c:v>
                </c:pt>
                <c:pt idx="78">
                  <c:v>3.6666406388600075E-3</c:v>
                </c:pt>
                <c:pt idx="79">
                  <c:v>3.6190899171269142E-3</c:v>
                </c:pt>
                <c:pt idx="80">
                  <c:v>3.489686855010114E-3</c:v>
                </c:pt>
                <c:pt idx="81">
                  <c:v>3.3670523269111918E-3</c:v>
                </c:pt>
                <c:pt idx="82">
                  <c:v>3.2684697766506396E-3</c:v>
                </c:pt>
                <c:pt idx="83">
                  <c:v>3.2023921299204161E-3</c:v>
                </c:pt>
                <c:pt idx="84">
                  <c:v>3.1900903398066724E-3</c:v>
                </c:pt>
                <c:pt idx="85">
                  <c:v>3.1510325744266298E-3</c:v>
                </c:pt>
                <c:pt idx="86">
                  <c:v>3.0748816905739997E-3</c:v>
                </c:pt>
                <c:pt idx="87">
                  <c:v>2.9109833697347569E-3</c:v>
                </c:pt>
                <c:pt idx="88">
                  <c:v>2.7270487384758887E-3</c:v>
                </c:pt>
                <c:pt idx="89">
                  <c:v>2.4454231724346668E-3</c:v>
                </c:pt>
                <c:pt idx="90">
                  <c:v>2.3271630629479513E-3</c:v>
                </c:pt>
                <c:pt idx="91">
                  <c:v>2.2584887831700192E-3</c:v>
                </c:pt>
                <c:pt idx="92">
                  <c:v>2.1845970121554424E-3</c:v>
                </c:pt>
                <c:pt idx="93">
                  <c:v>2.0990306596897711E-3</c:v>
                </c:pt>
                <c:pt idx="94">
                  <c:v>1.9712510580205274E-3</c:v>
                </c:pt>
                <c:pt idx="95">
                  <c:v>1.9000575985490477E-3</c:v>
                </c:pt>
                <c:pt idx="96">
                  <c:v>1.8337675502817547E-3</c:v>
                </c:pt>
                <c:pt idx="97">
                  <c:v>1.7967184541345591E-3</c:v>
                </c:pt>
                <c:pt idx="98">
                  <c:v>1.761056886896775E-3</c:v>
                </c:pt>
                <c:pt idx="99">
                  <c:v>1.747613577440685E-3</c:v>
                </c:pt>
                <c:pt idx="100">
                  <c:v>1.7687675322199947E-3</c:v>
                </c:pt>
                <c:pt idx="101">
                  <c:v>1.7956791195525732E-3</c:v>
                </c:pt>
                <c:pt idx="102">
                  <c:v>1.7630125003940561E-3</c:v>
                </c:pt>
                <c:pt idx="103">
                  <c:v>1.7372583245346786E-3</c:v>
                </c:pt>
                <c:pt idx="104">
                  <c:v>1.6988693252228146E-3</c:v>
                </c:pt>
                <c:pt idx="105">
                  <c:v>1.6638050676839522E-3</c:v>
                </c:pt>
                <c:pt idx="106">
                  <c:v>1.6205238379673218E-3</c:v>
                </c:pt>
                <c:pt idx="107">
                  <c:v>1.5845715250461115E-3</c:v>
                </c:pt>
                <c:pt idx="108">
                  <c:v>1.5703929674633294E-3</c:v>
                </c:pt>
                <c:pt idx="109">
                  <c:v>1.556856718773469E-3</c:v>
                </c:pt>
                <c:pt idx="110">
                  <c:v>1.5313741403065316E-3</c:v>
                </c:pt>
                <c:pt idx="111">
                  <c:v>1.5409301807184281E-3</c:v>
                </c:pt>
                <c:pt idx="112">
                  <c:v>1.5332887416413664E-3</c:v>
                </c:pt>
                <c:pt idx="113">
                  <c:v>1.5185389721801062E-3</c:v>
                </c:pt>
                <c:pt idx="114">
                  <c:v>1.5026793332833155E-3</c:v>
                </c:pt>
                <c:pt idx="115">
                  <c:v>1.5002287274856942E-3</c:v>
                </c:pt>
                <c:pt idx="116">
                  <c:v>1.4727701030993431E-3</c:v>
                </c:pt>
                <c:pt idx="117">
                  <c:v>1.4667645063474422E-3</c:v>
                </c:pt>
                <c:pt idx="118">
                  <c:v>1.4408290528283953E-3</c:v>
                </c:pt>
                <c:pt idx="119">
                  <c:v>1.4277614912080092E-3</c:v>
                </c:pt>
                <c:pt idx="120">
                  <c:v>1.4073143554916511E-3</c:v>
                </c:pt>
                <c:pt idx="121">
                  <c:v>1.3884365374700065E-3</c:v>
                </c:pt>
                <c:pt idx="122">
                  <c:v>1.3548055906587794E-3</c:v>
                </c:pt>
                <c:pt idx="123">
                  <c:v>1.2768861928753063E-3</c:v>
                </c:pt>
                <c:pt idx="124">
                  <c:v>1.2632571090191893E-3</c:v>
                </c:pt>
                <c:pt idx="125">
                  <c:v>1.24379782754689E-3</c:v>
                </c:pt>
                <c:pt idx="126">
                  <c:v>1.2083701514433497E-3</c:v>
                </c:pt>
                <c:pt idx="127">
                  <c:v>1.1957150511004539E-3</c:v>
                </c:pt>
                <c:pt idx="128">
                  <c:v>1.1944314306246771E-3</c:v>
                </c:pt>
                <c:pt idx="129">
                  <c:v>1.1708155894381653E-3</c:v>
                </c:pt>
                <c:pt idx="130">
                  <c:v>1.1256665155955428E-3</c:v>
                </c:pt>
                <c:pt idx="131">
                  <c:v>1.1157486777919284E-3</c:v>
                </c:pt>
                <c:pt idx="132">
                  <c:v>1.1370550782721675E-3</c:v>
                </c:pt>
                <c:pt idx="133">
                  <c:v>1.1509546635302341E-3</c:v>
                </c:pt>
                <c:pt idx="134">
                  <c:v>1.1238641427750683E-3</c:v>
                </c:pt>
                <c:pt idx="135">
                  <c:v>1.1186660388369041E-3</c:v>
                </c:pt>
                <c:pt idx="136">
                  <c:v>1.1082510428890959E-3</c:v>
                </c:pt>
                <c:pt idx="137">
                  <c:v>1.0618858663504652E-3</c:v>
                </c:pt>
                <c:pt idx="138">
                  <c:v>1.0791583667327795E-3</c:v>
                </c:pt>
                <c:pt idx="139">
                  <c:v>1.0229869032449183E-3</c:v>
                </c:pt>
                <c:pt idx="140">
                  <c:v>1.0689120483274206E-3</c:v>
                </c:pt>
                <c:pt idx="141">
                  <c:v>1.0579116607979935E-3</c:v>
                </c:pt>
                <c:pt idx="142">
                  <c:v>1.1089279252141019E-3</c:v>
                </c:pt>
                <c:pt idx="143">
                  <c:v>1.0034747402428068E-3</c:v>
                </c:pt>
                <c:pt idx="144">
                  <c:v>1.0531293522822185E-3</c:v>
                </c:pt>
                <c:pt idx="145">
                  <c:v>1.1546238433048346E-3</c:v>
                </c:pt>
                <c:pt idx="146">
                  <c:v>1.1672193038097861E-3</c:v>
                </c:pt>
                <c:pt idx="147">
                  <c:v>1.0745663105485388E-3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C10-44EA-9424-F4B803B2A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6721040"/>
        <c:axId val="-336715056"/>
      </c:lineChart>
      <c:catAx>
        <c:axId val="-336721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dirty="0"/>
                  <a:t>Minutos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15600"/>
        <c:crosses val="autoZero"/>
        <c:auto val="1"/>
        <c:lblAlgn val="ctr"/>
        <c:lblOffset val="100"/>
        <c:noMultiLvlLbl val="0"/>
      </c:catAx>
      <c:valAx>
        <c:axId val="-336715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sz="1400" dirty="0">
                    <a:solidFill>
                      <a:srgbClr val="FF0000"/>
                    </a:solidFill>
                  </a:rPr>
                  <a:t>AM calculado 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21584"/>
        <c:crosses val="autoZero"/>
        <c:crossBetween val="between"/>
        <c:majorUnit val="5.000000000000001E-2"/>
      </c:valAx>
      <c:valAx>
        <c:axId val="-3367150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Razón</a:t>
                </a:r>
                <a:r>
                  <a:rPr lang="es-SV" baseline="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s-SV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de cambio de AM     </a:t>
                </a:r>
                <a:r>
                  <a:rPr lang="es-SV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mm/min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6721040"/>
        <c:crosses val="max"/>
        <c:crossBetween val="between"/>
      </c:valAx>
      <c:catAx>
        <c:axId val="-336721040"/>
        <c:scaling>
          <c:orientation val="minMax"/>
        </c:scaling>
        <c:delete val="1"/>
        <c:axPos val="b"/>
        <c:majorTickMark val="out"/>
        <c:minorTickMark val="none"/>
        <c:tickLblPos val="nextTo"/>
        <c:crossAx val="-336715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2733426704013"/>
          <c:y val="3.1554790590935175E-2"/>
          <c:w val="0.64715896358543412"/>
          <c:h val="0.8114123535762845"/>
        </c:manualLayout>
      </c:layout>
      <c:lineChart>
        <c:grouping val="standard"/>
        <c:varyColors val="0"/>
        <c:ser>
          <c:idx val="1"/>
          <c:order val="1"/>
          <c:tx>
            <c:v>Brix de la Masa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'CONDENSED RESULTS'!$A$5:$A$145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  <c:pt idx="70">
                  <c:v>27</c:v>
                </c:pt>
                <c:pt idx="71">
                  <c:v>28</c:v>
                </c:pt>
                <c:pt idx="72">
                  <c:v>29</c:v>
                </c:pt>
                <c:pt idx="73">
                  <c:v>30</c:v>
                </c:pt>
                <c:pt idx="74">
                  <c:v>31</c:v>
                </c:pt>
                <c:pt idx="75">
                  <c:v>32</c:v>
                </c:pt>
                <c:pt idx="76">
                  <c:v>33</c:v>
                </c:pt>
                <c:pt idx="77">
                  <c:v>34</c:v>
                </c:pt>
                <c:pt idx="78">
                  <c:v>35</c:v>
                </c:pt>
                <c:pt idx="79">
                  <c:v>36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42</c:v>
                </c:pt>
                <c:pt idx="86">
                  <c:v>43</c:v>
                </c:pt>
                <c:pt idx="87">
                  <c:v>44</c:v>
                </c:pt>
                <c:pt idx="88">
                  <c:v>45</c:v>
                </c:pt>
                <c:pt idx="89">
                  <c:v>46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50</c:v>
                </c:pt>
                <c:pt idx="94">
                  <c:v>51</c:v>
                </c:pt>
                <c:pt idx="95">
                  <c:v>52</c:v>
                </c:pt>
                <c:pt idx="96">
                  <c:v>53</c:v>
                </c:pt>
                <c:pt idx="97">
                  <c:v>54</c:v>
                </c:pt>
                <c:pt idx="98">
                  <c:v>55</c:v>
                </c:pt>
                <c:pt idx="99">
                  <c:v>56</c:v>
                </c:pt>
                <c:pt idx="100">
                  <c:v>57</c:v>
                </c:pt>
                <c:pt idx="101">
                  <c:v>58</c:v>
                </c:pt>
                <c:pt idx="102">
                  <c:v>59</c:v>
                </c:pt>
                <c:pt idx="103">
                  <c:v>60</c:v>
                </c:pt>
                <c:pt idx="104">
                  <c:v>61</c:v>
                </c:pt>
                <c:pt idx="105">
                  <c:v>62</c:v>
                </c:pt>
                <c:pt idx="106">
                  <c:v>63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67</c:v>
                </c:pt>
                <c:pt idx="111">
                  <c:v>68</c:v>
                </c:pt>
                <c:pt idx="112">
                  <c:v>69</c:v>
                </c:pt>
                <c:pt idx="113">
                  <c:v>70</c:v>
                </c:pt>
                <c:pt idx="114">
                  <c:v>71</c:v>
                </c:pt>
                <c:pt idx="115">
                  <c:v>72</c:v>
                </c:pt>
                <c:pt idx="116">
                  <c:v>73</c:v>
                </c:pt>
                <c:pt idx="117">
                  <c:v>74</c:v>
                </c:pt>
                <c:pt idx="118">
                  <c:v>75</c:v>
                </c:pt>
                <c:pt idx="119">
                  <c:v>76</c:v>
                </c:pt>
                <c:pt idx="120">
                  <c:v>77</c:v>
                </c:pt>
                <c:pt idx="121">
                  <c:v>78</c:v>
                </c:pt>
                <c:pt idx="122">
                  <c:v>79</c:v>
                </c:pt>
                <c:pt idx="123">
                  <c:v>80</c:v>
                </c:pt>
                <c:pt idx="124">
                  <c:v>81</c:v>
                </c:pt>
                <c:pt idx="125">
                  <c:v>82</c:v>
                </c:pt>
                <c:pt idx="126">
                  <c:v>83</c:v>
                </c:pt>
                <c:pt idx="127">
                  <c:v>84</c:v>
                </c:pt>
                <c:pt idx="128">
                  <c:v>85</c:v>
                </c:pt>
                <c:pt idx="129">
                  <c:v>86</c:v>
                </c:pt>
                <c:pt idx="130">
                  <c:v>87</c:v>
                </c:pt>
                <c:pt idx="131">
                  <c:v>88</c:v>
                </c:pt>
                <c:pt idx="132">
                  <c:v>89</c:v>
                </c:pt>
                <c:pt idx="133">
                  <c:v>90</c:v>
                </c:pt>
                <c:pt idx="134">
                  <c:v>91</c:v>
                </c:pt>
              </c:numCache>
            </c:numRef>
          </c:cat>
          <c:val>
            <c:numRef>
              <c:f>'CONDENSED RESULTS'!$E$5:$E$145</c:f>
              <c:numCache>
                <c:formatCode>0.0</c:formatCode>
                <c:ptCount val="141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69.751527124186239</c:v>
                </c:pt>
                <c:pt idx="19">
                  <c:v>69.751527124186239</c:v>
                </c:pt>
                <c:pt idx="20">
                  <c:v>69.846809681397687</c:v>
                </c:pt>
                <c:pt idx="21">
                  <c:v>70.045871111890762</c:v>
                </c:pt>
                <c:pt idx="22">
                  <c:v>70.350310921009836</c:v>
                </c:pt>
                <c:pt idx="23">
                  <c:v>70.736895824388142</c:v>
                </c:pt>
                <c:pt idx="24">
                  <c:v>71.22993357859572</c:v>
                </c:pt>
                <c:pt idx="25">
                  <c:v>71.804853129328109</c:v>
                </c:pt>
                <c:pt idx="26">
                  <c:v>72.444584049565066</c:v>
                </c:pt>
                <c:pt idx="27">
                  <c:v>73.12248373804448</c:v>
                </c:pt>
                <c:pt idx="28">
                  <c:v>73.817125784331822</c:v>
                </c:pt>
                <c:pt idx="29">
                  <c:v>74.499168111465423</c:v>
                </c:pt>
                <c:pt idx="30">
                  <c:v>75.143408600548483</c:v>
                </c:pt>
                <c:pt idx="31">
                  <c:v>75.707130495410013</c:v>
                </c:pt>
                <c:pt idx="32">
                  <c:v>76.187744450921215</c:v>
                </c:pt>
                <c:pt idx="33">
                  <c:v>76.606214098836432</c:v>
                </c:pt>
                <c:pt idx="34">
                  <c:v>76.978515194078753</c:v>
                </c:pt>
                <c:pt idx="35">
                  <c:v>77.315424340369745</c:v>
                </c:pt>
                <c:pt idx="36">
                  <c:v>77.624740841637859</c:v>
                </c:pt>
                <c:pt idx="37">
                  <c:v>77.912346580334471</c:v>
                </c:pt>
                <c:pt idx="38">
                  <c:v>78.182776016071585</c:v>
                </c:pt>
                <c:pt idx="39">
                  <c:v>78.439565473541407</c:v>
                </c:pt>
                <c:pt idx="40">
                  <c:v>78.685490301612219</c:v>
                </c:pt>
                <c:pt idx="41">
                  <c:v>78.922736704483626</c:v>
                </c:pt>
                <c:pt idx="42">
                  <c:v>79.153030880978235</c:v>
                </c:pt>
                <c:pt idx="43">
                  <c:v>79.361073011086816</c:v>
                </c:pt>
                <c:pt idx="44">
                  <c:v>79.581825224546776</c:v>
                </c:pt>
                <c:pt idx="45">
                  <c:v>79.634537189954969</c:v>
                </c:pt>
                <c:pt idx="46">
                  <c:v>79.721415294566356</c:v>
                </c:pt>
                <c:pt idx="47">
                  <c:v>79.82006755865919</c:v>
                </c:pt>
                <c:pt idx="48">
                  <c:v>79.920933932197883</c:v>
                </c:pt>
                <c:pt idx="49">
                  <c:v>80.02165577298949</c:v>
                </c:pt>
                <c:pt idx="50">
                  <c:v>80.120382623393624</c:v>
                </c:pt>
                <c:pt idx="51">
                  <c:v>80.217297100877403</c:v>
                </c:pt>
                <c:pt idx="52">
                  <c:v>80.311834943648407</c:v>
                </c:pt>
                <c:pt idx="53">
                  <c:v>80.404394035623298</c:v>
                </c:pt>
                <c:pt idx="54">
                  <c:v>80.494763451173824</c:v>
                </c:pt>
                <c:pt idx="55">
                  <c:v>80.583282325681438</c:v>
                </c:pt>
                <c:pt idx="56">
                  <c:v>80.66991708822141</c:v>
                </c:pt>
                <c:pt idx="57">
                  <c:v>80.754948294979883</c:v>
                </c:pt>
                <c:pt idx="58">
                  <c:v>80.838449374832976</c:v>
                </c:pt>
                <c:pt idx="59">
                  <c:v>80.920661003503142</c:v>
                </c:pt>
                <c:pt idx="60">
                  <c:v>81.00017202063195</c:v>
                </c:pt>
                <c:pt idx="61">
                  <c:v>81.078510304890742</c:v>
                </c:pt>
                <c:pt idx="62">
                  <c:v>81.154956913030944</c:v>
                </c:pt>
                <c:pt idx="63">
                  <c:v>81.230315290863501</c:v>
                </c:pt>
                <c:pt idx="64">
                  <c:v>81.304291333554019</c:v>
                </c:pt>
                <c:pt idx="65">
                  <c:v>81.376479879539502</c:v>
                </c:pt>
                <c:pt idx="66">
                  <c:v>81.446882826748009</c:v>
                </c:pt>
                <c:pt idx="67">
                  <c:v>81.515994150371483</c:v>
                </c:pt>
                <c:pt idx="68">
                  <c:v>81.583784350105716</c:v>
                </c:pt>
                <c:pt idx="69">
                  <c:v>81.650546158265257</c:v>
                </c:pt>
                <c:pt idx="70">
                  <c:v>81.716291972709556</c:v>
                </c:pt>
                <c:pt idx="71">
                  <c:v>81.781230056396197</c:v>
                </c:pt>
                <c:pt idx="72">
                  <c:v>81.845390082962879</c:v>
                </c:pt>
                <c:pt idx="73">
                  <c:v>81.911749500133112</c:v>
                </c:pt>
                <c:pt idx="74">
                  <c:v>81.980006514246469</c:v>
                </c:pt>
                <c:pt idx="75">
                  <c:v>82.065699479257631</c:v>
                </c:pt>
                <c:pt idx="76">
                  <c:v>82.16842053500352</c:v>
                </c:pt>
                <c:pt idx="77">
                  <c:v>82.290654575472885</c:v>
                </c:pt>
                <c:pt idx="78">
                  <c:v>82.426690743581901</c:v>
                </c:pt>
                <c:pt idx="79">
                  <c:v>82.575551480317387</c:v>
                </c:pt>
                <c:pt idx="80">
                  <c:v>82.731587541791413</c:v>
                </c:pt>
                <c:pt idx="81">
                  <c:v>82.893542454051897</c:v>
                </c:pt>
                <c:pt idx="82">
                  <c:v>83.057100979740014</c:v>
                </c:pt>
                <c:pt idx="83">
                  <c:v>83.221517439992923</c:v>
                </c:pt>
                <c:pt idx="84">
                  <c:v>83.383889321627905</c:v>
                </c:pt>
                <c:pt idx="85">
                  <c:v>83.544068698836298</c:v>
                </c:pt>
                <c:pt idx="86">
                  <c:v>83.700337685331178</c:v>
                </c:pt>
                <c:pt idx="87">
                  <c:v>83.853035661132822</c:v>
                </c:pt>
                <c:pt idx="88">
                  <c:v>84.001334936640319</c:v>
                </c:pt>
                <c:pt idx="89">
                  <c:v>84.145894467283625</c:v>
                </c:pt>
                <c:pt idx="90">
                  <c:v>84.286480800610462</c:v>
                </c:pt>
                <c:pt idx="91">
                  <c:v>84.42389056202633</c:v>
                </c:pt>
                <c:pt idx="92">
                  <c:v>84.558212594290069</c:v>
                </c:pt>
                <c:pt idx="93">
                  <c:v>84.690213411617691</c:v>
                </c:pt>
                <c:pt idx="94">
                  <c:v>84.820083299197719</c:v>
                </c:pt>
                <c:pt idx="95">
                  <c:v>84.94843723949144</c:v>
                </c:pt>
                <c:pt idx="96">
                  <c:v>85.075423509475044</c:v>
                </c:pt>
                <c:pt idx="97">
                  <c:v>85.201452208208536</c:v>
                </c:pt>
                <c:pt idx="98">
                  <c:v>85.326569648866126</c:v>
                </c:pt>
                <c:pt idx="99">
                  <c:v>85.450991386165811</c:v>
                </c:pt>
                <c:pt idx="100">
                  <c:v>85.574665586070239</c:v>
                </c:pt>
                <c:pt idx="101">
                  <c:v>85.697662363419312</c:v>
                </c:pt>
                <c:pt idx="102">
                  <c:v>85.819868032783276</c:v>
                </c:pt>
                <c:pt idx="103">
                  <c:v>85.941267231613921</c:v>
                </c:pt>
                <c:pt idx="104">
                  <c:v>86.061726713420455</c:v>
                </c:pt>
                <c:pt idx="105">
                  <c:v>86.181197449374906</c:v>
                </c:pt>
                <c:pt idx="106">
                  <c:v>86.299559813444489</c:v>
                </c:pt>
                <c:pt idx="107">
                  <c:v>86.416766540493285</c:v>
                </c:pt>
                <c:pt idx="108">
                  <c:v>86.5327305164123</c:v>
                </c:pt>
                <c:pt idx="109">
                  <c:v>86.647424660159913</c:v>
                </c:pt>
                <c:pt idx="110">
                  <c:v>86.760799817322336</c:v>
                </c:pt>
                <c:pt idx="111">
                  <c:v>86.872853816711881</c:v>
                </c:pt>
                <c:pt idx="112">
                  <c:v>86.983571098778071</c:v>
                </c:pt>
                <c:pt idx="113">
                  <c:v>87.09297016782017</c:v>
                </c:pt>
                <c:pt idx="114">
                  <c:v>87.201059281159019</c:v>
                </c:pt>
                <c:pt idx="115">
                  <c:v>87.307869116963872</c:v>
                </c:pt>
                <c:pt idx="116">
                  <c:v>87.413420574517119</c:v>
                </c:pt>
                <c:pt idx="117">
                  <c:v>87.517747563531259</c:v>
                </c:pt>
                <c:pt idx="118">
                  <c:v>87.620874033011631</c:v>
                </c:pt>
                <c:pt idx="119">
                  <c:v>87.722830263943735</c:v>
                </c:pt>
                <c:pt idx="120">
                  <c:v>87.823636891203449</c:v>
                </c:pt>
                <c:pt idx="121">
                  <c:v>87.923316901917573</c:v>
                </c:pt>
                <c:pt idx="122">
                  <c:v>88.02188483111189</c:v>
                </c:pt>
                <c:pt idx="123">
                  <c:v>88.119355811673188</c:v>
                </c:pt>
                <c:pt idx="124">
                  <c:v>88.215738444669626</c:v>
                </c:pt>
                <c:pt idx="125">
                  <c:v>88.311041683290057</c:v>
                </c:pt>
                <c:pt idx="126">
                  <c:v>88.40527017472948</c:v>
                </c:pt>
                <c:pt idx="127">
                  <c:v>88.498429435710676</c:v>
                </c:pt>
                <c:pt idx="128">
                  <c:v>88.66245784009368</c:v>
                </c:pt>
                <c:pt idx="129">
                  <c:v>88.825020248158125</c:v>
                </c:pt>
                <c:pt idx="130">
                  <c:v>88.984829337324726</c:v>
                </c:pt>
                <c:pt idx="131">
                  <c:v>89.139482291340727</c:v>
                </c:pt>
                <c:pt idx="132">
                  <c:v>89.284949668189611</c:v>
                </c:pt>
                <c:pt idx="133">
                  <c:v>89.418883085811089</c:v>
                </c:pt>
                <c:pt idx="134">
                  <c:v>89.538634944129797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CC-4E9E-8A03-2EAE3542DD98}"/>
            </c:ext>
          </c:extLst>
        </c:ser>
        <c:ser>
          <c:idx val="2"/>
          <c:order val="2"/>
          <c:tx>
            <c:v>Nivel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'CONDENSED RESULTS'!$A$5:$A$145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  <c:pt idx="70">
                  <c:v>27</c:v>
                </c:pt>
                <c:pt idx="71">
                  <c:v>28</c:v>
                </c:pt>
                <c:pt idx="72">
                  <c:v>29</c:v>
                </c:pt>
                <c:pt idx="73">
                  <c:v>30</c:v>
                </c:pt>
                <c:pt idx="74">
                  <c:v>31</c:v>
                </c:pt>
                <c:pt idx="75">
                  <c:v>32</c:v>
                </c:pt>
                <c:pt idx="76">
                  <c:v>33</c:v>
                </c:pt>
                <c:pt idx="77">
                  <c:v>34</c:v>
                </c:pt>
                <c:pt idx="78">
                  <c:v>35</c:v>
                </c:pt>
                <c:pt idx="79">
                  <c:v>36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42</c:v>
                </c:pt>
                <c:pt idx="86">
                  <c:v>43</c:v>
                </c:pt>
                <c:pt idx="87">
                  <c:v>44</c:v>
                </c:pt>
                <c:pt idx="88">
                  <c:v>45</c:v>
                </c:pt>
                <c:pt idx="89">
                  <c:v>46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50</c:v>
                </c:pt>
                <c:pt idx="94">
                  <c:v>51</c:v>
                </c:pt>
                <c:pt idx="95">
                  <c:v>52</c:v>
                </c:pt>
                <c:pt idx="96">
                  <c:v>53</c:v>
                </c:pt>
                <c:pt idx="97">
                  <c:v>54</c:v>
                </c:pt>
                <c:pt idx="98">
                  <c:v>55</c:v>
                </c:pt>
                <c:pt idx="99">
                  <c:v>56</c:v>
                </c:pt>
                <c:pt idx="100">
                  <c:v>57</c:v>
                </c:pt>
                <c:pt idx="101">
                  <c:v>58</c:v>
                </c:pt>
                <c:pt idx="102">
                  <c:v>59</c:v>
                </c:pt>
                <c:pt idx="103">
                  <c:v>60</c:v>
                </c:pt>
                <c:pt idx="104">
                  <c:v>61</c:v>
                </c:pt>
                <c:pt idx="105">
                  <c:v>62</c:v>
                </c:pt>
                <c:pt idx="106">
                  <c:v>63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67</c:v>
                </c:pt>
                <c:pt idx="111">
                  <c:v>68</c:v>
                </c:pt>
                <c:pt idx="112">
                  <c:v>69</c:v>
                </c:pt>
                <c:pt idx="113">
                  <c:v>70</c:v>
                </c:pt>
                <c:pt idx="114">
                  <c:v>71</c:v>
                </c:pt>
                <c:pt idx="115">
                  <c:v>72</c:v>
                </c:pt>
                <c:pt idx="116">
                  <c:v>73</c:v>
                </c:pt>
                <c:pt idx="117">
                  <c:v>74</c:v>
                </c:pt>
                <c:pt idx="118">
                  <c:v>75</c:v>
                </c:pt>
                <c:pt idx="119">
                  <c:v>76</c:v>
                </c:pt>
                <c:pt idx="120">
                  <c:v>77</c:v>
                </c:pt>
                <c:pt idx="121">
                  <c:v>78</c:v>
                </c:pt>
                <c:pt idx="122">
                  <c:v>79</c:v>
                </c:pt>
                <c:pt idx="123">
                  <c:v>80</c:v>
                </c:pt>
                <c:pt idx="124">
                  <c:v>81</c:v>
                </c:pt>
                <c:pt idx="125">
                  <c:v>82</c:v>
                </c:pt>
                <c:pt idx="126">
                  <c:v>83</c:v>
                </c:pt>
                <c:pt idx="127">
                  <c:v>84</c:v>
                </c:pt>
                <c:pt idx="128">
                  <c:v>85</c:v>
                </c:pt>
                <c:pt idx="129">
                  <c:v>86</c:v>
                </c:pt>
                <c:pt idx="130">
                  <c:v>87</c:v>
                </c:pt>
                <c:pt idx="131">
                  <c:v>88</c:v>
                </c:pt>
                <c:pt idx="132">
                  <c:v>89</c:v>
                </c:pt>
                <c:pt idx="133">
                  <c:v>90</c:v>
                </c:pt>
                <c:pt idx="134">
                  <c:v>91</c:v>
                </c:pt>
              </c:numCache>
            </c:numRef>
          </c:cat>
          <c:val>
            <c:numRef>
              <c:f>'CONDENSED RESULTS'!$F$5:$F$145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2.0641699999999998</c:v>
                </c:pt>
                <c:pt idx="7">
                  <c:v>4.1283399999999997</c:v>
                </c:pt>
                <c:pt idx="8">
                  <c:v>6.1925100000000004</c:v>
                </c:pt>
                <c:pt idx="9">
                  <c:v>8.2566799999999994</c:v>
                </c:pt>
                <c:pt idx="10">
                  <c:v>10.32085</c:v>
                </c:pt>
                <c:pt idx="11">
                  <c:v>12.385020000000001</c:v>
                </c:pt>
                <c:pt idx="12">
                  <c:v>14.449189999999998</c:v>
                </c:pt>
                <c:pt idx="13">
                  <c:v>16.513359999999999</c:v>
                </c:pt>
                <c:pt idx="14">
                  <c:v>18.577530000000003</c:v>
                </c:pt>
                <c:pt idx="15">
                  <c:v>20.641700000000004</c:v>
                </c:pt>
                <c:pt idx="16">
                  <c:v>22.705870000000004</c:v>
                </c:pt>
                <c:pt idx="17">
                  <c:v>24.770040000000005</c:v>
                </c:pt>
                <c:pt idx="18">
                  <c:v>26.834210000000006</c:v>
                </c:pt>
                <c:pt idx="19">
                  <c:v>28.898380000000007</c:v>
                </c:pt>
                <c:pt idx="20">
                  <c:v>30.962550000000011</c:v>
                </c:pt>
                <c:pt idx="21">
                  <c:v>32.969795664056591</c:v>
                </c:pt>
                <c:pt idx="22">
                  <c:v>34.903850860829799</c:v>
                </c:pt>
                <c:pt idx="23">
                  <c:v>36.4272909690524</c:v>
                </c:pt>
                <c:pt idx="24">
                  <c:v>36.832698616936135</c:v>
                </c:pt>
                <c:pt idx="25">
                  <c:v>36.885594974218641</c:v>
                </c:pt>
                <c:pt idx="26">
                  <c:v>36.841713424334344</c:v>
                </c:pt>
                <c:pt idx="27">
                  <c:v>36.776977569311796</c:v>
                </c:pt>
                <c:pt idx="28">
                  <c:v>36.722617439928158</c:v>
                </c:pt>
                <c:pt idx="29">
                  <c:v>36.685098672630318</c:v>
                </c:pt>
                <c:pt idx="30">
                  <c:v>36.672326914060271</c:v>
                </c:pt>
                <c:pt idx="31">
                  <c:v>36.684158748413445</c:v>
                </c:pt>
                <c:pt idx="32">
                  <c:v>36.732916917878299</c:v>
                </c:pt>
                <c:pt idx="33">
                  <c:v>36.79618387207055</c:v>
                </c:pt>
                <c:pt idx="34">
                  <c:v>36.85295677685906</c:v>
                </c:pt>
                <c:pt idx="35">
                  <c:v>36.898763352096594</c:v>
                </c:pt>
                <c:pt idx="36">
                  <c:v>36.933967660001144</c:v>
                </c:pt>
                <c:pt idx="37">
                  <c:v>36.960121059979578</c:v>
                </c:pt>
                <c:pt idx="38">
                  <c:v>36.978867354014</c:v>
                </c:pt>
                <c:pt idx="39">
                  <c:v>36.991650180020173</c:v>
                </c:pt>
                <c:pt idx="40">
                  <c:v>36.99966540731787</c:v>
                </c:pt>
                <c:pt idx="41">
                  <c:v>37.003882673176307</c:v>
                </c:pt>
                <c:pt idx="42">
                  <c:v>37.005081673331524</c:v>
                </c:pt>
                <c:pt idx="43">
                  <c:v>37.003887288509183</c:v>
                </c:pt>
                <c:pt idx="44">
                  <c:v>37.000799633988557</c:v>
                </c:pt>
                <c:pt idx="45">
                  <c:v>37.615201770764372</c:v>
                </c:pt>
                <c:pt idx="46">
                  <c:v>38.067293713796957</c:v>
                </c:pt>
                <c:pt idx="47">
                  <c:v>38.450639178769052</c:v>
                </c:pt>
                <c:pt idx="48">
                  <c:v>38.801796423092945</c:v>
                </c:pt>
                <c:pt idx="49">
                  <c:v>39.134255963598001</c:v>
                </c:pt>
                <c:pt idx="50">
                  <c:v>39.454258184911396</c:v>
                </c:pt>
                <c:pt idx="51">
                  <c:v>39.763925356327192</c:v>
                </c:pt>
                <c:pt idx="52">
                  <c:v>40.250586627793098</c:v>
                </c:pt>
                <c:pt idx="53">
                  <c:v>40.731698679462426</c:v>
                </c:pt>
                <c:pt idx="54">
                  <c:v>41.207908352092581</c:v>
                </c:pt>
                <c:pt idx="55">
                  <c:v>41.679403570722847</c:v>
                </c:pt>
                <c:pt idx="56">
                  <c:v>42.146655498302223</c:v>
                </c:pt>
                <c:pt idx="57">
                  <c:v>42.609920359845994</c:v>
                </c:pt>
                <c:pt idx="58">
                  <c:v>43.069650717428694</c:v>
                </c:pt>
                <c:pt idx="59">
                  <c:v>43.526204059870302</c:v>
                </c:pt>
                <c:pt idx="60">
                  <c:v>43.98005783041026</c:v>
                </c:pt>
                <c:pt idx="61">
                  <c:v>44.429967701910272</c:v>
                </c:pt>
                <c:pt idx="62">
                  <c:v>44.876776014642367</c:v>
                </c:pt>
                <c:pt idx="63">
                  <c:v>45.320220039960816</c:v>
                </c:pt>
                <c:pt idx="64">
                  <c:v>45.760995852221221</c:v>
                </c:pt>
                <c:pt idx="65">
                  <c:v>46.199211143356315</c:v>
                </c:pt>
                <c:pt idx="66">
                  <c:v>46.634466014830053</c:v>
                </c:pt>
                <c:pt idx="67">
                  <c:v>47.066482468428354</c:v>
                </c:pt>
                <c:pt idx="68">
                  <c:v>47.495613810818362</c:v>
                </c:pt>
                <c:pt idx="69">
                  <c:v>47.922036397463124</c:v>
                </c:pt>
                <c:pt idx="70">
                  <c:v>48.346177710923413</c:v>
                </c:pt>
                <c:pt idx="71">
                  <c:v>48.768312445520358</c:v>
                </c:pt>
                <c:pt idx="72">
                  <c:v>49.188841369826726</c:v>
                </c:pt>
                <c:pt idx="73">
                  <c:v>49.608044834100625</c:v>
                </c:pt>
                <c:pt idx="74">
                  <c:v>50.029526775933931</c:v>
                </c:pt>
                <c:pt idx="75">
                  <c:v>50.452768603059361</c:v>
                </c:pt>
                <c:pt idx="76">
                  <c:v>50.887260194052267</c:v>
                </c:pt>
                <c:pt idx="77">
                  <c:v>51.343723900361155</c:v>
                </c:pt>
                <c:pt idx="78">
                  <c:v>51.834543481566818</c:v>
                </c:pt>
                <c:pt idx="79">
                  <c:v>52.364231402761064</c:v>
                </c:pt>
                <c:pt idx="80">
                  <c:v>52.936166891819475</c:v>
                </c:pt>
                <c:pt idx="81">
                  <c:v>53.547532962698256</c:v>
                </c:pt>
                <c:pt idx="82">
                  <c:v>54.195569952214846</c:v>
                </c:pt>
                <c:pt idx="83">
                  <c:v>54.873998086073918</c:v>
                </c:pt>
                <c:pt idx="84">
                  <c:v>55.577762386589953</c:v>
                </c:pt>
                <c:pt idx="85">
                  <c:v>56.30015968988581</c:v>
                </c:pt>
                <c:pt idx="86">
                  <c:v>57.036226555615613</c:v>
                </c:pt>
                <c:pt idx="87">
                  <c:v>57.780413618830018</c:v>
                </c:pt>
                <c:pt idx="88">
                  <c:v>58.528951670675255</c:v>
                </c:pt>
                <c:pt idx="89">
                  <c:v>59.278009033470603</c:v>
                </c:pt>
                <c:pt idx="90">
                  <c:v>60.025321996566419</c:v>
                </c:pt>
                <c:pt idx="91">
                  <c:v>60.768761635119063</c:v>
                </c:pt>
                <c:pt idx="92">
                  <c:v>61.507440997050942</c:v>
                </c:pt>
                <c:pt idx="93">
                  <c:v>62.240611707996756</c:v>
                </c:pt>
                <c:pt idx="94">
                  <c:v>62.968405418818605</c:v>
                </c:pt>
                <c:pt idx="95">
                  <c:v>63.690992787214292</c:v>
                </c:pt>
                <c:pt idx="96">
                  <c:v>64.40908109135853</c:v>
                </c:pt>
                <c:pt idx="97">
                  <c:v>65.123287499422062</c:v>
                </c:pt>
                <c:pt idx="98">
                  <c:v>65.834486054175798</c:v>
                </c:pt>
                <c:pt idx="99">
                  <c:v>66.543359116723465</c:v>
                </c:pt>
                <c:pt idx="100">
                  <c:v>67.250656901352457</c:v>
                </c:pt>
                <c:pt idx="101">
                  <c:v>67.956892659457381</c:v>
                </c:pt>
                <c:pt idx="102">
                  <c:v>68.662549630052411</c:v>
                </c:pt>
                <c:pt idx="103">
                  <c:v>69.367884183861804</c:v>
                </c:pt>
                <c:pt idx="104">
                  <c:v>70.073095078837838</c:v>
                </c:pt>
                <c:pt idx="105">
                  <c:v>70.778200853366059</c:v>
                </c:pt>
                <c:pt idx="106">
                  <c:v>71.483176389760956</c:v>
                </c:pt>
                <c:pt idx="107">
                  <c:v>72.18787700858212</c:v>
                </c:pt>
                <c:pt idx="108">
                  <c:v>72.892144556161853</c:v>
                </c:pt>
                <c:pt idx="109">
                  <c:v>73.595758449306544</c:v>
                </c:pt>
                <c:pt idx="110">
                  <c:v>74.298513959479479</c:v>
                </c:pt>
                <c:pt idx="111">
                  <c:v>75.000187612603384</c:v>
                </c:pt>
                <c:pt idx="112">
                  <c:v>75.700591528536506</c:v>
                </c:pt>
                <c:pt idx="113">
                  <c:v>76.399546079805106</c:v>
                </c:pt>
                <c:pt idx="114">
                  <c:v>77.096914993163779</c:v>
                </c:pt>
                <c:pt idx="115">
                  <c:v>77.792581926364221</c:v>
                </c:pt>
                <c:pt idx="116">
                  <c:v>78.486471296718719</c:v>
                </c:pt>
                <c:pt idx="117">
                  <c:v>79.178527728044969</c:v>
                </c:pt>
                <c:pt idx="118">
                  <c:v>79.868727285065091</c:v>
                </c:pt>
                <c:pt idx="119">
                  <c:v>80.557059907917363</c:v>
                </c:pt>
                <c:pt idx="120">
                  <c:v>81.243535020172786</c:v>
                </c:pt>
                <c:pt idx="121">
                  <c:v>81.928167413152593</c:v>
                </c:pt>
                <c:pt idx="122">
                  <c:v>82.61098021108161</c:v>
                </c:pt>
                <c:pt idx="123">
                  <c:v>83.291994487285024</c:v>
                </c:pt>
                <c:pt idx="124">
                  <c:v>83.971231497046091</c:v>
                </c:pt>
                <c:pt idx="125">
                  <c:v>84.648705887688948</c:v>
                </c:pt>
                <c:pt idx="126">
                  <c:v>85.324428135825883</c:v>
                </c:pt>
                <c:pt idx="127">
                  <c:v>85.998400792178302</c:v>
                </c:pt>
                <c:pt idx="128">
                  <c:v>86.359898242340648</c:v>
                </c:pt>
                <c:pt idx="129">
                  <c:v>86.724418474963201</c:v>
                </c:pt>
                <c:pt idx="130">
                  <c:v>87.092011966768794</c:v>
                </c:pt>
                <c:pt idx="131">
                  <c:v>87.462729957497189</c:v>
                </c:pt>
                <c:pt idx="132">
                  <c:v>87.840977552204848</c:v>
                </c:pt>
                <c:pt idx="133">
                  <c:v>88.230989449229583</c:v>
                </c:pt>
                <c:pt idx="134">
                  <c:v>88.636230556754228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CC-4E9E-8A03-2EAE3542DD98}"/>
            </c:ext>
          </c:extLst>
        </c:ser>
        <c:ser>
          <c:idx val="6"/>
          <c:order val="4"/>
          <c:tx>
            <c:v>Contenido de Cristales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34"/>
              <c:layout>
                <c:manualLayout>
                  <c:x val="-0.16760574229691877"/>
                  <c:y val="0.22946724709784411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54 % m/m</a:t>
                    </a:r>
                    <a:endParaRPr lang="en-US" dirty="0"/>
                  </a:p>
                </c:rich>
              </c:tx>
              <c:numFmt formatCode="#,##0" sourceLinked="0"/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'CONDENSED RESULTS'!$A$5:$A$145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  <c:pt idx="70">
                  <c:v>27</c:v>
                </c:pt>
                <c:pt idx="71">
                  <c:v>28</c:v>
                </c:pt>
                <c:pt idx="72">
                  <c:v>29</c:v>
                </c:pt>
                <c:pt idx="73">
                  <c:v>30</c:v>
                </c:pt>
                <c:pt idx="74">
                  <c:v>31</c:v>
                </c:pt>
                <c:pt idx="75">
                  <c:v>32</c:v>
                </c:pt>
                <c:pt idx="76">
                  <c:v>33</c:v>
                </c:pt>
                <c:pt idx="77">
                  <c:v>34</c:v>
                </c:pt>
                <c:pt idx="78">
                  <c:v>35</c:v>
                </c:pt>
                <c:pt idx="79">
                  <c:v>36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42</c:v>
                </c:pt>
                <c:pt idx="86">
                  <c:v>43</c:v>
                </c:pt>
                <c:pt idx="87">
                  <c:v>44</c:v>
                </c:pt>
                <c:pt idx="88">
                  <c:v>45</c:v>
                </c:pt>
                <c:pt idx="89">
                  <c:v>46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50</c:v>
                </c:pt>
                <c:pt idx="94">
                  <c:v>51</c:v>
                </c:pt>
                <c:pt idx="95">
                  <c:v>52</c:v>
                </c:pt>
                <c:pt idx="96">
                  <c:v>53</c:v>
                </c:pt>
                <c:pt idx="97">
                  <c:v>54</c:v>
                </c:pt>
                <c:pt idx="98">
                  <c:v>55</c:v>
                </c:pt>
                <c:pt idx="99">
                  <c:v>56</c:v>
                </c:pt>
                <c:pt idx="100">
                  <c:v>57</c:v>
                </c:pt>
                <c:pt idx="101">
                  <c:v>58</c:v>
                </c:pt>
                <c:pt idx="102">
                  <c:v>59</c:v>
                </c:pt>
                <c:pt idx="103">
                  <c:v>60</c:v>
                </c:pt>
                <c:pt idx="104">
                  <c:v>61</c:v>
                </c:pt>
                <c:pt idx="105">
                  <c:v>62</c:v>
                </c:pt>
                <c:pt idx="106">
                  <c:v>63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67</c:v>
                </c:pt>
                <c:pt idx="111">
                  <c:v>68</c:v>
                </c:pt>
                <c:pt idx="112">
                  <c:v>69</c:v>
                </c:pt>
                <c:pt idx="113">
                  <c:v>70</c:v>
                </c:pt>
                <c:pt idx="114">
                  <c:v>71</c:v>
                </c:pt>
                <c:pt idx="115">
                  <c:v>72</c:v>
                </c:pt>
                <c:pt idx="116">
                  <c:v>73</c:v>
                </c:pt>
                <c:pt idx="117">
                  <c:v>74</c:v>
                </c:pt>
                <c:pt idx="118">
                  <c:v>75</c:v>
                </c:pt>
                <c:pt idx="119">
                  <c:v>76</c:v>
                </c:pt>
                <c:pt idx="120">
                  <c:v>77</c:v>
                </c:pt>
                <c:pt idx="121">
                  <c:v>78</c:v>
                </c:pt>
                <c:pt idx="122">
                  <c:v>79</c:v>
                </c:pt>
                <c:pt idx="123">
                  <c:v>80</c:v>
                </c:pt>
                <c:pt idx="124">
                  <c:v>81</c:v>
                </c:pt>
                <c:pt idx="125">
                  <c:v>82</c:v>
                </c:pt>
                <c:pt idx="126">
                  <c:v>83</c:v>
                </c:pt>
                <c:pt idx="127">
                  <c:v>84</c:v>
                </c:pt>
                <c:pt idx="128">
                  <c:v>85</c:v>
                </c:pt>
                <c:pt idx="129">
                  <c:v>86</c:v>
                </c:pt>
                <c:pt idx="130">
                  <c:v>87</c:v>
                </c:pt>
                <c:pt idx="131">
                  <c:v>88</c:v>
                </c:pt>
                <c:pt idx="132">
                  <c:v>89</c:v>
                </c:pt>
                <c:pt idx="133">
                  <c:v>90</c:v>
                </c:pt>
                <c:pt idx="134">
                  <c:v>91</c:v>
                </c:pt>
              </c:numCache>
            </c:numRef>
          </c:cat>
          <c:val>
            <c:numRef>
              <c:f>'CONDENSED RESULTS'!$J$5:$J$145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0.33053284117525933</c:v>
                </c:pt>
                <c:pt idx="44">
                  <c:v>0.33056042358513604</c:v>
                </c:pt>
                <c:pt idx="45">
                  <c:v>0.44822228126258423</c:v>
                </c:pt>
                <c:pt idx="46">
                  <c:v>0.60487898399430329</c:v>
                </c:pt>
                <c:pt idx="47">
                  <c:v>0.78449147877158487</c:v>
                </c:pt>
                <c:pt idx="48">
                  <c:v>1.0067812318182057</c:v>
                </c:pt>
                <c:pt idx="49">
                  <c:v>1.2613453135708255</c:v>
                </c:pt>
                <c:pt idx="50">
                  <c:v>1.5624192343690637</c:v>
                </c:pt>
                <c:pt idx="51">
                  <c:v>1.9023544111573147</c:v>
                </c:pt>
                <c:pt idx="52">
                  <c:v>2.2901629259522154</c:v>
                </c:pt>
                <c:pt idx="53">
                  <c:v>2.71990665491297</c:v>
                </c:pt>
                <c:pt idx="54">
                  <c:v>3.1958151775339956</c:v>
                </c:pt>
                <c:pt idx="55">
                  <c:v>3.7125019193415461</c:v>
                </c:pt>
                <c:pt idx="56">
                  <c:v>4.2701924413489163</c:v>
                </c:pt>
                <c:pt idx="57">
                  <c:v>4.8633048231804077</c:v>
                </c:pt>
                <c:pt idx="58">
                  <c:v>5.4891160763489344</c:v>
                </c:pt>
                <c:pt idx="59">
                  <c:v>6.1416930022591121</c:v>
                </c:pt>
                <c:pt idx="60">
                  <c:v>6.8483705627410103</c:v>
                </c:pt>
                <c:pt idx="61">
                  <c:v>7.5848489746913526</c:v>
                </c:pt>
                <c:pt idx="62">
                  <c:v>8.3613521744495536</c:v>
                </c:pt>
                <c:pt idx="63">
                  <c:v>9.1630276458537221</c:v>
                </c:pt>
                <c:pt idx="64">
                  <c:v>9.9920106847807428</c:v>
                </c:pt>
                <c:pt idx="65">
                  <c:v>10.855667947165513</c:v>
                </c:pt>
                <c:pt idx="66">
                  <c:v>11.755587181729265</c:v>
                </c:pt>
                <c:pt idx="67">
                  <c:v>12.682855942354928</c:v>
                </c:pt>
                <c:pt idx="68">
                  <c:v>13.635553222548733</c:v>
                </c:pt>
                <c:pt idx="69">
                  <c:v>14.60655208875572</c:v>
                </c:pt>
                <c:pt idx="70">
                  <c:v>15.592891706157753</c:v>
                </c:pt>
                <c:pt idx="71">
                  <c:v>16.588828410603941</c:v>
                </c:pt>
                <c:pt idx="72">
                  <c:v>17.591435925833682</c:v>
                </c:pt>
                <c:pt idx="73">
                  <c:v>18.545523997795886</c:v>
                </c:pt>
                <c:pt idx="74">
                  <c:v>19.491887846121543</c:v>
                </c:pt>
                <c:pt idx="75">
                  <c:v>20.370875270798173</c:v>
                </c:pt>
                <c:pt idx="76">
                  <c:v>21.231850612094835</c:v>
                </c:pt>
                <c:pt idx="77">
                  <c:v>22.034706265579182</c:v>
                </c:pt>
                <c:pt idx="78">
                  <c:v>22.817623263774895</c:v>
                </c:pt>
                <c:pt idx="79">
                  <c:v>23.553800290998009</c:v>
                </c:pt>
                <c:pt idx="80">
                  <c:v>24.274368315581984</c:v>
                </c:pt>
                <c:pt idx="81">
                  <c:v>24.961492909444978</c:v>
                </c:pt>
                <c:pt idx="82">
                  <c:v>25.639994219223944</c:v>
                </c:pt>
                <c:pt idx="83">
                  <c:v>26.297321452353167</c:v>
                </c:pt>
                <c:pt idx="84">
                  <c:v>26.952183045570543</c:v>
                </c:pt>
                <c:pt idx="85">
                  <c:v>27.594929825696479</c:v>
                </c:pt>
                <c:pt idx="86">
                  <c:v>28.238780906947763</c:v>
                </c:pt>
                <c:pt idx="87">
                  <c:v>28.87578865411971</c:v>
                </c:pt>
                <c:pt idx="88">
                  <c:v>29.514737175701523</c:v>
                </c:pt>
                <c:pt idx="89">
                  <c:v>30.148923541494653</c:v>
                </c:pt>
                <c:pt idx="90">
                  <c:v>30.783898190211005</c:v>
                </c:pt>
                <c:pt idx="91">
                  <c:v>31.414092289386254</c:v>
                </c:pt>
                <c:pt idx="92">
                  <c:v>32.042918981639424</c:v>
                </c:pt>
                <c:pt idx="93">
                  <c:v>32.665928449273196</c:v>
                </c:pt>
                <c:pt idx="94">
                  <c:v>33.285255190473897</c:v>
                </c:pt>
                <c:pt idx="95">
                  <c:v>33.897528379358157</c:v>
                </c:pt>
                <c:pt idx="96">
                  <c:v>34.504194942877028</c:v>
                </c:pt>
                <c:pt idx="97">
                  <c:v>35.102860986718113</c:v>
                </c:pt>
                <c:pt idx="98">
                  <c:v>35.694640566340247</c:v>
                </c:pt>
                <c:pt idx="99">
                  <c:v>36.277958741180925</c:v>
                </c:pt>
                <c:pt idx="100">
                  <c:v>36.853772541260724</c:v>
                </c:pt>
                <c:pt idx="101">
                  <c:v>37.42113684021249</c:v>
                </c:pt>
                <c:pt idx="102">
                  <c:v>37.980911372587464</c:v>
                </c:pt>
                <c:pt idx="103">
                  <c:v>38.532590144112596</c:v>
                </c:pt>
                <c:pt idx="104">
                  <c:v>39.076934943628906</c:v>
                </c:pt>
                <c:pt idx="105">
                  <c:v>39.613712086873484</c:v>
                </c:pt>
                <c:pt idx="106">
                  <c:v>40.143565873292239</c:v>
                </c:pt>
                <c:pt idx="107">
                  <c:v>40.666407429146759</c:v>
                </c:pt>
                <c:pt idx="108">
                  <c:v>41.18274978106416</c:v>
                </c:pt>
                <c:pt idx="109">
                  <c:v>41.692564745412547</c:v>
                </c:pt>
                <c:pt idx="110">
                  <c:v>42.196235782851758</c:v>
                </c:pt>
                <c:pt idx="111">
                  <c:v>42.693749614372841</c:v>
                </c:pt>
                <c:pt idx="112">
                  <c:v>43.185376794030603</c:v>
                </c:pt>
                <c:pt idx="113">
                  <c:v>43.671101446093644</c:v>
                </c:pt>
                <c:pt idx="114">
                  <c:v>44.151107145308586</c:v>
                </c:pt>
                <c:pt idx="115">
                  <c:v>44.625375055748421</c:v>
                </c:pt>
                <c:pt idx="116">
                  <c:v>45.094030161426225</c:v>
                </c:pt>
                <c:pt idx="117">
                  <c:v>45.557057866940397</c:v>
                </c:pt>
                <c:pt idx="118">
                  <c:v>46.014549892696209</c:v>
                </c:pt>
                <c:pt idx="119">
                  <c:v>46.466503907253539</c:v>
                </c:pt>
                <c:pt idx="120">
                  <c:v>46.912997372543082</c:v>
                </c:pt>
                <c:pt idx="121">
                  <c:v>47.354045329610351</c:v>
                </c:pt>
                <c:pt idx="122">
                  <c:v>47.789722676632771</c:v>
                </c:pt>
                <c:pt idx="123">
                  <c:v>48.220062802696425</c:v>
                </c:pt>
                <c:pt idx="124">
                  <c:v>48.645143191512801</c:v>
                </c:pt>
                <c:pt idx="125">
                  <c:v>49.065012941448884</c:v>
                </c:pt>
                <c:pt idx="126">
                  <c:v>49.479752520344782</c:v>
                </c:pt>
                <c:pt idx="127">
                  <c:v>49.889421906843843</c:v>
                </c:pt>
                <c:pt idx="128">
                  <c:v>50.475060594124045</c:v>
                </c:pt>
                <c:pt idx="129">
                  <c:v>51.049800457906343</c:v>
                </c:pt>
                <c:pt idx="130">
                  <c:v>51.630645053392342</c:v>
                </c:pt>
                <c:pt idx="131">
                  <c:v>52.20532916681433</c:v>
                </c:pt>
                <c:pt idx="132">
                  <c:v>52.779690378128393</c:v>
                </c:pt>
                <c:pt idx="133">
                  <c:v>53.340846190374137</c:v>
                </c:pt>
                <c:pt idx="134">
                  <c:v>53.890684080368445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CC-4E9E-8A03-2EAE3542D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6719408"/>
        <c:axId val="-336714512"/>
      </c:lineChart>
      <c:lineChart>
        <c:grouping val="standard"/>
        <c:varyColors val="0"/>
        <c:ser>
          <c:idx val="0"/>
          <c:order val="0"/>
          <c:tx>
            <c:v>Sobresaturación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'CONDENSED RESULTS'!$A$5:$A$145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  <c:pt idx="70">
                  <c:v>27</c:v>
                </c:pt>
                <c:pt idx="71">
                  <c:v>28</c:v>
                </c:pt>
                <c:pt idx="72">
                  <c:v>29</c:v>
                </c:pt>
                <c:pt idx="73">
                  <c:v>30</c:v>
                </c:pt>
                <c:pt idx="74">
                  <c:v>31</c:v>
                </c:pt>
                <c:pt idx="75">
                  <c:v>32</c:v>
                </c:pt>
                <c:pt idx="76">
                  <c:v>33</c:v>
                </c:pt>
                <c:pt idx="77">
                  <c:v>34</c:v>
                </c:pt>
                <c:pt idx="78">
                  <c:v>35</c:v>
                </c:pt>
                <c:pt idx="79">
                  <c:v>36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42</c:v>
                </c:pt>
                <c:pt idx="86">
                  <c:v>43</c:v>
                </c:pt>
                <c:pt idx="87">
                  <c:v>44</c:v>
                </c:pt>
                <c:pt idx="88">
                  <c:v>45</c:v>
                </c:pt>
                <c:pt idx="89">
                  <c:v>46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50</c:v>
                </c:pt>
                <c:pt idx="94">
                  <c:v>51</c:v>
                </c:pt>
                <c:pt idx="95">
                  <c:v>52</c:v>
                </c:pt>
                <c:pt idx="96">
                  <c:v>53</c:v>
                </c:pt>
                <c:pt idx="97">
                  <c:v>54</c:v>
                </c:pt>
                <c:pt idx="98">
                  <c:v>55</c:v>
                </c:pt>
                <c:pt idx="99">
                  <c:v>56</c:v>
                </c:pt>
                <c:pt idx="100">
                  <c:v>57</c:v>
                </c:pt>
                <c:pt idx="101">
                  <c:v>58</c:v>
                </c:pt>
                <c:pt idx="102">
                  <c:v>59</c:v>
                </c:pt>
                <c:pt idx="103">
                  <c:v>60</c:v>
                </c:pt>
                <c:pt idx="104">
                  <c:v>61</c:v>
                </c:pt>
                <c:pt idx="105">
                  <c:v>62</c:v>
                </c:pt>
                <c:pt idx="106">
                  <c:v>63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67</c:v>
                </c:pt>
                <c:pt idx="111">
                  <c:v>68</c:v>
                </c:pt>
                <c:pt idx="112">
                  <c:v>69</c:v>
                </c:pt>
                <c:pt idx="113">
                  <c:v>70</c:v>
                </c:pt>
                <c:pt idx="114">
                  <c:v>71</c:v>
                </c:pt>
                <c:pt idx="115">
                  <c:v>72</c:v>
                </c:pt>
                <c:pt idx="116">
                  <c:v>73</c:v>
                </c:pt>
                <c:pt idx="117">
                  <c:v>74</c:v>
                </c:pt>
                <c:pt idx="118">
                  <c:v>75</c:v>
                </c:pt>
                <c:pt idx="119">
                  <c:v>76</c:v>
                </c:pt>
                <c:pt idx="120">
                  <c:v>77</c:v>
                </c:pt>
                <c:pt idx="121">
                  <c:v>78</c:v>
                </c:pt>
                <c:pt idx="122">
                  <c:v>79</c:v>
                </c:pt>
                <c:pt idx="123">
                  <c:v>80</c:v>
                </c:pt>
                <c:pt idx="124">
                  <c:v>81</c:v>
                </c:pt>
                <c:pt idx="125">
                  <c:v>82</c:v>
                </c:pt>
                <c:pt idx="126">
                  <c:v>83</c:v>
                </c:pt>
                <c:pt idx="127">
                  <c:v>84</c:v>
                </c:pt>
                <c:pt idx="128">
                  <c:v>85</c:v>
                </c:pt>
                <c:pt idx="129">
                  <c:v>86</c:v>
                </c:pt>
                <c:pt idx="130">
                  <c:v>87</c:v>
                </c:pt>
                <c:pt idx="131">
                  <c:v>88</c:v>
                </c:pt>
                <c:pt idx="132">
                  <c:v>89</c:v>
                </c:pt>
                <c:pt idx="133">
                  <c:v>90</c:v>
                </c:pt>
                <c:pt idx="134">
                  <c:v>91</c:v>
                </c:pt>
              </c:numCache>
            </c:numRef>
          </c:cat>
          <c:val>
            <c:numRef>
              <c:f>'CONDENSED RESULTS'!$D$5:$D$145</c:f>
              <c:numCache>
                <c:formatCode>0.00</c:formatCode>
                <c:ptCount val="141"/>
                <c:pt idx="0">
                  <c:v>0.7602125444312563</c:v>
                </c:pt>
                <c:pt idx="1">
                  <c:v>0.7602125444312563</c:v>
                </c:pt>
                <c:pt idx="2">
                  <c:v>0.75915602170597518</c:v>
                </c:pt>
                <c:pt idx="3">
                  <c:v>0.75915602170597518</c:v>
                </c:pt>
                <c:pt idx="4">
                  <c:v>0.75915602170597518</c:v>
                </c:pt>
                <c:pt idx="5">
                  <c:v>0.75915602170597518</c:v>
                </c:pt>
                <c:pt idx="6">
                  <c:v>0.75915602170597518</c:v>
                </c:pt>
                <c:pt idx="7">
                  <c:v>0.75915602170597518</c:v>
                </c:pt>
                <c:pt idx="8">
                  <c:v>0.75915602170597518</c:v>
                </c:pt>
                <c:pt idx="9">
                  <c:v>0.75915602170597518</c:v>
                </c:pt>
                <c:pt idx="10">
                  <c:v>0.75915602170597518</c:v>
                </c:pt>
                <c:pt idx="11">
                  <c:v>0.75915602170597518</c:v>
                </c:pt>
                <c:pt idx="12">
                  <c:v>0.75915602170597518</c:v>
                </c:pt>
                <c:pt idx="13">
                  <c:v>0.75915602170597518</c:v>
                </c:pt>
                <c:pt idx="14">
                  <c:v>0.75915602170597518</c:v>
                </c:pt>
                <c:pt idx="15">
                  <c:v>0.75915602170597518</c:v>
                </c:pt>
                <c:pt idx="16">
                  <c:v>0.75915602170597518</c:v>
                </c:pt>
                <c:pt idx="17">
                  <c:v>0.75915602170597518</c:v>
                </c:pt>
                <c:pt idx="18">
                  <c:v>0.77337490149182997</c:v>
                </c:pt>
                <c:pt idx="19">
                  <c:v>0.76832530151285472</c:v>
                </c:pt>
                <c:pt idx="20">
                  <c:v>0.78678593752584447</c:v>
                </c:pt>
                <c:pt idx="21">
                  <c:v>0.79154931242045756</c:v>
                </c:pt>
                <c:pt idx="22">
                  <c:v>0.81142503138702382</c:v>
                </c:pt>
                <c:pt idx="23">
                  <c:v>0.82343601280725787</c:v>
                </c:pt>
                <c:pt idx="24">
                  <c:v>0.84591516862718019</c:v>
                </c:pt>
                <c:pt idx="25">
                  <c:v>0.86417905574047815</c:v>
                </c:pt>
                <c:pt idx="26">
                  <c:v>0.89056111605368271</c:v>
                </c:pt>
                <c:pt idx="27">
                  <c:v>0.91330026185445301</c:v>
                </c:pt>
                <c:pt idx="28">
                  <c:v>0.94247766513769526</c:v>
                </c:pt>
                <c:pt idx="29">
                  <c:v>0.96770744981618995</c:v>
                </c:pt>
                <c:pt idx="30">
                  <c:v>0.98782375263478917</c:v>
                </c:pt>
                <c:pt idx="31">
                  <c:v>1.003280432365532</c:v>
                </c:pt>
                <c:pt idx="32">
                  <c:v>1.0201770764420646</c:v>
                </c:pt>
                <c:pt idx="33">
                  <c:v>1.0323691935827204</c:v>
                </c:pt>
                <c:pt idx="34">
                  <c:v>1.0460255462831698</c:v>
                </c:pt>
                <c:pt idx="35">
                  <c:v>1.0564593900622159</c:v>
                </c:pt>
                <c:pt idx="36">
                  <c:v>1.0680897538011669</c:v>
                </c:pt>
                <c:pt idx="37">
                  <c:v>1.0775578656281239</c:v>
                </c:pt>
                <c:pt idx="38">
                  <c:v>1.0878958076254879</c:v>
                </c:pt>
                <c:pt idx="39">
                  <c:v>1.0968439894506519</c:v>
                </c:pt>
                <c:pt idx="40">
                  <c:v>1.1063949628958425</c:v>
                </c:pt>
                <c:pt idx="41">
                  <c:v>1.1150979253253883</c:v>
                </c:pt>
                <c:pt idx="42">
                  <c:v>1.1242139515122935</c:v>
                </c:pt>
                <c:pt idx="43">
                  <c:v>1.1328476205543041</c:v>
                </c:pt>
                <c:pt idx="44">
                  <c:v>1.1363711374170433</c:v>
                </c:pt>
                <c:pt idx="45">
                  <c:v>1.1465134882727788</c:v>
                </c:pt>
                <c:pt idx="46">
                  <c:v>1.1385002703871812</c:v>
                </c:pt>
                <c:pt idx="47">
                  <c:v>1.1460012914521525</c:v>
                </c:pt>
                <c:pt idx="48">
                  <c:v>1.1425544104138294</c:v>
                </c:pt>
                <c:pt idx="49">
                  <c:v>1.1468575918364903</c:v>
                </c:pt>
                <c:pt idx="50">
                  <c:v>1.1450931937792497</c:v>
                </c:pt>
                <c:pt idx="51">
                  <c:v>1.147047789607021</c:v>
                </c:pt>
                <c:pt idx="52">
                  <c:v>1.1457048693297214</c:v>
                </c:pt>
                <c:pt idx="53">
                  <c:v>1.145963763685317</c:v>
                </c:pt>
                <c:pt idx="54">
                  <c:v>1.1443985775055867</c:v>
                </c:pt>
                <c:pt idx="55">
                  <c:v>1.1433724441513251</c:v>
                </c:pt>
                <c:pt idx="56">
                  <c:v>1.1412895926822952</c:v>
                </c:pt>
                <c:pt idx="57">
                  <c:v>1.1392605062494758</c:v>
                </c:pt>
                <c:pt idx="58">
                  <c:v>1.1365874231323245</c:v>
                </c:pt>
                <c:pt idx="59">
                  <c:v>1.1408206898102706</c:v>
                </c:pt>
                <c:pt idx="60">
                  <c:v>1.1397075352503943</c:v>
                </c:pt>
                <c:pt idx="61">
                  <c:v>1.1414546290709295</c:v>
                </c:pt>
                <c:pt idx="62">
                  <c:v>1.1406258378764664</c:v>
                </c:pt>
                <c:pt idx="63">
                  <c:v>1.1409479289546234</c:v>
                </c:pt>
                <c:pt idx="64">
                  <c:v>1.1432110243345477</c:v>
                </c:pt>
                <c:pt idx="65">
                  <c:v>1.1462132362685351</c:v>
                </c:pt>
                <c:pt idx="66">
                  <c:v>1.1480944477929933</c:v>
                </c:pt>
                <c:pt idx="67">
                  <c:v>1.1502718679972523</c:v>
                </c:pt>
                <c:pt idx="68">
                  <c:v>1.1517969840701858</c:v>
                </c:pt>
                <c:pt idx="69">
                  <c:v>1.153469807209756</c:v>
                </c:pt>
                <c:pt idx="70">
                  <c:v>1.1547628421752589</c:v>
                </c:pt>
                <c:pt idx="71">
                  <c:v>1.1561806409697191</c:v>
                </c:pt>
                <c:pt idx="72">
                  <c:v>1.148357832962946</c:v>
                </c:pt>
                <c:pt idx="73">
                  <c:v>1.1485810290069787</c:v>
                </c:pt>
                <c:pt idx="74">
                  <c:v>1.1384195421770309</c:v>
                </c:pt>
                <c:pt idx="75">
                  <c:v>1.1379023591138608</c:v>
                </c:pt>
                <c:pt idx="76">
                  <c:v>1.130906713931519</c:v>
                </c:pt>
                <c:pt idx="77">
                  <c:v>1.1314624458984628</c:v>
                </c:pt>
                <c:pt idx="78">
                  <c:v>1.1274342761796921</c:v>
                </c:pt>
                <c:pt idx="79">
                  <c:v>1.1290673756192571</c:v>
                </c:pt>
                <c:pt idx="80">
                  <c:v>1.1271805498209697</c:v>
                </c:pt>
                <c:pt idx="81">
                  <c:v>1.1294251801706134</c:v>
                </c:pt>
                <c:pt idx="82">
                  <c:v>1.1288494589952216</c:v>
                </c:pt>
                <c:pt idx="83">
                  <c:v>1.1312118087486993</c:v>
                </c:pt>
                <c:pt idx="84">
                  <c:v>1.1312804384350539</c:v>
                </c:pt>
                <c:pt idx="85">
                  <c:v>1.133387809713903</c:v>
                </c:pt>
                <c:pt idx="86">
                  <c:v>1.1336396351890121</c:v>
                </c:pt>
                <c:pt idx="87">
                  <c:v>1.1352833913286959</c:v>
                </c:pt>
                <c:pt idx="88">
                  <c:v>1.1354567716568253</c:v>
                </c:pt>
                <c:pt idx="89">
                  <c:v>1.1365828050586833</c:v>
                </c:pt>
                <c:pt idx="90">
                  <c:v>1.1365812195571339</c:v>
                </c:pt>
                <c:pt idx="91">
                  <c:v>1.1372514615192326</c:v>
                </c:pt>
                <c:pt idx="92">
                  <c:v>1.1370926047221903</c:v>
                </c:pt>
                <c:pt idx="93">
                  <c:v>1.137433978784858</c:v>
                </c:pt>
                <c:pt idx="94">
                  <c:v>1.1371943338385231</c:v>
                </c:pt>
                <c:pt idx="95">
                  <c:v>1.1373492084474917</c:v>
                </c:pt>
                <c:pt idx="96">
                  <c:v>1.1371162628454434</c:v>
                </c:pt>
                <c:pt idx="97">
                  <c:v>1.1372056957118275</c:v>
                </c:pt>
                <c:pt idx="98">
                  <c:v>1.1370466637395253</c:v>
                </c:pt>
                <c:pt idx="99">
                  <c:v>1.1371519031296067</c:v>
                </c:pt>
                <c:pt idx="100">
                  <c:v>1.1371010588223738</c:v>
                </c:pt>
                <c:pt idx="101">
                  <c:v>1.1372616840543457</c:v>
                </c:pt>
                <c:pt idx="102">
                  <c:v>1.1373221539705436</c:v>
                </c:pt>
                <c:pt idx="103">
                  <c:v>1.1375448162531363</c:v>
                </c:pt>
                <c:pt idx="104">
                  <c:v>1.1376981443484127</c:v>
                </c:pt>
                <c:pt idx="105">
                  <c:v>1.1379693636686068</c:v>
                </c:pt>
                <c:pt idx="106">
                  <c:v>1.1381869867458274</c:v>
                </c:pt>
                <c:pt idx="107">
                  <c:v>1.1384852715952622</c:v>
                </c:pt>
                <c:pt idx="108">
                  <c:v>1.1387382128770125</c:v>
                </c:pt>
                <c:pt idx="109">
                  <c:v>1.1390430118890773</c:v>
                </c:pt>
                <c:pt idx="110">
                  <c:v>1.1393081588366878</c:v>
                </c:pt>
                <c:pt idx="111">
                  <c:v>1.139604915768426</c:v>
                </c:pt>
                <c:pt idx="112">
                  <c:v>1.1398677041593475</c:v>
                </c:pt>
                <c:pt idx="113">
                  <c:v>1.1401494089467727</c:v>
                </c:pt>
                <c:pt idx="114">
                  <c:v>1.1404035943750206</c:v>
                </c:pt>
                <c:pt idx="115">
                  <c:v>1.1406698102445116</c:v>
                </c:pt>
                <c:pt idx="116">
                  <c:v>1.140915399139613</c:v>
                </c:pt>
                <c:pt idx="117">
                  <c:v>1.1411699321256019</c:v>
                </c:pt>
                <c:pt idx="118">
                  <c:v>1.1414103863946377</c:v>
                </c:pt>
                <c:pt idx="119">
                  <c:v>1.1416586585808846</c:v>
                </c:pt>
                <c:pt idx="120">
                  <c:v>1.1418982850066097</c:v>
                </c:pt>
                <c:pt idx="121">
                  <c:v>1.1421451794291695</c:v>
                </c:pt>
                <c:pt idx="122">
                  <c:v>1.1423872744839556</c:v>
                </c:pt>
                <c:pt idx="123">
                  <c:v>1.1426358474790319</c:v>
                </c:pt>
                <c:pt idx="124">
                  <c:v>1.1428818010316941</c:v>
                </c:pt>
                <c:pt idx="125">
                  <c:v>1.1431329109415789</c:v>
                </c:pt>
                <c:pt idx="126">
                  <c:v>1.1433821712409429</c:v>
                </c:pt>
                <c:pt idx="127">
                  <c:v>1.1436348248175072</c:v>
                </c:pt>
                <c:pt idx="128">
                  <c:v>1.1438854448070981</c:v>
                </c:pt>
                <c:pt idx="129">
                  <c:v>1.1481514687986054</c:v>
                </c:pt>
                <c:pt idx="130">
                  <c:v>1.1489524734486036</c:v>
                </c:pt>
                <c:pt idx="131">
                  <c:v>1.1525200241616484</c:v>
                </c:pt>
                <c:pt idx="132">
                  <c:v>1.153160572507246</c:v>
                </c:pt>
                <c:pt idx="133">
                  <c:v>1.1553533391272393</c:v>
                </c:pt>
                <c:pt idx="134">
                  <c:v>1.1550288032956559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DCC-4E9E-8A03-2EAE3542DD98}"/>
            </c:ext>
          </c:extLst>
        </c:ser>
        <c:ser>
          <c:idx val="4"/>
          <c:order val="3"/>
          <c:tx>
            <c:v>Am</c:v>
          </c:tx>
          <c:spPr>
            <a:ln w="57150">
              <a:solidFill>
                <a:schemeClr val="bg2">
                  <a:lumMod val="25000"/>
                </a:schemeClr>
              </a:solidFill>
            </a:ln>
          </c:spPr>
          <c:marker>
            <c:symbol val="none"/>
          </c:marker>
          <c:dLbls>
            <c:dLbl>
              <c:idx val="134"/>
              <c:layout>
                <c:manualLayout>
                  <c:x val="-0.14528046218487395"/>
                  <c:y val="-6.530099502487561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91 min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0.656 mm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'CONDENSED RESULTS'!$A$5:$A$145</c:f>
              <c:numCache>
                <c:formatCode>General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12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</c:v>
                </c:pt>
                <c:pt idx="23">
                  <c:v>2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6</c:v>
                </c:pt>
                <c:pt idx="28">
                  <c:v>7</c:v>
                </c:pt>
                <c:pt idx="29">
                  <c:v>8</c:v>
                </c:pt>
                <c:pt idx="30">
                  <c:v>9</c:v>
                </c:pt>
                <c:pt idx="31">
                  <c:v>10</c:v>
                </c:pt>
                <c:pt idx="32">
                  <c:v>11</c:v>
                </c:pt>
                <c:pt idx="33">
                  <c:v>12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18</c:v>
                </c:pt>
                <c:pt idx="40">
                  <c:v>19</c:v>
                </c:pt>
                <c:pt idx="41">
                  <c:v>20</c:v>
                </c:pt>
                <c:pt idx="42">
                  <c:v>21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3</c:v>
                </c:pt>
                <c:pt idx="47">
                  <c:v>4</c:v>
                </c:pt>
                <c:pt idx="48">
                  <c:v>5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11</c:v>
                </c:pt>
                <c:pt idx="55">
                  <c:v>12</c:v>
                </c:pt>
                <c:pt idx="56">
                  <c:v>13</c:v>
                </c:pt>
                <c:pt idx="57">
                  <c:v>14</c:v>
                </c:pt>
                <c:pt idx="58">
                  <c:v>15</c:v>
                </c:pt>
                <c:pt idx="59">
                  <c:v>16</c:v>
                </c:pt>
                <c:pt idx="60">
                  <c:v>17</c:v>
                </c:pt>
                <c:pt idx="61">
                  <c:v>18</c:v>
                </c:pt>
                <c:pt idx="62">
                  <c:v>19</c:v>
                </c:pt>
                <c:pt idx="63">
                  <c:v>20</c:v>
                </c:pt>
                <c:pt idx="64">
                  <c:v>21</c:v>
                </c:pt>
                <c:pt idx="65">
                  <c:v>22</c:v>
                </c:pt>
                <c:pt idx="66">
                  <c:v>23</c:v>
                </c:pt>
                <c:pt idx="67">
                  <c:v>24</c:v>
                </c:pt>
                <c:pt idx="68">
                  <c:v>25</c:v>
                </c:pt>
                <c:pt idx="69">
                  <c:v>26</c:v>
                </c:pt>
                <c:pt idx="70">
                  <c:v>27</c:v>
                </c:pt>
                <c:pt idx="71">
                  <c:v>28</c:v>
                </c:pt>
                <c:pt idx="72">
                  <c:v>29</c:v>
                </c:pt>
                <c:pt idx="73">
                  <c:v>30</c:v>
                </c:pt>
                <c:pt idx="74">
                  <c:v>31</c:v>
                </c:pt>
                <c:pt idx="75">
                  <c:v>32</c:v>
                </c:pt>
                <c:pt idx="76">
                  <c:v>33</c:v>
                </c:pt>
                <c:pt idx="77">
                  <c:v>34</c:v>
                </c:pt>
                <c:pt idx="78">
                  <c:v>35</c:v>
                </c:pt>
                <c:pt idx="79">
                  <c:v>36</c:v>
                </c:pt>
                <c:pt idx="80">
                  <c:v>37</c:v>
                </c:pt>
                <c:pt idx="81">
                  <c:v>38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42</c:v>
                </c:pt>
                <c:pt idx="86">
                  <c:v>43</c:v>
                </c:pt>
                <c:pt idx="87">
                  <c:v>44</c:v>
                </c:pt>
                <c:pt idx="88">
                  <c:v>45</c:v>
                </c:pt>
                <c:pt idx="89">
                  <c:v>46</c:v>
                </c:pt>
                <c:pt idx="90">
                  <c:v>47</c:v>
                </c:pt>
                <c:pt idx="91">
                  <c:v>48</c:v>
                </c:pt>
                <c:pt idx="92">
                  <c:v>49</c:v>
                </c:pt>
                <c:pt idx="93">
                  <c:v>50</c:v>
                </c:pt>
                <c:pt idx="94">
                  <c:v>51</c:v>
                </c:pt>
                <c:pt idx="95">
                  <c:v>52</c:v>
                </c:pt>
                <c:pt idx="96">
                  <c:v>53</c:v>
                </c:pt>
                <c:pt idx="97">
                  <c:v>54</c:v>
                </c:pt>
                <c:pt idx="98">
                  <c:v>55</c:v>
                </c:pt>
                <c:pt idx="99">
                  <c:v>56</c:v>
                </c:pt>
                <c:pt idx="100">
                  <c:v>57</c:v>
                </c:pt>
                <c:pt idx="101">
                  <c:v>58</c:v>
                </c:pt>
                <c:pt idx="102">
                  <c:v>59</c:v>
                </c:pt>
                <c:pt idx="103">
                  <c:v>60</c:v>
                </c:pt>
                <c:pt idx="104">
                  <c:v>61</c:v>
                </c:pt>
                <c:pt idx="105">
                  <c:v>62</c:v>
                </c:pt>
                <c:pt idx="106">
                  <c:v>63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67</c:v>
                </c:pt>
                <c:pt idx="111">
                  <c:v>68</c:v>
                </c:pt>
                <c:pt idx="112">
                  <c:v>69</c:v>
                </c:pt>
                <c:pt idx="113">
                  <c:v>70</c:v>
                </c:pt>
                <c:pt idx="114">
                  <c:v>71</c:v>
                </c:pt>
                <c:pt idx="115">
                  <c:v>72</c:v>
                </c:pt>
                <c:pt idx="116">
                  <c:v>73</c:v>
                </c:pt>
                <c:pt idx="117">
                  <c:v>74</c:v>
                </c:pt>
                <c:pt idx="118">
                  <c:v>75</c:v>
                </c:pt>
                <c:pt idx="119">
                  <c:v>76</c:v>
                </c:pt>
                <c:pt idx="120">
                  <c:v>77</c:v>
                </c:pt>
                <c:pt idx="121">
                  <c:v>78</c:v>
                </c:pt>
                <c:pt idx="122">
                  <c:v>79</c:v>
                </c:pt>
                <c:pt idx="123">
                  <c:v>80</c:v>
                </c:pt>
                <c:pt idx="124">
                  <c:v>81</c:v>
                </c:pt>
                <c:pt idx="125">
                  <c:v>82</c:v>
                </c:pt>
                <c:pt idx="126">
                  <c:v>83</c:v>
                </c:pt>
                <c:pt idx="127">
                  <c:v>84</c:v>
                </c:pt>
                <c:pt idx="128">
                  <c:v>85</c:v>
                </c:pt>
                <c:pt idx="129">
                  <c:v>86</c:v>
                </c:pt>
                <c:pt idx="130">
                  <c:v>87</c:v>
                </c:pt>
                <c:pt idx="131">
                  <c:v>88</c:v>
                </c:pt>
                <c:pt idx="132">
                  <c:v>89</c:v>
                </c:pt>
                <c:pt idx="133">
                  <c:v>90</c:v>
                </c:pt>
                <c:pt idx="134">
                  <c:v>91</c:v>
                </c:pt>
              </c:numCache>
            </c:numRef>
          </c:cat>
          <c:val>
            <c:numRef>
              <c:f>'CONDENSED RESULTS'!$H$5:$H$145</c:f>
              <c:numCache>
                <c:formatCode>0.000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0.1</c:v>
                </c:pt>
                <c:pt idx="44">
                  <c:v>0.1</c:v>
                </c:pt>
                <c:pt idx="45">
                  <c:v>0.11129225882121002</c:v>
                </c:pt>
                <c:pt idx="46">
                  <c:v>0.12347703074925771</c:v>
                </c:pt>
                <c:pt idx="47">
                  <c:v>0.1351066138092131</c:v>
                </c:pt>
                <c:pt idx="48">
                  <c:v>0.14726797863747806</c:v>
                </c:pt>
                <c:pt idx="49">
                  <c:v>0.159212210089824</c:v>
                </c:pt>
                <c:pt idx="50">
                  <c:v>0.17145224031000109</c:v>
                </c:pt>
                <c:pt idx="51">
                  <c:v>0.18355782561434059</c:v>
                </c:pt>
                <c:pt idx="52">
                  <c:v>0.19575941785092096</c:v>
                </c:pt>
                <c:pt idx="53">
                  <c:v>0.20781274485789633</c:v>
                </c:pt>
                <c:pt idx="54">
                  <c:v>0.21980319729671566</c:v>
                </c:pt>
                <c:pt idx="55">
                  <c:v>0.2315877638799228</c:v>
                </c:pt>
                <c:pt idx="56">
                  <c:v>0.24318251972093241</c:v>
                </c:pt>
                <c:pt idx="57">
                  <c:v>0.25450041369842591</c:v>
                </c:pt>
                <c:pt idx="58">
                  <c:v>0.26553037582054045</c:v>
                </c:pt>
                <c:pt idx="59">
                  <c:v>0.27621931277440076</c:v>
                </c:pt>
                <c:pt idx="60">
                  <c:v>0.28699639098879803</c:v>
                </c:pt>
                <c:pt idx="61">
                  <c:v>0.29750454839795359</c:v>
                </c:pt>
                <c:pt idx="62">
                  <c:v>0.30790169040399579</c:v>
                </c:pt>
                <c:pt idx="63">
                  <c:v>0.31801862602517195</c:v>
                </c:pt>
                <c:pt idx="64">
                  <c:v>0.32791201909040735</c:v>
                </c:pt>
                <c:pt idx="65">
                  <c:v>0.33768104447518299</c:v>
                </c:pt>
                <c:pt idx="66">
                  <c:v>0.34734783513632195</c:v>
                </c:pt>
                <c:pt idx="67">
                  <c:v>0.35683242472096166</c:v>
                </c:pt>
                <c:pt idx="68">
                  <c:v>0.36613399535748742</c:v>
                </c:pt>
                <c:pt idx="69">
                  <c:v>0.37520753617216662</c:v>
                </c:pt>
                <c:pt idx="70">
                  <c:v>0.38405085958647878</c:v>
                </c:pt>
                <c:pt idx="71">
                  <c:v>0.39264025811044106</c:v>
                </c:pt>
                <c:pt idx="72">
                  <c:v>0.40097760621431222</c:v>
                </c:pt>
                <c:pt idx="73">
                  <c:v>0.40868085462568993</c:v>
                </c:pt>
                <c:pt idx="74">
                  <c:v>0.4161082023104089</c:v>
                </c:pt>
                <c:pt idx="75">
                  <c:v>0.42286905559288673</c:v>
                </c:pt>
                <c:pt idx="76">
                  <c:v>0.42937557056579961</c:v>
                </c:pt>
                <c:pt idx="77">
                  <c:v>0.43541469695073254</c:v>
                </c:pt>
                <c:pt idx="78">
                  <c:v>0.44130321884118695</c:v>
                </c:pt>
                <c:pt idx="79">
                  <c:v>0.44690020995913238</c:v>
                </c:pt>
                <c:pt idx="80">
                  <c:v>0.45243134116429523</c:v>
                </c:pt>
                <c:pt idx="81">
                  <c:v>0.45778917510156131</c:v>
                </c:pt>
                <c:pt idx="82">
                  <c:v>0.4631284403321409</c:v>
                </c:pt>
                <c:pt idx="83">
                  <c:v>0.46836165896231702</c:v>
                </c:pt>
                <c:pt idx="84">
                  <c:v>0.47359132476743543</c:v>
                </c:pt>
                <c:pt idx="85">
                  <c:v>0.47874489703093936</c:v>
                </c:pt>
                <c:pt idx="86">
                  <c:v>0.48388801236623369</c:v>
                </c:pt>
                <c:pt idx="87">
                  <c:v>0.4889613436391414</c:v>
                </c:pt>
                <c:pt idx="88">
                  <c:v>0.49400605410515802</c:v>
                </c:pt>
                <c:pt idx="89">
                  <c:v>0.49897541291016401</c:v>
                </c:pt>
                <c:pt idx="90">
                  <c:v>0.50389562013024425</c:v>
                </c:pt>
                <c:pt idx="91">
                  <c:v>0.50873187618263271</c:v>
                </c:pt>
                <c:pt idx="92">
                  <c:v>0.51350208516348506</c:v>
                </c:pt>
                <c:pt idx="93">
                  <c:v>0.51818213442193395</c:v>
                </c:pt>
                <c:pt idx="94">
                  <c:v>0.52278570741808916</c:v>
                </c:pt>
                <c:pt idx="95">
                  <c:v>0.52729750685269483</c:v>
                </c:pt>
                <c:pt idx="96">
                  <c:v>0.53172902998508564</c:v>
                </c:pt>
                <c:pt idx="97">
                  <c:v>0.53607157644742176</c:v>
                </c:pt>
                <c:pt idx="98">
                  <c:v>0.54033517226877026</c:v>
                </c:pt>
                <c:pt idx="99">
                  <c:v>0.54451554473666008</c:v>
                </c:pt>
                <c:pt idx="100">
                  <c:v>0.54862132064922076</c:v>
                </c:pt>
                <c:pt idx="101">
                  <c:v>0.55265084977430556</c:v>
                </c:pt>
                <c:pt idx="102">
                  <c:v>0.55661126331310284</c:v>
                </c:pt>
                <c:pt idx="103">
                  <c:v>0.56050223488290696</c:v>
                </c:pt>
                <c:pt idx="104">
                  <c:v>0.56432937774901037</c:v>
                </c:pt>
                <c:pt idx="105">
                  <c:v>0.56809288530333923</c:v>
                </c:pt>
                <c:pt idx="106">
                  <c:v>0.57179697331462409</c:v>
                </c:pt>
                <c:pt idx="107">
                  <c:v>0.57544194502295787</c:v>
                </c:pt>
                <c:pt idx="108">
                  <c:v>0.57903085566353851</c:v>
                </c:pt>
                <c:pt idx="109">
                  <c:v>0.58256397447180241</c:v>
                </c:pt>
                <c:pt idx="110">
                  <c:v>0.58604348858210853</c:v>
                </c:pt>
                <c:pt idx="111">
                  <c:v>0.58946963739306946</c:v>
                </c:pt>
                <c:pt idx="112">
                  <c:v>0.59284402735976682</c:v>
                </c:pt>
                <c:pt idx="113">
                  <c:v>0.59616692980597996</c:v>
                </c:pt>
                <c:pt idx="114">
                  <c:v>0.59943960972994537</c:v>
                </c:pt>
                <c:pt idx="115">
                  <c:v>0.60266243167234446</c:v>
                </c:pt>
                <c:pt idx="116">
                  <c:v>0.60583648919477762</c:v>
                </c:pt>
                <c:pt idx="117">
                  <c:v>0.60896227237598322</c:v>
                </c:pt>
                <c:pt idx="118">
                  <c:v>0.61204080311277664</c:v>
                </c:pt>
                <c:pt idx="119">
                  <c:v>0.61507269447626856</c:v>
                </c:pt>
                <c:pt idx="120">
                  <c:v>0.61805893905627973</c:v>
                </c:pt>
                <c:pt idx="121">
                  <c:v>0.62100024358208228</c:v>
                </c:pt>
                <c:pt idx="122">
                  <c:v>0.62389757568868764</c:v>
                </c:pt>
                <c:pt idx="123">
                  <c:v>0.62675169348216742</c:v>
                </c:pt>
                <c:pt idx="124">
                  <c:v>0.62956352551313444</c:v>
                </c:pt>
                <c:pt idx="125">
                  <c:v>0.63233383937678589</c:v>
                </c:pt>
                <c:pt idx="126">
                  <c:v>0.63506350723902405</c:v>
                </c:pt>
                <c:pt idx="127">
                  <c:v>0.6377532739126921</c:v>
                </c:pt>
                <c:pt idx="128">
                  <c:v>0.64040394395552291</c:v>
                </c:pt>
                <c:pt idx="129">
                  <c:v>0.64299723494894434</c:v>
                </c:pt>
                <c:pt idx="130">
                  <c:v>0.64560548170695231</c:v>
                </c:pt>
                <c:pt idx="131">
                  <c:v>0.64817782268379298</c:v>
                </c:pt>
                <c:pt idx="132">
                  <c:v>0.65074997636354825</c:v>
                </c:pt>
                <c:pt idx="133">
                  <c:v>0.65328011497673244</c:v>
                </c:pt>
                <c:pt idx="134">
                  <c:v>0.65578574858755267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DCC-4E9E-8A03-2EAE3542D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35642880"/>
        <c:axId val="-335643968"/>
      </c:lineChart>
      <c:catAx>
        <c:axId val="-33671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T</a:t>
                </a:r>
                <a:r>
                  <a:rPr lang="es-SV" dirty="0" err="1"/>
                  <a:t>iempo</a:t>
                </a:r>
                <a:r>
                  <a:rPr lang="hu-HU" dirty="0"/>
                  <a:t>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336714512"/>
        <c:crosses val="autoZero"/>
        <c:auto val="0"/>
        <c:lblAlgn val="ctr"/>
        <c:lblOffset val="100"/>
        <c:noMultiLvlLbl val="0"/>
      </c:catAx>
      <c:valAx>
        <c:axId val="-33671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s-SV" sz="1100" b="0" dirty="0" err="1"/>
                  <a:t>nive</a:t>
                </a:r>
                <a:r>
                  <a:rPr lang="hu-HU" sz="1100" b="0" dirty="0"/>
                  <a:t>l</a:t>
                </a:r>
                <a:r>
                  <a:rPr lang="hu-HU" sz="1100" b="0" baseline="0" dirty="0"/>
                  <a:t> (%), </a:t>
                </a:r>
                <a:r>
                  <a:rPr lang="es-SV" sz="1100" b="0" baseline="0" dirty="0" smtClean="0"/>
                  <a:t>Solidos </a:t>
                </a:r>
                <a:r>
                  <a:rPr lang="es-SV" sz="1100" b="0" baseline="0" dirty="0"/>
                  <a:t>de la Masa </a:t>
                </a:r>
                <a:r>
                  <a:rPr lang="hu-HU" sz="1100" b="0" baseline="0" dirty="0"/>
                  <a:t>(Bx), </a:t>
                </a:r>
                <a:r>
                  <a:rPr lang="es-SV" sz="1100" b="0" baseline="0" dirty="0"/>
                  <a:t>Contenido de Cristales </a:t>
                </a:r>
                <a:r>
                  <a:rPr lang="hu-HU" sz="1100" b="0" baseline="0" dirty="0"/>
                  <a:t>(%)</a:t>
                </a:r>
                <a:endParaRPr lang="hu-HU" sz="1100" b="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336719408"/>
        <c:crosses val="autoZero"/>
        <c:crossBetween val="between"/>
      </c:valAx>
      <c:valAx>
        <c:axId val="-335643968"/>
        <c:scaling>
          <c:orientation val="minMax"/>
          <c:max val="1.2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hu-HU" sz="1100" b="0"/>
                  <a:t>S</a:t>
                </a:r>
                <a:r>
                  <a:rPr lang="es-SV" sz="1100" b="0"/>
                  <a:t>obresaturacion</a:t>
                </a:r>
                <a:r>
                  <a:rPr lang="hu-HU" sz="1100" b="0"/>
                  <a:t>, </a:t>
                </a:r>
                <a:r>
                  <a:rPr lang="es-SV" sz="1100" b="0"/>
                  <a:t>AM</a:t>
                </a:r>
                <a:r>
                  <a:rPr lang="hu-HU" sz="1100" b="0"/>
                  <a:t>(mm)</a:t>
                </a:r>
              </a:p>
            </c:rich>
          </c:tx>
          <c:layout>
            <c:manualLayout>
              <c:xMode val="edge"/>
              <c:yMode val="edge"/>
              <c:x val="0.81076532541483159"/>
              <c:y val="0.2697415607702502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MX"/>
          </a:p>
        </c:txPr>
        <c:crossAx val="-335642880"/>
        <c:crosses val="max"/>
        <c:crossBetween val="between"/>
        <c:majorUnit val="0.1"/>
      </c:valAx>
      <c:catAx>
        <c:axId val="-33564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3356439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23781512605043"/>
          <c:y val="0.36380118326793309"/>
          <c:w val="0.16248646125116714"/>
          <c:h val="0.37130423672288482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dirty="0" smtClean="0"/>
              <a:t>Duración </a:t>
            </a:r>
            <a:r>
              <a:rPr lang="es-SV" dirty="0"/>
              <a:t>de Ciclo en </a:t>
            </a:r>
            <a:r>
              <a:rPr lang="es-SV" dirty="0" smtClean="0"/>
              <a:t>función </a:t>
            </a:r>
            <a:r>
              <a:rPr lang="es-SV" dirty="0"/>
              <a:t>del % de </a:t>
            </a:r>
            <a:r>
              <a:rPr lang="es-SV" dirty="0" smtClean="0"/>
              <a:t>cristales </a:t>
            </a:r>
            <a:r>
              <a:rPr lang="es-SV" dirty="0"/>
              <a:t>post </a:t>
            </a:r>
            <a:r>
              <a:rPr lang="es-SV" dirty="0" smtClean="0"/>
              <a:t>centrífugas </a:t>
            </a:r>
            <a:r>
              <a:rPr lang="es-SV" dirty="0"/>
              <a:t>con producción de 600 ton/día</a:t>
            </a:r>
          </a:p>
        </c:rich>
      </c:tx>
      <c:layout>
        <c:manualLayout>
          <c:xMode val="edge"/>
          <c:yMode val="edge"/>
          <c:x val="0.11604549431321085"/>
          <c:y val="5.050858789610078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31583185992965E-2"/>
          <c:y val="0.20442141623488774"/>
          <c:w val="0.92649161532632685"/>
          <c:h val="0.7327175553832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Hoja1!$C$15</c:f>
              <c:strCache>
                <c:ptCount val="1"/>
                <c:pt idx="0">
                  <c:v>Duracion de Ciclo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Hoja1!$D$8:$K$8</c:f>
              <c:numCache>
                <c:formatCode>0%</c:formatCode>
                <c:ptCount val="8"/>
                <c:pt idx="0">
                  <c:v>0.38</c:v>
                </c:pt>
                <c:pt idx="1">
                  <c:v>0.39</c:v>
                </c:pt>
                <c:pt idx="2">
                  <c:v>0.4</c:v>
                </c:pt>
                <c:pt idx="3">
                  <c:v>0.41</c:v>
                </c:pt>
                <c:pt idx="4">
                  <c:v>0.42</c:v>
                </c:pt>
                <c:pt idx="5">
                  <c:v>0.43</c:v>
                </c:pt>
                <c:pt idx="6">
                  <c:v>0.44</c:v>
                </c:pt>
                <c:pt idx="7">
                  <c:v>0.45</c:v>
                </c:pt>
              </c:numCache>
            </c:numRef>
          </c:cat>
          <c:val>
            <c:numRef>
              <c:f>Hoja1!$D$15:$K$15</c:f>
              <c:numCache>
                <c:formatCode>0.00</c:formatCode>
                <c:ptCount val="8"/>
                <c:pt idx="0">
                  <c:v>119.80944</c:v>
                </c:pt>
                <c:pt idx="1">
                  <c:v>122.96231999999998</c:v>
                </c:pt>
                <c:pt idx="2">
                  <c:v>126.11519999999997</c:v>
                </c:pt>
                <c:pt idx="3">
                  <c:v>129.26807999999994</c:v>
                </c:pt>
                <c:pt idx="4">
                  <c:v>132.42095999999998</c:v>
                </c:pt>
                <c:pt idx="5">
                  <c:v>135.57383999999996</c:v>
                </c:pt>
                <c:pt idx="6">
                  <c:v>138.72671999999997</c:v>
                </c:pt>
                <c:pt idx="7">
                  <c:v>141.87959999999995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A-44D8-850F-D166C6E9B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34942160"/>
        <c:axId val="-334942704"/>
        <c:axId val="0"/>
      </c:bar3DChart>
      <c:catAx>
        <c:axId val="-33494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42704"/>
        <c:crosses val="autoZero"/>
        <c:auto val="1"/>
        <c:lblAlgn val="ctr"/>
        <c:lblOffset val="100"/>
        <c:noMultiLvlLbl val="1"/>
      </c:catAx>
      <c:valAx>
        <c:axId val="-33494270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494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Templa Resultado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'VP1 data'!$D$4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data'!$D$5:$D$157</c:f>
              <c:numCache>
                <c:formatCode>0.00</c:formatCode>
                <c:ptCount val="153"/>
                <c:pt idx="0">
                  <c:v>83.38333333333334</c:v>
                </c:pt>
                <c:pt idx="1">
                  <c:v>86.038888888888891</c:v>
                </c:pt>
                <c:pt idx="2">
                  <c:v>88.033333333333331</c:v>
                </c:pt>
                <c:pt idx="3">
                  <c:v>90.572222222222223</c:v>
                </c:pt>
                <c:pt idx="4">
                  <c:v>93.066666666666677</c:v>
                </c:pt>
                <c:pt idx="5">
                  <c:v>94.449999999999989</c:v>
                </c:pt>
                <c:pt idx="6">
                  <c:v>94.12222222222222</c:v>
                </c:pt>
                <c:pt idx="7">
                  <c:v>88.033333333333331</c:v>
                </c:pt>
                <c:pt idx="8">
                  <c:v>66.11666666666666</c:v>
                </c:pt>
                <c:pt idx="9">
                  <c:v>56.31666666666667</c:v>
                </c:pt>
                <c:pt idx="10">
                  <c:v>52.266666666666666</c:v>
                </c:pt>
                <c:pt idx="11">
                  <c:v>50.333333333333329</c:v>
                </c:pt>
                <c:pt idx="12">
                  <c:v>49.55</c:v>
                </c:pt>
                <c:pt idx="13">
                  <c:v>49.561111111111103</c:v>
                </c:pt>
                <c:pt idx="14">
                  <c:v>51.422222222222224</c:v>
                </c:pt>
                <c:pt idx="15">
                  <c:v>54.033333333333324</c:v>
                </c:pt>
                <c:pt idx="16">
                  <c:v>56.744444444444433</c:v>
                </c:pt>
                <c:pt idx="17">
                  <c:v>58.81666666666667</c:v>
                </c:pt>
                <c:pt idx="18">
                  <c:v>60.422222222222217</c:v>
                </c:pt>
                <c:pt idx="19">
                  <c:v>61.466666666666654</c:v>
                </c:pt>
                <c:pt idx="20">
                  <c:v>61.949999999999996</c:v>
                </c:pt>
                <c:pt idx="21">
                  <c:v>62.216666666666669</c:v>
                </c:pt>
                <c:pt idx="22">
                  <c:v>62.344444444444441</c:v>
                </c:pt>
                <c:pt idx="23">
                  <c:v>61.911111111111111</c:v>
                </c:pt>
                <c:pt idx="24">
                  <c:v>61.38333333333334</c:v>
                </c:pt>
                <c:pt idx="25">
                  <c:v>63.905555555555551</c:v>
                </c:pt>
                <c:pt idx="26">
                  <c:v>64.63333333333334</c:v>
                </c:pt>
                <c:pt idx="27">
                  <c:v>64.594444444444449</c:v>
                </c:pt>
                <c:pt idx="28">
                  <c:v>64.066666666666663</c:v>
                </c:pt>
                <c:pt idx="29">
                  <c:v>63.833333333333336</c:v>
                </c:pt>
                <c:pt idx="30">
                  <c:v>65.533333333333331</c:v>
                </c:pt>
                <c:pt idx="31">
                  <c:v>68.511111111111106</c:v>
                </c:pt>
                <c:pt idx="32">
                  <c:v>71.572222222222223</c:v>
                </c:pt>
                <c:pt idx="33">
                  <c:v>73.061111111111103</c:v>
                </c:pt>
                <c:pt idx="34">
                  <c:v>73.305555555555543</c:v>
                </c:pt>
                <c:pt idx="35">
                  <c:v>73.211111111111109</c:v>
                </c:pt>
                <c:pt idx="36">
                  <c:v>73.1111111111111</c:v>
                </c:pt>
                <c:pt idx="37">
                  <c:v>73.927777777777777</c:v>
                </c:pt>
                <c:pt idx="38">
                  <c:v>74.50555555555556</c:v>
                </c:pt>
                <c:pt idx="39">
                  <c:v>74.816666666666663</c:v>
                </c:pt>
                <c:pt idx="40">
                  <c:v>74.855555555555554</c:v>
                </c:pt>
                <c:pt idx="41">
                  <c:v>74.588888888888889</c:v>
                </c:pt>
                <c:pt idx="42">
                  <c:v>73.938888888888883</c:v>
                </c:pt>
                <c:pt idx="43">
                  <c:v>73.683333333333323</c:v>
                </c:pt>
                <c:pt idx="44">
                  <c:v>73.727777777777774</c:v>
                </c:pt>
                <c:pt idx="45">
                  <c:v>73.938888888888883</c:v>
                </c:pt>
                <c:pt idx="46">
                  <c:v>74.25</c:v>
                </c:pt>
                <c:pt idx="47">
                  <c:v>74.272222222222226</c:v>
                </c:pt>
                <c:pt idx="48">
                  <c:v>74.383333333333326</c:v>
                </c:pt>
                <c:pt idx="49">
                  <c:v>74.272222222222226</c:v>
                </c:pt>
                <c:pt idx="50">
                  <c:v>74.233333333333334</c:v>
                </c:pt>
                <c:pt idx="51">
                  <c:v>73.98333333333332</c:v>
                </c:pt>
                <c:pt idx="52">
                  <c:v>73.783333333333331</c:v>
                </c:pt>
                <c:pt idx="53">
                  <c:v>73.95</c:v>
                </c:pt>
                <c:pt idx="54">
                  <c:v>74.138888888888886</c:v>
                </c:pt>
                <c:pt idx="55">
                  <c:v>74.094444444444449</c:v>
                </c:pt>
                <c:pt idx="56">
                  <c:v>74.038888888888891</c:v>
                </c:pt>
                <c:pt idx="57">
                  <c:v>74.066666666666663</c:v>
                </c:pt>
                <c:pt idx="58">
                  <c:v>73.916666666666671</c:v>
                </c:pt>
                <c:pt idx="59">
                  <c:v>73.661111111111111</c:v>
                </c:pt>
                <c:pt idx="60">
                  <c:v>73.572222222222223</c:v>
                </c:pt>
                <c:pt idx="61">
                  <c:v>72.805555555555557</c:v>
                </c:pt>
                <c:pt idx="62">
                  <c:v>72.166666666666671</c:v>
                </c:pt>
                <c:pt idx="63">
                  <c:v>71.73888888888888</c:v>
                </c:pt>
                <c:pt idx="64">
                  <c:v>71.277777777777786</c:v>
                </c:pt>
                <c:pt idx="65">
                  <c:v>71.044444444444437</c:v>
                </c:pt>
                <c:pt idx="66">
                  <c:v>70.427777777777777</c:v>
                </c:pt>
                <c:pt idx="67">
                  <c:v>70.05</c:v>
                </c:pt>
                <c:pt idx="68">
                  <c:v>69.74444444444444</c:v>
                </c:pt>
                <c:pt idx="69">
                  <c:v>69.12777777777778</c:v>
                </c:pt>
                <c:pt idx="70">
                  <c:v>68.272222222222211</c:v>
                </c:pt>
                <c:pt idx="71">
                  <c:v>67.661111111111111</c:v>
                </c:pt>
                <c:pt idx="72">
                  <c:v>66.844444444444434</c:v>
                </c:pt>
                <c:pt idx="73">
                  <c:v>66.48333333333332</c:v>
                </c:pt>
                <c:pt idx="74">
                  <c:v>66.45</c:v>
                </c:pt>
                <c:pt idx="75">
                  <c:v>65.338888888888889</c:v>
                </c:pt>
                <c:pt idx="76">
                  <c:v>65.277777777777771</c:v>
                </c:pt>
                <c:pt idx="77">
                  <c:v>65.277777777777771</c:v>
                </c:pt>
                <c:pt idx="78">
                  <c:v>65.172222222222217</c:v>
                </c:pt>
                <c:pt idx="79">
                  <c:v>65.100000000000009</c:v>
                </c:pt>
                <c:pt idx="80">
                  <c:v>64.905555555555566</c:v>
                </c:pt>
                <c:pt idx="81">
                  <c:v>65.37222222222222</c:v>
                </c:pt>
                <c:pt idx="82">
                  <c:v>66.400000000000006</c:v>
                </c:pt>
                <c:pt idx="83">
                  <c:v>66.722222222222214</c:v>
                </c:pt>
                <c:pt idx="84">
                  <c:v>67.138888888888886</c:v>
                </c:pt>
                <c:pt idx="85">
                  <c:v>67.516666666666666</c:v>
                </c:pt>
                <c:pt idx="86">
                  <c:v>67.766666666666666</c:v>
                </c:pt>
                <c:pt idx="87">
                  <c:v>68.36666666666666</c:v>
                </c:pt>
                <c:pt idx="88">
                  <c:v>68.605555555555554</c:v>
                </c:pt>
                <c:pt idx="89">
                  <c:v>68.344444444444449</c:v>
                </c:pt>
                <c:pt idx="90">
                  <c:v>68.805555555555557</c:v>
                </c:pt>
                <c:pt idx="91">
                  <c:v>68.855555555555554</c:v>
                </c:pt>
                <c:pt idx="92">
                  <c:v>68.488888888888894</c:v>
                </c:pt>
                <c:pt idx="93">
                  <c:v>67.6111111111111</c:v>
                </c:pt>
                <c:pt idx="94">
                  <c:v>67.888888888888886</c:v>
                </c:pt>
                <c:pt idx="95">
                  <c:v>68.05</c:v>
                </c:pt>
                <c:pt idx="96">
                  <c:v>68.25555555555556</c:v>
                </c:pt>
                <c:pt idx="97">
                  <c:v>68.222222222222229</c:v>
                </c:pt>
                <c:pt idx="98">
                  <c:v>66.822222222222223</c:v>
                </c:pt>
                <c:pt idx="99">
                  <c:v>67.344444444444449</c:v>
                </c:pt>
                <c:pt idx="100">
                  <c:v>80.2</c:v>
                </c:pt>
                <c:pt idx="101">
                  <c:v>84.705555555555549</c:v>
                </c:pt>
                <c:pt idx="102">
                  <c:v>86.766666666666666</c:v>
                </c:pt>
                <c:pt idx="103">
                  <c:v>89.055555555555557</c:v>
                </c:pt>
                <c:pt idx="104">
                  <c:v>91.216666666666669</c:v>
                </c:pt>
                <c:pt idx="105">
                  <c:v>93.311111111111117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'VP1 data'!$E$4</c:f>
              <c:strCache>
                <c:ptCount val="1"/>
                <c:pt idx="0">
                  <c:v>Brix de Masacocida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data'!$E$5:$E$157</c:f>
              <c:numCache>
                <c:formatCode>0.0</c:formatCode>
                <c:ptCount val="153"/>
                <c:pt idx="0">
                  <c:v>92.58</c:v>
                </c:pt>
                <c:pt idx="1">
                  <c:v>85.47</c:v>
                </c:pt>
                <c:pt idx="2">
                  <c:v>70.86</c:v>
                </c:pt>
                <c:pt idx="3">
                  <c:v>74.319999999999993</c:v>
                </c:pt>
                <c:pt idx="4">
                  <c:v>76.040000000000006</c:v>
                </c:pt>
                <c:pt idx="5">
                  <c:v>76.540000000000006</c:v>
                </c:pt>
                <c:pt idx="6">
                  <c:v>76.39</c:v>
                </c:pt>
                <c:pt idx="7">
                  <c:v>74.41</c:v>
                </c:pt>
                <c:pt idx="8">
                  <c:v>91.04</c:v>
                </c:pt>
                <c:pt idx="9">
                  <c:v>77.09</c:v>
                </c:pt>
                <c:pt idx="10">
                  <c:v>72.73</c:v>
                </c:pt>
                <c:pt idx="11">
                  <c:v>71.98</c:v>
                </c:pt>
                <c:pt idx="12">
                  <c:v>73.09</c:v>
                </c:pt>
                <c:pt idx="13">
                  <c:v>72.040000000000006</c:v>
                </c:pt>
                <c:pt idx="14">
                  <c:v>69.989999999999995</c:v>
                </c:pt>
                <c:pt idx="15">
                  <c:v>70.09</c:v>
                </c:pt>
                <c:pt idx="16">
                  <c:v>70.59</c:v>
                </c:pt>
                <c:pt idx="17">
                  <c:v>71.06</c:v>
                </c:pt>
                <c:pt idx="18">
                  <c:v>72.03</c:v>
                </c:pt>
                <c:pt idx="19">
                  <c:v>73.23</c:v>
                </c:pt>
                <c:pt idx="20">
                  <c:v>74.540000000000006</c:v>
                </c:pt>
                <c:pt idx="21">
                  <c:v>76.010000000000005</c:v>
                </c:pt>
                <c:pt idx="22">
                  <c:v>77.78</c:v>
                </c:pt>
                <c:pt idx="23">
                  <c:v>79.05</c:v>
                </c:pt>
                <c:pt idx="24">
                  <c:v>79.42</c:v>
                </c:pt>
                <c:pt idx="25">
                  <c:v>78.84</c:v>
                </c:pt>
                <c:pt idx="26">
                  <c:v>79.55</c:v>
                </c:pt>
                <c:pt idx="27">
                  <c:v>80.42</c:v>
                </c:pt>
                <c:pt idx="28">
                  <c:v>81.08</c:v>
                </c:pt>
                <c:pt idx="29">
                  <c:v>81.180000000000007</c:v>
                </c:pt>
                <c:pt idx="30">
                  <c:v>81.23</c:v>
                </c:pt>
                <c:pt idx="31">
                  <c:v>81.14</c:v>
                </c:pt>
                <c:pt idx="32">
                  <c:v>80.44</c:v>
                </c:pt>
                <c:pt idx="33">
                  <c:v>80.94</c:v>
                </c:pt>
                <c:pt idx="34">
                  <c:v>81.38</c:v>
                </c:pt>
                <c:pt idx="35">
                  <c:v>81.680000000000007</c:v>
                </c:pt>
                <c:pt idx="36">
                  <c:v>81.67</c:v>
                </c:pt>
                <c:pt idx="37">
                  <c:v>81.650000000000006</c:v>
                </c:pt>
                <c:pt idx="38">
                  <c:v>81.75</c:v>
                </c:pt>
                <c:pt idx="39">
                  <c:v>82.08</c:v>
                </c:pt>
                <c:pt idx="40">
                  <c:v>82.35</c:v>
                </c:pt>
                <c:pt idx="41">
                  <c:v>82.46</c:v>
                </c:pt>
                <c:pt idx="42">
                  <c:v>82.78</c:v>
                </c:pt>
                <c:pt idx="43">
                  <c:v>82.78</c:v>
                </c:pt>
                <c:pt idx="44">
                  <c:v>82.71</c:v>
                </c:pt>
                <c:pt idx="45">
                  <c:v>82.88</c:v>
                </c:pt>
                <c:pt idx="46">
                  <c:v>83.11</c:v>
                </c:pt>
                <c:pt idx="47">
                  <c:v>83.18</c:v>
                </c:pt>
                <c:pt idx="48">
                  <c:v>83.27</c:v>
                </c:pt>
                <c:pt idx="49">
                  <c:v>83.47</c:v>
                </c:pt>
                <c:pt idx="50">
                  <c:v>83.66</c:v>
                </c:pt>
                <c:pt idx="51">
                  <c:v>83.66</c:v>
                </c:pt>
                <c:pt idx="52">
                  <c:v>83.79</c:v>
                </c:pt>
                <c:pt idx="53">
                  <c:v>83.98</c:v>
                </c:pt>
                <c:pt idx="54">
                  <c:v>84.11</c:v>
                </c:pt>
                <c:pt idx="55">
                  <c:v>84.17</c:v>
                </c:pt>
                <c:pt idx="56">
                  <c:v>84.36</c:v>
                </c:pt>
                <c:pt idx="57">
                  <c:v>84.5</c:v>
                </c:pt>
                <c:pt idx="58">
                  <c:v>84.5</c:v>
                </c:pt>
                <c:pt idx="59">
                  <c:v>84.78</c:v>
                </c:pt>
                <c:pt idx="60">
                  <c:v>84.92</c:v>
                </c:pt>
                <c:pt idx="61">
                  <c:v>84.99</c:v>
                </c:pt>
                <c:pt idx="62">
                  <c:v>85.07</c:v>
                </c:pt>
                <c:pt idx="63">
                  <c:v>85.17</c:v>
                </c:pt>
                <c:pt idx="64">
                  <c:v>85.15</c:v>
                </c:pt>
                <c:pt idx="65">
                  <c:v>85.27</c:v>
                </c:pt>
                <c:pt idx="66">
                  <c:v>85.48</c:v>
                </c:pt>
                <c:pt idx="67">
                  <c:v>85.59</c:v>
                </c:pt>
                <c:pt idx="68">
                  <c:v>85.69</c:v>
                </c:pt>
                <c:pt idx="69">
                  <c:v>85.76</c:v>
                </c:pt>
                <c:pt idx="70">
                  <c:v>85.85</c:v>
                </c:pt>
                <c:pt idx="71">
                  <c:v>85.95</c:v>
                </c:pt>
                <c:pt idx="72">
                  <c:v>86.04</c:v>
                </c:pt>
                <c:pt idx="73">
                  <c:v>86.16</c:v>
                </c:pt>
                <c:pt idx="74">
                  <c:v>86.19</c:v>
                </c:pt>
                <c:pt idx="75">
                  <c:v>86.3</c:v>
                </c:pt>
                <c:pt idx="76">
                  <c:v>86.41</c:v>
                </c:pt>
                <c:pt idx="77">
                  <c:v>86.49</c:v>
                </c:pt>
                <c:pt idx="78">
                  <c:v>86.54</c:v>
                </c:pt>
                <c:pt idx="79">
                  <c:v>86.65</c:v>
                </c:pt>
                <c:pt idx="80">
                  <c:v>86.83</c:v>
                </c:pt>
                <c:pt idx="81">
                  <c:v>86.96</c:v>
                </c:pt>
                <c:pt idx="82">
                  <c:v>87.04</c:v>
                </c:pt>
                <c:pt idx="83">
                  <c:v>87.18</c:v>
                </c:pt>
                <c:pt idx="84">
                  <c:v>87.41</c:v>
                </c:pt>
                <c:pt idx="85">
                  <c:v>87.57</c:v>
                </c:pt>
                <c:pt idx="86">
                  <c:v>87.63</c:v>
                </c:pt>
                <c:pt idx="87">
                  <c:v>87.81</c:v>
                </c:pt>
                <c:pt idx="88">
                  <c:v>87.9</c:v>
                </c:pt>
                <c:pt idx="89">
                  <c:v>87.97</c:v>
                </c:pt>
                <c:pt idx="90">
                  <c:v>88.14</c:v>
                </c:pt>
                <c:pt idx="91">
                  <c:v>88.53</c:v>
                </c:pt>
                <c:pt idx="92">
                  <c:v>88.84</c:v>
                </c:pt>
                <c:pt idx="93">
                  <c:v>89.28</c:v>
                </c:pt>
                <c:pt idx="94">
                  <c:v>89.64</c:v>
                </c:pt>
                <c:pt idx="95">
                  <c:v>90.14</c:v>
                </c:pt>
                <c:pt idx="96">
                  <c:v>90.54</c:v>
                </c:pt>
                <c:pt idx="97">
                  <c:v>90.51</c:v>
                </c:pt>
                <c:pt idx="98">
                  <c:v>90.51</c:v>
                </c:pt>
                <c:pt idx="99">
                  <c:v>90.37</c:v>
                </c:pt>
                <c:pt idx="100">
                  <c:v>90.16</c:v>
                </c:pt>
                <c:pt idx="101">
                  <c:v>90.05</c:v>
                </c:pt>
                <c:pt idx="102">
                  <c:v>77.72</c:v>
                </c:pt>
                <c:pt idx="103">
                  <c:v>73.34</c:v>
                </c:pt>
                <c:pt idx="104">
                  <c:v>75.67</c:v>
                </c:pt>
                <c:pt idx="105">
                  <c:v>76.33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'VP1 data'!$F$4</c:f>
              <c:strCache>
                <c:ptCount val="1"/>
                <c:pt idx="0">
                  <c:v>Brix de Licor Madre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data'!$F$5:$F$157</c:f>
              <c:numCache>
                <c:formatCode>0.0</c:formatCode>
                <c:ptCount val="153"/>
                <c:pt idx="0">
                  <c:v>77.86</c:v>
                </c:pt>
                <c:pt idx="1">
                  <c:v>80.17</c:v>
                </c:pt>
                <c:pt idx="2">
                  <c:v>80.290000000000006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73.86</c:v>
                </c:pt>
                <c:pt idx="9">
                  <c:v>73.88</c:v>
                </c:pt>
                <c:pt idx="10">
                  <c:v>73.55</c:v>
                </c:pt>
                <c:pt idx="11">
                  <c:v>72.08</c:v>
                </c:pt>
                <c:pt idx="12">
                  <c:v>71.650000000000006</c:v>
                </c:pt>
                <c:pt idx="13">
                  <c:v>70.58</c:v>
                </c:pt>
                <c:pt idx="14">
                  <c:v>69.41</c:v>
                </c:pt>
                <c:pt idx="15">
                  <c:v>69.91</c:v>
                </c:pt>
                <c:pt idx="16">
                  <c:v>70.55</c:v>
                </c:pt>
                <c:pt idx="17">
                  <c:v>71.37</c:v>
                </c:pt>
                <c:pt idx="18">
                  <c:v>72.23</c:v>
                </c:pt>
                <c:pt idx="19">
                  <c:v>73.13</c:v>
                </c:pt>
                <c:pt idx="20">
                  <c:v>73.91</c:v>
                </c:pt>
                <c:pt idx="21">
                  <c:v>74.89</c:v>
                </c:pt>
                <c:pt idx="22">
                  <c:v>75.739999999999995</c:v>
                </c:pt>
                <c:pt idx="23">
                  <c:v>76.37</c:v>
                </c:pt>
                <c:pt idx="24">
                  <c:v>76.66</c:v>
                </c:pt>
                <c:pt idx="25">
                  <c:v>77.08</c:v>
                </c:pt>
                <c:pt idx="26">
                  <c:v>77.34</c:v>
                </c:pt>
                <c:pt idx="27">
                  <c:v>77.67</c:v>
                </c:pt>
                <c:pt idx="28">
                  <c:v>78.17</c:v>
                </c:pt>
                <c:pt idx="29">
                  <c:v>78.36</c:v>
                </c:pt>
                <c:pt idx="30">
                  <c:v>78.819999999999993</c:v>
                </c:pt>
                <c:pt idx="31">
                  <c:v>79.11</c:v>
                </c:pt>
                <c:pt idx="32">
                  <c:v>79.28</c:v>
                </c:pt>
                <c:pt idx="33">
                  <c:v>79.489999999999995</c:v>
                </c:pt>
                <c:pt idx="34">
                  <c:v>79.73</c:v>
                </c:pt>
                <c:pt idx="35">
                  <c:v>79.849999999999994</c:v>
                </c:pt>
                <c:pt idx="36">
                  <c:v>79.94</c:v>
                </c:pt>
                <c:pt idx="37">
                  <c:v>80.03</c:v>
                </c:pt>
                <c:pt idx="38">
                  <c:v>80.11</c:v>
                </c:pt>
                <c:pt idx="39">
                  <c:v>80.17</c:v>
                </c:pt>
                <c:pt idx="40">
                  <c:v>80.209999999999994</c:v>
                </c:pt>
                <c:pt idx="41">
                  <c:v>80.19</c:v>
                </c:pt>
                <c:pt idx="42">
                  <c:v>80.17</c:v>
                </c:pt>
                <c:pt idx="43">
                  <c:v>80.13</c:v>
                </c:pt>
                <c:pt idx="44">
                  <c:v>80.099999999999994</c:v>
                </c:pt>
                <c:pt idx="45">
                  <c:v>80.16</c:v>
                </c:pt>
                <c:pt idx="46">
                  <c:v>80.239999999999995</c:v>
                </c:pt>
                <c:pt idx="47">
                  <c:v>80.25</c:v>
                </c:pt>
                <c:pt idx="48">
                  <c:v>80.27</c:v>
                </c:pt>
                <c:pt idx="49">
                  <c:v>80.260000000000005</c:v>
                </c:pt>
                <c:pt idx="50">
                  <c:v>80.22</c:v>
                </c:pt>
                <c:pt idx="51">
                  <c:v>80.19</c:v>
                </c:pt>
                <c:pt idx="52">
                  <c:v>80.11</c:v>
                </c:pt>
                <c:pt idx="53">
                  <c:v>80.02</c:v>
                </c:pt>
                <c:pt idx="54">
                  <c:v>80</c:v>
                </c:pt>
                <c:pt idx="55">
                  <c:v>79.97</c:v>
                </c:pt>
                <c:pt idx="56">
                  <c:v>79.900000000000006</c:v>
                </c:pt>
                <c:pt idx="57">
                  <c:v>79.89</c:v>
                </c:pt>
                <c:pt idx="58">
                  <c:v>79.819999999999993</c:v>
                </c:pt>
                <c:pt idx="59">
                  <c:v>79.78</c:v>
                </c:pt>
                <c:pt idx="60">
                  <c:v>79.72</c:v>
                </c:pt>
                <c:pt idx="61">
                  <c:v>79.63</c:v>
                </c:pt>
                <c:pt idx="62">
                  <c:v>79.56</c:v>
                </c:pt>
                <c:pt idx="63">
                  <c:v>79.45</c:v>
                </c:pt>
                <c:pt idx="64">
                  <c:v>79.349999999999994</c:v>
                </c:pt>
                <c:pt idx="65">
                  <c:v>79.239999999999995</c:v>
                </c:pt>
                <c:pt idx="66">
                  <c:v>79.14</c:v>
                </c:pt>
                <c:pt idx="67">
                  <c:v>79.040000000000006</c:v>
                </c:pt>
                <c:pt idx="68">
                  <c:v>78.95</c:v>
                </c:pt>
                <c:pt idx="69">
                  <c:v>78.849999999999994</c:v>
                </c:pt>
                <c:pt idx="70">
                  <c:v>78.650000000000006</c:v>
                </c:pt>
                <c:pt idx="71">
                  <c:v>78.44</c:v>
                </c:pt>
                <c:pt idx="72">
                  <c:v>78.28</c:v>
                </c:pt>
                <c:pt idx="73">
                  <c:v>78.09</c:v>
                </c:pt>
                <c:pt idx="74">
                  <c:v>77.959999999999994</c:v>
                </c:pt>
                <c:pt idx="75">
                  <c:v>77.760000000000005</c:v>
                </c:pt>
                <c:pt idx="76">
                  <c:v>77.69</c:v>
                </c:pt>
                <c:pt idx="77">
                  <c:v>77.52</c:v>
                </c:pt>
                <c:pt idx="78">
                  <c:v>77.39</c:v>
                </c:pt>
                <c:pt idx="79">
                  <c:v>77.290000000000006</c:v>
                </c:pt>
                <c:pt idx="80">
                  <c:v>77.239999999999995</c:v>
                </c:pt>
                <c:pt idx="81">
                  <c:v>77.239999999999995</c:v>
                </c:pt>
                <c:pt idx="82">
                  <c:v>77.23</c:v>
                </c:pt>
                <c:pt idx="83">
                  <c:v>77.31</c:v>
                </c:pt>
                <c:pt idx="84">
                  <c:v>77.319999999999993</c:v>
                </c:pt>
                <c:pt idx="85">
                  <c:v>77.37</c:v>
                </c:pt>
                <c:pt idx="86">
                  <c:v>77.37</c:v>
                </c:pt>
                <c:pt idx="87">
                  <c:v>77.290000000000006</c:v>
                </c:pt>
                <c:pt idx="88">
                  <c:v>77.44</c:v>
                </c:pt>
                <c:pt idx="89">
                  <c:v>77.47</c:v>
                </c:pt>
                <c:pt idx="90">
                  <c:v>77.42</c:v>
                </c:pt>
                <c:pt idx="91">
                  <c:v>77.48</c:v>
                </c:pt>
                <c:pt idx="92">
                  <c:v>77.56</c:v>
                </c:pt>
                <c:pt idx="93">
                  <c:v>77.63</c:v>
                </c:pt>
                <c:pt idx="94">
                  <c:v>77.86</c:v>
                </c:pt>
                <c:pt idx="95">
                  <c:v>77.930000000000007</c:v>
                </c:pt>
                <c:pt idx="96">
                  <c:v>77.86</c:v>
                </c:pt>
                <c:pt idx="97">
                  <c:v>77.47</c:v>
                </c:pt>
                <c:pt idx="98">
                  <c:v>77.180000000000007</c:v>
                </c:pt>
                <c:pt idx="99">
                  <c:v>77.05</c:v>
                </c:pt>
                <c:pt idx="100">
                  <c:v>77</c:v>
                </c:pt>
                <c:pt idx="101">
                  <c:v>77</c:v>
                </c:pt>
                <c:pt idx="102">
                  <c:v>77.13</c:v>
                </c:pt>
                <c:pt idx="103">
                  <c:v>60</c:v>
                </c:pt>
                <c:pt idx="104">
                  <c:v>60</c:v>
                </c:pt>
                <c:pt idx="105">
                  <c:v>60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'VP1 data'!$G$4</c:f>
              <c:strCache>
                <c:ptCount val="1"/>
                <c:pt idx="0">
                  <c:v>Nivel %</c:v>
                </c:pt>
              </c:strCache>
            </c:strRef>
          </c:tx>
          <c:spPr>
            <a:ln w="1905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data'!$G$5:$G$157</c:f>
              <c:numCache>
                <c:formatCode>0.0</c:formatCode>
                <c:ptCount val="153"/>
                <c:pt idx="0">
                  <c:v>5.72</c:v>
                </c:pt>
                <c:pt idx="1">
                  <c:v>1.45</c:v>
                </c:pt>
                <c:pt idx="2">
                  <c:v>1.23</c:v>
                </c:pt>
                <c:pt idx="3">
                  <c:v>1.23</c:v>
                </c:pt>
                <c:pt idx="4">
                  <c:v>1.3</c:v>
                </c:pt>
                <c:pt idx="5">
                  <c:v>1.64</c:v>
                </c:pt>
                <c:pt idx="6">
                  <c:v>1.49</c:v>
                </c:pt>
                <c:pt idx="7">
                  <c:v>0.96</c:v>
                </c:pt>
                <c:pt idx="8">
                  <c:v>2.19</c:v>
                </c:pt>
                <c:pt idx="9">
                  <c:v>11.15</c:v>
                </c:pt>
                <c:pt idx="10">
                  <c:v>21.15</c:v>
                </c:pt>
                <c:pt idx="11">
                  <c:v>29.99</c:v>
                </c:pt>
                <c:pt idx="12">
                  <c:v>36.26</c:v>
                </c:pt>
                <c:pt idx="13">
                  <c:v>37.61</c:v>
                </c:pt>
                <c:pt idx="14">
                  <c:v>37.6</c:v>
                </c:pt>
                <c:pt idx="15">
                  <c:v>37.479999999999997</c:v>
                </c:pt>
                <c:pt idx="16">
                  <c:v>37.43</c:v>
                </c:pt>
                <c:pt idx="17">
                  <c:v>37.119999999999997</c:v>
                </c:pt>
                <c:pt idx="18">
                  <c:v>36.44</c:v>
                </c:pt>
                <c:pt idx="19">
                  <c:v>35.909999999999997</c:v>
                </c:pt>
                <c:pt idx="20">
                  <c:v>35.58</c:v>
                </c:pt>
                <c:pt idx="21">
                  <c:v>35.26</c:v>
                </c:pt>
                <c:pt idx="22">
                  <c:v>35</c:v>
                </c:pt>
                <c:pt idx="23">
                  <c:v>35.03</c:v>
                </c:pt>
                <c:pt idx="24">
                  <c:v>35.81</c:v>
                </c:pt>
                <c:pt idx="25">
                  <c:v>36.25</c:v>
                </c:pt>
                <c:pt idx="26">
                  <c:v>36.68</c:v>
                </c:pt>
                <c:pt idx="27">
                  <c:v>36.51</c:v>
                </c:pt>
                <c:pt idx="28">
                  <c:v>36.24</c:v>
                </c:pt>
                <c:pt idx="29">
                  <c:v>36.020000000000003</c:v>
                </c:pt>
                <c:pt idx="30">
                  <c:v>36.15</c:v>
                </c:pt>
                <c:pt idx="31">
                  <c:v>36.53</c:v>
                </c:pt>
                <c:pt idx="32">
                  <c:v>36.520000000000003</c:v>
                </c:pt>
                <c:pt idx="33">
                  <c:v>36.18</c:v>
                </c:pt>
                <c:pt idx="34">
                  <c:v>36.299999999999997</c:v>
                </c:pt>
                <c:pt idx="35">
                  <c:v>37.630000000000003</c:v>
                </c:pt>
                <c:pt idx="36">
                  <c:v>39.04</c:v>
                </c:pt>
                <c:pt idx="37">
                  <c:v>39.85</c:v>
                </c:pt>
                <c:pt idx="38">
                  <c:v>40.630000000000003</c:v>
                </c:pt>
                <c:pt idx="39">
                  <c:v>41.65</c:v>
                </c:pt>
                <c:pt idx="40">
                  <c:v>43.06</c:v>
                </c:pt>
                <c:pt idx="41">
                  <c:v>44.96</c:v>
                </c:pt>
                <c:pt idx="42">
                  <c:v>46.36</c:v>
                </c:pt>
                <c:pt idx="43">
                  <c:v>47.98</c:v>
                </c:pt>
                <c:pt idx="44">
                  <c:v>48.96</c:v>
                </c:pt>
                <c:pt idx="45">
                  <c:v>49.58</c:v>
                </c:pt>
                <c:pt idx="46">
                  <c:v>49.86</c:v>
                </c:pt>
                <c:pt idx="47">
                  <c:v>50.48</c:v>
                </c:pt>
                <c:pt idx="48">
                  <c:v>51.51</c:v>
                </c:pt>
                <c:pt idx="49">
                  <c:v>52.14</c:v>
                </c:pt>
                <c:pt idx="50">
                  <c:v>53.34</c:v>
                </c:pt>
                <c:pt idx="51">
                  <c:v>54.76</c:v>
                </c:pt>
                <c:pt idx="52">
                  <c:v>55.78</c:v>
                </c:pt>
                <c:pt idx="53">
                  <c:v>56.43</c:v>
                </c:pt>
                <c:pt idx="54">
                  <c:v>57.42</c:v>
                </c:pt>
                <c:pt idx="55">
                  <c:v>58.29</c:v>
                </c:pt>
                <c:pt idx="56">
                  <c:v>59.1</c:v>
                </c:pt>
                <c:pt idx="57">
                  <c:v>59.95</c:v>
                </c:pt>
                <c:pt idx="58">
                  <c:v>60.88</c:v>
                </c:pt>
                <c:pt idx="59">
                  <c:v>61.64</c:v>
                </c:pt>
                <c:pt idx="60">
                  <c:v>62.73</c:v>
                </c:pt>
                <c:pt idx="61">
                  <c:v>63.93</c:v>
                </c:pt>
                <c:pt idx="62">
                  <c:v>65.02</c:v>
                </c:pt>
                <c:pt idx="63">
                  <c:v>65.78</c:v>
                </c:pt>
                <c:pt idx="64">
                  <c:v>66.319999999999993</c:v>
                </c:pt>
                <c:pt idx="65">
                  <c:v>66.459999999999994</c:v>
                </c:pt>
                <c:pt idx="66">
                  <c:v>67.02</c:v>
                </c:pt>
                <c:pt idx="67">
                  <c:v>67.63</c:v>
                </c:pt>
                <c:pt idx="68">
                  <c:v>68.290000000000006</c:v>
                </c:pt>
                <c:pt idx="69">
                  <c:v>69.14</c:v>
                </c:pt>
                <c:pt idx="70">
                  <c:v>70.010000000000005</c:v>
                </c:pt>
                <c:pt idx="71">
                  <c:v>70.92</c:v>
                </c:pt>
                <c:pt idx="72">
                  <c:v>71.53</c:v>
                </c:pt>
                <c:pt idx="73">
                  <c:v>72.31</c:v>
                </c:pt>
                <c:pt idx="74">
                  <c:v>73.03</c:v>
                </c:pt>
                <c:pt idx="75">
                  <c:v>73.66</c:v>
                </c:pt>
                <c:pt idx="76">
                  <c:v>74.319999999999993</c:v>
                </c:pt>
                <c:pt idx="77">
                  <c:v>75.03</c:v>
                </c:pt>
                <c:pt idx="78">
                  <c:v>75.489999999999995</c:v>
                </c:pt>
                <c:pt idx="79">
                  <c:v>75.989999999999995</c:v>
                </c:pt>
                <c:pt idx="80">
                  <c:v>76.75</c:v>
                </c:pt>
                <c:pt idx="81">
                  <c:v>77.61</c:v>
                </c:pt>
                <c:pt idx="82">
                  <c:v>78.44</c:v>
                </c:pt>
                <c:pt idx="83">
                  <c:v>79.260000000000005</c:v>
                </c:pt>
                <c:pt idx="84">
                  <c:v>80.290000000000006</c:v>
                </c:pt>
                <c:pt idx="85">
                  <c:v>81.55</c:v>
                </c:pt>
                <c:pt idx="86">
                  <c:v>82.82</c:v>
                </c:pt>
                <c:pt idx="87">
                  <c:v>83.88</c:v>
                </c:pt>
                <c:pt idx="88">
                  <c:v>85.04</c:v>
                </c:pt>
                <c:pt idx="89">
                  <c:v>85.97</c:v>
                </c:pt>
                <c:pt idx="90">
                  <c:v>86.08</c:v>
                </c:pt>
                <c:pt idx="91">
                  <c:v>86</c:v>
                </c:pt>
                <c:pt idx="92">
                  <c:v>85.93</c:v>
                </c:pt>
                <c:pt idx="93">
                  <c:v>85.91</c:v>
                </c:pt>
                <c:pt idx="94">
                  <c:v>85.77</c:v>
                </c:pt>
                <c:pt idx="95">
                  <c:v>85.13</c:v>
                </c:pt>
                <c:pt idx="96">
                  <c:v>84.31</c:v>
                </c:pt>
                <c:pt idx="97">
                  <c:v>82.48</c:v>
                </c:pt>
                <c:pt idx="98">
                  <c:v>71.19</c:v>
                </c:pt>
                <c:pt idx="99">
                  <c:v>40.49</c:v>
                </c:pt>
                <c:pt idx="100">
                  <c:v>21.24</c:v>
                </c:pt>
                <c:pt idx="101">
                  <c:v>2.6</c:v>
                </c:pt>
                <c:pt idx="102">
                  <c:v>1.4</c:v>
                </c:pt>
                <c:pt idx="103">
                  <c:v>1.38</c:v>
                </c:pt>
                <c:pt idx="104">
                  <c:v>1.45</c:v>
                </c:pt>
                <c:pt idx="105">
                  <c:v>1.75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'VP1 data'!$H$4</c:f>
              <c:strCache>
                <c:ptCount val="1"/>
                <c:pt idx="0">
                  <c:v>Presion de Vapor kPag</c:v>
                </c:pt>
              </c:strCache>
            </c:strRef>
          </c:tx>
          <c:spPr>
            <a:ln w="19050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data'!$H$5:$H$157</c:f>
              <c:numCache>
                <c:formatCode>0.0</c:formatCode>
                <c:ptCount val="153"/>
                <c:pt idx="0">
                  <c:v>-39.824199999999998</c:v>
                </c:pt>
                <c:pt idx="1">
                  <c:v>-29.351399999999998</c:v>
                </c:pt>
                <c:pt idx="2">
                  <c:v>-20.601099999999999</c:v>
                </c:pt>
                <c:pt idx="3">
                  <c:v>-12.608700000000001</c:v>
                </c:pt>
                <c:pt idx="4">
                  <c:v>-6.6832999999999991</c:v>
                </c:pt>
                <c:pt idx="5">
                  <c:v>-3.8584000000000001</c:v>
                </c:pt>
                <c:pt idx="6">
                  <c:v>-13.090999999999999</c:v>
                </c:pt>
                <c:pt idx="7">
                  <c:v>-26.250899999999998</c:v>
                </c:pt>
                <c:pt idx="8">
                  <c:v>-50.365899999999996</c:v>
                </c:pt>
                <c:pt idx="9">
                  <c:v>-50.985999999999997</c:v>
                </c:pt>
                <c:pt idx="10">
                  <c:v>-64.214799999999997</c:v>
                </c:pt>
                <c:pt idx="11">
                  <c:v>-64.90379999999999</c:v>
                </c:pt>
                <c:pt idx="12">
                  <c:v>-49.607999999999997</c:v>
                </c:pt>
                <c:pt idx="13">
                  <c:v>-0.75790000000000002</c:v>
                </c:pt>
                <c:pt idx="14">
                  <c:v>17.776199999999999</c:v>
                </c:pt>
                <c:pt idx="15">
                  <c:v>25.630800000000001</c:v>
                </c:pt>
                <c:pt idx="16">
                  <c:v>29.420299999999997</c:v>
                </c:pt>
                <c:pt idx="17">
                  <c:v>31.073899999999998</c:v>
                </c:pt>
                <c:pt idx="18">
                  <c:v>35.276800000000001</c:v>
                </c:pt>
                <c:pt idx="19">
                  <c:v>39.135199999999998</c:v>
                </c:pt>
                <c:pt idx="20">
                  <c:v>41.546700000000001</c:v>
                </c:pt>
                <c:pt idx="21">
                  <c:v>43.131399999999999</c:v>
                </c:pt>
                <c:pt idx="22">
                  <c:v>40.168700000000001</c:v>
                </c:pt>
                <c:pt idx="23">
                  <c:v>16.811599999999999</c:v>
                </c:pt>
                <c:pt idx="24">
                  <c:v>13.2288</c:v>
                </c:pt>
                <c:pt idx="25">
                  <c:v>11.0929</c:v>
                </c:pt>
                <c:pt idx="26">
                  <c:v>8.4057999999999993</c:v>
                </c:pt>
                <c:pt idx="27">
                  <c:v>6.4077000000000002</c:v>
                </c:pt>
                <c:pt idx="28">
                  <c:v>6.2698999999999998</c:v>
                </c:pt>
                <c:pt idx="29">
                  <c:v>11.919699999999999</c:v>
                </c:pt>
                <c:pt idx="30">
                  <c:v>15.846999999999998</c:v>
                </c:pt>
                <c:pt idx="31">
                  <c:v>19.0853</c:v>
                </c:pt>
                <c:pt idx="32">
                  <c:v>21.5657</c:v>
                </c:pt>
                <c:pt idx="33">
                  <c:v>24.252800000000001</c:v>
                </c:pt>
                <c:pt idx="34">
                  <c:v>27.353300000000001</c:v>
                </c:pt>
                <c:pt idx="35">
                  <c:v>29.5581</c:v>
                </c:pt>
                <c:pt idx="36">
                  <c:v>31.5562</c:v>
                </c:pt>
                <c:pt idx="37">
                  <c:v>33.761000000000003</c:v>
                </c:pt>
                <c:pt idx="38">
                  <c:v>35.207900000000002</c:v>
                </c:pt>
                <c:pt idx="39">
                  <c:v>36.723700000000001</c:v>
                </c:pt>
                <c:pt idx="40">
                  <c:v>37.343799999999995</c:v>
                </c:pt>
                <c:pt idx="41">
                  <c:v>37.826099999999997</c:v>
                </c:pt>
                <c:pt idx="42">
                  <c:v>38.032799999999995</c:v>
                </c:pt>
                <c:pt idx="43">
                  <c:v>37.963899999999995</c:v>
                </c:pt>
                <c:pt idx="44">
                  <c:v>37.068199999999997</c:v>
                </c:pt>
                <c:pt idx="45">
                  <c:v>36.585899999999995</c:v>
                </c:pt>
                <c:pt idx="46">
                  <c:v>38.790699999999994</c:v>
                </c:pt>
                <c:pt idx="47">
                  <c:v>39.204100000000004</c:v>
                </c:pt>
                <c:pt idx="48">
                  <c:v>40.375399999999999</c:v>
                </c:pt>
                <c:pt idx="49">
                  <c:v>40.857699999999994</c:v>
                </c:pt>
                <c:pt idx="50">
                  <c:v>41.477799999999995</c:v>
                </c:pt>
                <c:pt idx="51">
                  <c:v>41.477799999999995</c:v>
                </c:pt>
                <c:pt idx="52">
                  <c:v>40.9955</c:v>
                </c:pt>
                <c:pt idx="53">
                  <c:v>41.339999999999996</c:v>
                </c:pt>
                <c:pt idx="54">
                  <c:v>41.339999999999996</c:v>
                </c:pt>
                <c:pt idx="55">
                  <c:v>40.788799999999995</c:v>
                </c:pt>
                <c:pt idx="56">
                  <c:v>40.651000000000003</c:v>
                </c:pt>
                <c:pt idx="57">
                  <c:v>40.788799999999995</c:v>
                </c:pt>
                <c:pt idx="58">
                  <c:v>40.719899999999996</c:v>
                </c:pt>
                <c:pt idx="59">
                  <c:v>40.9955</c:v>
                </c:pt>
                <c:pt idx="60">
                  <c:v>40.2376</c:v>
                </c:pt>
                <c:pt idx="61">
                  <c:v>39.479700000000001</c:v>
                </c:pt>
                <c:pt idx="62">
                  <c:v>38.997399999999999</c:v>
                </c:pt>
                <c:pt idx="63">
                  <c:v>38.515099999999997</c:v>
                </c:pt>
                <c:pt idx="64">
                  <c:v>37.894999999999996</c:v>
                </c:pt>
                <c:pt idx="65">
                  <c:v>38.9285</c:v>
                </c:pt>
                <c:pt idx="66">
                  <c:v>39.755299999999998</c:v>
                </c:pt>
                <c:pt idx="67">
                  <c:v>40.444299999999998</c:v>
                </c:pt>
                <c:pt idx="68">
                  <c:v>41.477799999999995</c:v>
                </c:pt>
                <c:pt idx="69">
                  <c:v>41.546700000000001</c:v>
                </c:pt>
                <c:pt idx="70">
                  <c:v>42.097900000000003</c:v>
                </c:pt>
                <c:pt idx="71">
                  <c:v>43.475899999999996</c:v>
                </c:pt>
                <c:pt idx="72">
                  <c:v>43.475899999999996</c:v>
                </c:pt>
                <c:pt idx="73">
                  <c:v>44.371600000000001</c:v>
                </c:pt>
                <c:pt idx="74">
                  <c:v>45.749599999999994</c:v>
                </c:pt>
                <c:pt idx="75">
                  <c:v>46.920899999999996</c:v>
                </c:pt>
                <c:pt idx="76">
                  <c:v>47.472099999999998</c:v>
                </c:pt>
                <c:pt idx="77">
                  <c:v>56.084600000000002</c:v>
                </c:pt>
                <c:pt idx="78">
                  <c:v>72.689499999999995</c:v>
                </c:pt>
                <c:pt idx="79">
                  <c:v>75.583299999999994</c:v>
                </c:pt>
                <c:pt idx="80">
                  <c:v>77.650299999999987</c:v>
                </c:pt>
                <c:pt idx="81">
                  <c:v>79.510599999999997</c:v>
                </c:pt>
                <c:pt idx="82">
                  <c:v>82.128799999999998</c:v>
                </c:pt>
                <c:pt idx="83">
                  <c:v>82.748899999999992</c:v>
                </c:pt>
                <c:pt idx="84">
                  <c:v>83.369</c:v>
                </c:pt>
                <c:pt idx="85">
                  <c:v>84.057999999999993</c:v>
                </c:pt>
                <c:pt idx="86">
                  <c:v>84.747</c:v>
                </c:pt>
                <c:pt idx="87">
                  <c:v>84.747</c:v>
                </c:pt>
                <c:pt idx="88">
                  <c:v>84.333600000000004</c:v>
                </c:pt>
                <c:pt idx="89">
                  <c:v>84.609199999999987</c:v>
                </c:pt>
                <c:pt idx="90">
                  <c:v>84.126900000000006</c:v>
                </c:pt>
                <c:pt idx="91">
                  <c:v>82.679999999999993</c:v>
                </c:pt>
                <c:pt idx="92">
                  <c:v>82.542199999999994</c:v>
                </c:pt>
                <c:pt idx="93">
                  <c:v>82.404399999999995</c:v>
                </c:pt>
                <c:pt idx="94">
                  <c:v>83.920199999999994</c:v>
                </c:pt>
                <c:pt idx="95">
                  <c:v>87.985299999999995</c:v>
                </c:pt>
                <c:pt idx="96">
                  <c:v>90.259</c:v>
                </c:pt>
                <c:pt idx="97">
                  <c:v>10.7484</c:v>
                </c:pt>
                <c:pt idx="98">
                  <c:v>-24.597299999999997</c:v>
                </c:pt>
                <c:pt idx="99">
                  <c:v>-48.298899999999996</c:v>
                </c:pt>
                <c:pt idx="100">
                  <c:v>-48.712299999999999</c:v>
                </c:pt>
                <c:pt idx="101">
                  <c:v>-37.963899999999995</c:v>
                </c:pt>
                <c:pt idx="102">
                  <c:v>-27.904499999999999</c:v>
                </c:pt>
                <c:pt idx="103">
                  <c:v>-19.980999999999998</c:v>
                </c:pt>
                <c:pt idx="104">
                  <c:v>-13.986699999999997</c:v>
                </c:pt>
                <c:pt idx="105">
                  <c:v>-8.8880999999999997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'VP1 data'!$I$4</c:f>
              <c:strCache>
                <c:ptCount val="1"/>
                <c:pt idx="0">
                  <c:v>Presion de Vacio inHg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data'!$I$5:$I$157</c:f>
              <c:numCache>
                <c:formatCode>0.00</c:formatCode>
                <c:ptCount val="153"/>
                <c:pt idx="0">
                  <c:v>4.0799999999999129E-2</c:v>
                </c:pt>
                <c:pt idx="1">
                  <c:v>4.0799999999999129E-2</c:v>
                </c:pt>
                <c:pt idx="2">
                  <c:v>4.0799999999999129E-2</c:v>
                </c:pt>
                <c:pt idx="3">
                  <c:v>-0.69359999999999977</c:v>
                </c:pt>
                <c:pt idx="4">
                  <c:v>-0.69359999999999977</c:v>
                </c:pt>
                <c:pt idx="5">
                  <c:v>-0.48960000000000042</c:v>
                </c:pt>
                <c:pt idx="6">
                  <c:v>5.5079999999999982</c:v>
                </c:pt>
                <c:pt idx="7">
                  <c:v>22.011599999999998</c:v>
                </c:pt>
                <c:pt idx="8">
                  <c:v>25.948799999999999</c:v>
                </c:pt>
                <c:pt idx="9">
                  <c:v>26.0916</c:v>
                </c:pt>
                <c:pt idx="10">
                  <c:v>26.0916</c:v>
                </c:pt>
                <c:pt idx="11">
                  <c:v>26.132399999999997</c:v>
                </c:pt>
                <c:pt idx="12">
                  <c:v>26.152800000000003</c:v>
                </c:pt>
                <c:pt idx="13">
                  <c:v>26.0916</c:v>
                </c:pt>
                <c:pt idx="14">
                  <c:v>25.683599999999998</c:v>
                </c:pt>
                <c:pt idx="15">
                  <c:v>25.214399999999998</c:v>
                </c:pt>
                <c:pt idx="16">
                  <c:v>24.765599999999999</c:v>
                </c:pt>
                <c:pt idx="17">
                  <c:v>24.500399999999999</c:v>
                </c:pt>
                <c:pt idx="18">
                  <c:v>24.398399999999999</c:v>
                </c:pt>
                <c:pt idx="19">
                  <c:v>24.357599999999998</c:v>
                </c:pt>
                <c:pt idx="20">
                  <c:v>24.378</c:v>
                </c:pt>
                <c:pt idx="21">
                  <c:v>24.418799999999997</c:v>
                </c:pt>
                <c:pt idx="22">
                  <c:v>24.48</c:v>
                </c:pt>
                <c:pt idx="23">
                  <c:v>24.867599999999999</c:v>
                </c:pt>
                <c:pt idx="24">
                  <c:v>24.031199999999998</c:v>
                </c:pt>
                <c:pt idx="25">
                  <c:v>23.867999999999999</c:v>
                </c:pt>
                <c:pt idx="26">
                  <c:v>23.908799999999999</c:v>
                </c:pt>
                <c:pt idx="27">
                  <c:v>24.133199999999999</c:v>
                </c:pt>
                <c:pt idx="28">
                  <c:v>24.439199999999996</c:v>
                </c:pt>
                <c:pt idx="29">
                  <c:v>24.051599999999997</c:v>
                </c:pt>
                <c:pt idx="30">
                  <c:v>23.194799999999997</c:v>
                </c:pt>
                <c:pt idx="31">
                  <c:v>22.052399999999999</c:v>
                </c:pt>
                <c:pt idx="32">
                  <c:v>21.685199999999998</c:v>
                </c:pt>
                <c:pt idx="33">
                  <c:v>21.685199999999998</c:v>
                </c:pt>
                <c:pt idx="34">
                  <c:v>21.868799999999997</c:v>
                </c:pt>
                <c:pt idx="35">
                  <c:v>22.072800000000001</c:v>
                </c:pt>
                <c:pt idx="36">
                  <c:v>21.766799999999996</c:v>
                </c:pt>
                <c:pt idx="37">
                  <c:v>21.521999999999998</c:v>
                </c:pt>
                <c:pt idx="38">
                  <c:v>21.5016</c:v>
                </c:pt>
                <c:pt idx="39">
                  <c:v>21.521999999999998</c:v>
                </c:pt>
                <c:pt idx="40">
                  <c:v>21.685199999999998</c:v>
                </c:pt>
                <c:pt idx="41">
                  <c:v>21.93</c:v>
                </c:pt>
                <c:pt idx="42">
                  <c:v>22.093199999999996</c:v>
                </c:pt>
                <c:pt idx="43">
                  <c:v>22.072800000000001</c:v>
                </c:pt>
                <c:pt idx="44">
                  <c:v>21.970800000000001</c:v>
                </c:pt>
                <c:pt idx="45">
                  <c:v>21.950399999999998</c:v>
                </c:pt>
                <c:pt idx="46">
                  <c:v>21.909599999999998</c:v>
                </c:pt>
                <c:pt idx="47">
                  <c:v>21.950399999999998</c:v>
                </c:pt>
                <c:pt idx="48">
                  <c:v>22.011599999999998</c:v>
                </c:pt>
                <c:pt idx="49">
                  <c:v>22.154399999999999</c:v>
                </c:pt>
                <c:pt idx="50">
                  <c:v>22.235999999999997</c:v>
                </c:pt>
                <c:pt idx="51">
                  <c:v>22.256399999999999</c:v>
                </c:pt>
                <c:pt idx="52">
                  <c:v>22.2972</c:v>
                </c:pt>
                <c:pt idx="53">
                  <c:v>22.174799999999998</c:v>
                </c:pt>
                <c:pt idx="54">
                  <c:v>22.154399999999999</c:v>
                </c:pt>
                <c:pt idx="55">
                  <c:v>22.134</c:v>
                </c:pt>
                <c:pt idx="56">
                  <c:v>22.174799999999998</c:v>
                </c:pt>
                <c:pt idx="57">
                  <c:v>22.276800000000001</c:v>
                </c:pt>
                <c:pt idx="58">
                  <c:v>22.419599999999996</c:v>
                </c:pt>
                <c:pt idx="59">
                  <c:v>22.501200000000001</c:v>
                </c:pt>
                <c:pt idx="60">
                  <c:v>22.745999999999999</c:v>
                </c:pt>
                <c:pt idx="61">
                  <c:v>22.929599999999997</c:v>
                </c:pt>
                <c:pt idx="62">
                  <c:v>23.174399999999999</c:v>
                </c:pt>
                <c:pt idx="63">
                  <c:v>23.337599999999998</c:v>
                </c:pt>
                <c:pt idx="64">
                  <c:v>23.480399999999999</c:v>
                </c:pt>
                <c:pt idx="65">
                  <c:v>23.725199999999997</c:v>
                </c:pt>
                <c:pt idx="66">
                  <c:v>23.827200000000001</c:v>
                </c:pt>
                <c:pt idx="67">
                  <c:v>23.949599999999997</c:v>
                </c:pt>
                <c:pt idx="68">
                  <c:v>24.173999999999999</c:v>
                </c:pt>
                <c:pt idx="69">
                  <c:v>24.235199999999999</c:v>
                </c:pt>
                <c:pt idx="70">
                  <c:v>24.439199999999996</c:v>
                </c:pt>
                <c:pt idx="71">
                  <c:v>24.581999999999997</c:v>
                </c:pt>
                <c:pt idx="72">
                  <c:v>24.7044</c:v>
                </c:pt>
                <c:pt idx="73">
                  <c:v>24.847200000000001</c:v>
                </c:pt>
                <c:pt idx="74">
                  <c:v>25.030799999999999</c:v>
                </c:pt>
                <c:pt idx="75">
                  <c:v>25.1328</c:v>
                </c:pt>
                <c:pt idx="76">
                  <c:v>25.377600000000001</c:v>
                </c:pt>
                <c:pt idx="77">
                  <c:v>25.540800000000001</c:v>
                </c:pt>
                <c:pt idx="78">
                  <c:v>25.561199999999999</c:v>
                </c:pt>
                <c:pt idx="79">
                  <c:v>25.459199999999999</c:v>
                </c:pt>
                <c:pt idx="80">
                  <c:v>25.3368</c:v>
                </c:pt>
                <c:pt idx="81">
                  <c:v>25.316400000000002</c:v>
                </c:pt>
                <c:pt idx="82">
                  <c:v>25.153199999999998</c:v>
                </c:pt>
                <c:pt idx="83">
                  <c:v>25.112399999999997</c:v>
                </c:pt>
                <c:pt idx="84">
                  <c:v>25.010400000000001</c:v>
                </c:pt>
                <c:pt idx="85">
                  <c:v>25.030799999999999</c:v>
                </c:pt>
                <c:pt idx="86">
                  <c:v>24.990000000000002</c:v>
                </c:pt>
                <c:pt idx="87">
                  <c:v>25.010400000000001</c:v>
                </c:pt>
                <c:pt idx="88">
                  <c:v>25.030799999999999</c:v>
                </c:pt>
                <c:pt idx="89">
                  <c:v>25.010400000000001</c:v>
                </c:pt>
                <c:pt idx="90">
                  <c:v>24.990000000000002</c:v>
                </c:pt>
                <c:pt idx="91">
                  <c:v>24.887999999999998</c:v>
                </c:pt>
                <c:pt idx="92">
                  <c:v>24.826799999999999</c:v>
                </c:pt>
                <c:pt idx="93">
                  <c:v>24.8064</c:v>
                </c:pt>
                <c:pt idx="94">
                  <c:v>24.622800000000002</c:v>
                </c:pt>
                <c:pt idx="95">
                  <c:v>24.602399999999999</c:v>
                </c:pt>
                <c:pt idx="96">
                  <c:v>22.174799999999998</c:v>
                </c:pt>
                <c:pt idx="97">
                  <c:v>5.018399999999998</c:v>
                </c:pt>
                <c:pt idx="98">
                  <c:v>1.9583999999999981</c:v>
                </c:pt>
                <c:pt idx="99">
                  <c:v>1.1832000000000003</c:v>
                </c:pt>
                <c:pt idx="100">
                  <c:v>0</c:v>
                </c:pt>
                <c:pt idx="101">
                  <c:v>6.11999999999987E-2</c:v>
                </c:pt>
                <c:pt idx="102">
                  <c:v>6.11999999999987E-2</c:v>
                </c:pt>
                <c:pt idx="103">
                  <c:v>6.11999999999987E-2</c:v>
                </c:pt>
                <c:pt idx="104">
                  <c:v>6.11999999999987E-2</c:v>
                </c:pt>
                <c:pt idx="105">
                  <c:v>6.11999999999987E-2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5643424"/>
        <c:axId val="-335641248"/>
      </c:scatterChart>
      <c:scatterChart>
        <c:scatterStyle val="smoothMarker"/>
        <c:varyColors val="0"/>
        <c:ser>
          <c:idx val="0"/>
          <c:order val="0"/>
          <c:tx>
            <c:strRef>
              <c:f>'VP1 data'!$C$4</c:f>
              <c:strCache>
                <c:ptCount val="1"/>
                <c:pt idx="0">
                  <c:v>Sobresaturación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'VP1 data'!$B$5:$B$157</c:f>
              <c:numCache>
                <c:formatCode>m/d/yyyy\ h:mm</c:formatCode>
                <c:ptCount val="153"/>
                <c:pt idx="0">
                  <c:v>42772.072916943973</c:v>
                </c:pt>
                <c:pt idx="1">
                  <c:v>42772.07361138842</c:v>
                </c:pt>
                <c:pt idx="2">
                  <c:v>42772.074305832866</c:v>
                </c:pt>
                <c:pt idx="3">
                  <c:v>42772.075000277313</c:v>
                </c:pt>
                <c:pt idx="4">
                  <c:v>42772.07569472176</c:v>
                </c:pt>
                <c:pt idx="5">
                  <c:v>42772.076389166206</c:v>
                </c:pt>
                <c:pt idx="6">
                  <c:v>42772.077083610653</c:v>
                </c:pt>
                <c:pt idx="7">
                  <c:v>42772.0777780551</c:v>
                </c:pt>
                <c:pt idx="8">
                  <c:v>42772.078472499546</c:v>
                </c:pt>
                <c:pt idx="9">
                  <c:v>42772.079166943993</c:v>
                </c:pt>
                <c:pt idx="10">
                  <c:v>42772.07986138844</c:v>
                </c:pt>
                <c:pt idx="11">
                  <c:v>42772.080555832887</c:v>
                </c:pt>
                <c:pt idx="12">
                  <c:v>42772.081250277333</c:v>
                </c:pt>
                <c:pt idx="13">
                  <c:v>42772.08194472178</c:v>
                </c:pt>
                <c:pt idx="14">
                  <c:v>42772.082639166227</c:v>
                </c:pt>
                <c:pt idx="15">
                  <c:v>42772.083333610673</c:v>
                </c:pt>
                <c:pt idx="16">
                  <c:v>42772.08402805512</c:v>
                </c:pt>
                <c:pt idx="17">
                  <c:v>42772.084722499567</c:v>
                </c:pt>
                <c:pt idx="18">
                  <c:v>42772.085416944014</c:v>
                </c:pt>
                <c:pt idx="19">
                  <c:v>42772.08611138846</c:v>
                </c:pt>
                <c:pt idx="20">
                  <c:v>42772.086805832907</c:v>
                </c:pt>
                <c:pt idx="21">
                  <c:v>42772.087500277354</c:v>
                </c:pt>
                <c:pt idx="22">
                  <c:v>42772.0881947218</c:v>
                </c:pt>
                <c:pt idx="23">
                  <c:v>42772.088889166247</c:v>
                </c:pt>
                <c:pt idx="24">
                  <c:v>42772.089583610694</c:v>
                </c:pt>
                <c:pt idx="25">
                  <c:v>42772.090278055141</c:v>
                </c:pt>
                <c:pt idx="26">
                  <c:v>42772.090972499587</c:v>
                </c:pt>
                <c:pt idx="27">
                  <c:v>42772.091666944034</c:v>
                </c:pt>
                <c:pt idx="28">
                  <c:v>42772.092361388481</c:v>
                </c:pt>
                <c:pt idx="29">
                  <c:v>42772.093055832927</c:v>
                </c:pt>
                <c:pt idx="30">
                  <c:v>42772.093750277374</c:v>
                </c:pt>
                <c:pt idx="31">
                  <c:v>42772.094444721821</c:v>
                </c:pt>
                <c:pt idx="32">
                  <c:v>42772.095139166267</c:v>
                </c:pt>
                <c:pt idx="33">
                  <c:v>42772.095833610714</c:v>
                </c:pt>
                <c:pt idx="34">
                  <c:v>42772.096528055161</c:v>
                </c:pt>
                <c:pt idx="35">
                  <c:v>42772.097222499608</c:v>
                </c:pt>
                <c:pt idx="36">
                  <c:v>42772.097916944054</c:v>
                </c:pt>
                <c:pt idx="37">
                  <c:v>42772.098611388501</c:v>
                </c:pt>
                <c:pt idx="38">
                  <c:v>42772.099305832948</c:v>
                </c:pt>
                <c:pt idx="39">
                  <c:v>42772.100000277394</c:v>
                </c:pt>
                <c:pt idx="40">
                  <c:v>42772.100694721841</c:v>
                </c:pt>
                <c:pt idx="41">
                  <c:v>42772.101389166288</c:v>
                </c:pt>
                <c:pt idx="42">
                  <c:v>42772.102083610735</c:v>
                </c:pt>
                <c:pt idx="43">
                  <c:v>42772.102778055181</c:v>
                </c:pt>
                <c:pt idx="44">
                  <c:v>42772.103472499628</c:v>
                </c:pt>
                <c:pt idx="45">
                  <c:v>42772.104166944075</c:v>
                </c:pt>
                <c:pt idx="46">
                  <c:v>42772.104861388521</c:v>
                </c:pt>
                <c:pt idx="47">
                  <c:v>42772.105555832968</c:v>
                </c:pt>
                <c:pt idx="48">
                  <c:v>42772.106250277415</c:v>
                </c:pt>
                <c:pt idx="49">
                  <c:v>42772.106944721862</c:v>
                </c:pt>
                <c:pt idx="50">
                  <c:v>42772.107639166308</c:v>
                </c:pt>
                <c:pt idx="51">
                  <c:v>42772.108333610755</c:v>
                </c:pt>
                <c:pt idx="52">
                  <c:v>42772.109028055202</c:v>
                </c:pt>
                <c:pt idx="53">
                  <c:v>42772.109722499648</c:v>
                </c:pt>
                <c:pt idx="54">
                  <c:v>42772.110416944095</c:v>
                </c:pt>
                <c:pt idx="55">
                  <c:v>42772.111111388542</c:v>
                </c:pt>
                <c:pt idx="56">
                  <c:v>42772.111805832988</c:v>
                </c:pt>
                <c:pt idx="57">
                  <c:v>42772.112500277435</c:v>
                </c:pt>
                <c:pt idx="58">
                  <c:v>42772.113194721882</c:v>
                </c:pt>
                <c:pt idx="59">
                  <c:v>42772.113889166329</c:v>
                </c:pt>
                <c:pt idx="60">
                  <c:v>42772.114583610775</c:v>
                </c:pt>
                <c:pt idx="61">
                  <c:v>42772.115278055222</c:v>
                </c:pt>
                <c:pt idx="62">
                  <c:v>42772.115972499669</c:v>
                </c:pt>
                <c:pt idx="63">
                  <c:v>42772.116666944115</c:v>
                </c:pt>
                <c:pt idx="64">
                  <c:v>42772.117361388562</c:v>
                </c:pt>
                <c:pt idx="65">
                  <c:v>42772.118055833009</c:v>
                </c:pt>
                <c:pt idx="66">
                  <c:v>42772.118750277456</c:v>
                </c:pt>
                <c:pt idx="67">
                  <c:v>42772.119444721902</c:v>
                </c:pt>
                <c:pt idx="68">
                  <c:v>42772.120139166349</c:v>
                </c:pt>
                <c:pt idx="69">
                  <c:v>42772.120833610796</c:v>
                </c:pt>
                <c:pt idx="70">
                  <c:v>42772.121528055242</c:v>
                </c:pt>
                <c:pt idx="71">
                  <c:v>42772.122222499689</c:v>
                </c:pt>
                <c:pt idx="72">
                  <c:v>42772.122916944136</c:v>
                </c:pt>
                <c:pt idx="73">
                  <c:v>42772.123611388583</c:v>
                </c:pt>
                <c:pt idx="74">
                  <c:v>42772.124305833029</c:v>
                </c:pt>
                <c:pt idx="75">
                  <c:v>42772.125000277476</c:v>
                </c:pt>
                <c:pt idx="76">
                  <c:v>42772.125694721923</c:v>
                </c:pt>
                <c:pt idx="77">
                  <c:v>42772.126389166369</c:v>
                </c:pt>
                <c:pt idx="78">
                  <c:v>42772.127083610816</c:v>
                </c:pt>
                <c:pt idx="79">
                  <c:v>42772.127778055263</c:v>
                </c:pt>
                <c:pt idx="80">
                  <c:v>42772.128472499709</c:v>
                </c:pt>
                <c:pt idx="81">
                  <c:v>42772.129166944156</c:v>
                </c:pt>
                <c:pt idx="82">
                  <c:v>42772.129861388603</c:v>
                </c:pt>
                <c:pt idx="83">
                  <c:v>42772.13055583305</c:v>
                </c:pt>
                <c:pt idx="84">
                  <c:v>42772.131250277496</c:v>
                </c:pt>
                <c:pt idx="85">
                  <c:v>42772.131944721943</c:v>
                </c:pt>
                <c:pt idx="86">
                  <c:v>42772.13263916639</c:v>
                </c:pt>
                <c:pt idx="87">
                  <c:v>42772.133333610836</c:v>
                </c:pt>
                <c:pt idx="88">
                  <c:v>42772.134028055283</c:v>
                </c:pt>
                <c:pt idx="89">
                  <c:v>42772.13472249973</c:v>
                </c:pt>
                <c:pt idx="90">
                  <c:v>42772.135416944177</c:v>
                </c:pt>
                <c:pt idx="91">
                  <c:v>42772.136111388623</c:v>
                </c:pt>
                <c:pt idx="92">
                  <c:v>42772.13680583307</c:v>
                </c:pt>
                <c:pt idx="93">
                  <c:v>42772.137500277517</c:v>
                </c:pt>
                <c:pt idx="94">
                  <c:v>42772.138194721963</c:v>
                </c:pt>
                <c:pt idx="95">
                  <c:v>42772.13888916641</c:v>
                </c:pt>
                <c:pt idx="96">
                  <c:v>42772.139583610857</c:v>
                </c:pt>
                <c:pt idx="97">
                  <c:v>42772.140278055303</c:v>
                </c:pt>
                <c:pt idx="98">
                  <c:v>42772.14097249975</c:v>
                </c:pt>
                <c:pt idx="99">
                  <c:v>42772.141666944197</c:v>
                </c:pt>
                <c:pt idx="100">
                  <c:v>42772.142361388644</c:v>
                </c:pt>
                <c:pt idx="101">
                  <c:v>42772.14305583309</c:v>
                </c:pt>
                <c:pt idx="102">
                  <c:v>42772.143750277537</c:v>
                </c:pt>
                <c:pt idx="103">
                  <c:v>42772.144444721984</c:v>
                </c:pt>
                <c:pt idx="104">
                  <c:v>42772.14513916643</c:v>
                </c:pt>
                <c:pt idx="105">
                  <c:v>42772.145833610877</c:v>
                </c:pt>
              </c:numCache>
            </c:numRef>
          </c:xVal>
          <c:yVal>
            <c:numRef>
              <c:f>'VP1 data'!$C$5:$C$157</c:f>
              <c:numCache>
                <c:formatCode>0.00</c:formatCode>
                <c:ptCount val="153"/>
                <c:pt idx="0">
                  <c:v>0.94130000000000003</c:v>
                </c:pt>
                <c:pt idx="1">
                  <c:v>0.94669999999999999</c:v>
                </c:pt>
                <c:pt idx="2">
                  <c:v>0.44690000000000002</c:v>
                </c:pt>
                <c:pt idx="3">
                  <c:v>0.3574</c:v>
                </c:pt>
                <c:pt idx="4">
                  <c:v>0.3453</c:v>
                </c:pt>
                <c:pt idx="5">
                  <c:v>0.33550000000000002</c:v>
                </c:pt>
                <c:pt idx="6">
                  <c:v>0.34560000000000002</c:v>
                </c:pt>
                <c:pt idx="7">
                  <c:v>0.40379999999999999</c:v>
                </c:pt>
                <c:pt idx="8">
                  <c:v>0.82889999999999997</c:v>
                </c:pt>
                <c:pt idx="9">
                  <c:v>1.0283</c:v>
                </c:pt>
                <c:pt idx="10">
                  <c:v>0.99980000000000002</c:v>
                </c:pt>
                <c:pt idx="11">
                  <c:v>0.98680000000000001</c:v>
                </c:pt>
                <c:pt idx="12">
                  <c:v>0.95760000000000001</c:v>
                </c:pt>
                <c:pt idx="13">
                  <c:v>0.87739999999999996</c:v>
                </c:pt>
                <c:pt idx="14">
                  <c:v>0.85740000000000005</c:v>
                </c:pt>
                <c:pt idx="15">
                  <c:v>0.85680000000000001</c:v>
                </c:pt>
                <c:pt idx="16">
                  <c:v>0.85470000000000002</c:v>
                </c:pt>
                <c:pt idx="17">
                  <c:v>0.86070000000000002</c:v>
                </c:pt>
                <c:pt idx="18">
                  <c:v>0.87839999999999996</c:v>
                </c:pt>
                <c:pt idx="19">
                  <c:v>0.90149999999999997</c:v>
                </c:pt>
                <c:pt idx="20">
                  <c:v>0.9355</c:v>
                </c:pt>
                <c:pt idx="21">
                  <c:v>0.97640000000000005</c:v>
                </c:pt>
                <c:pt idx="22">
                  <c:v>1.0204</c:v>
                </c:pt>
                <c:pt idx="23">
                  <c:v>1.0774999999999999</c:v>
                </c:pt>
                <c:pt idx="24">
                  <c:v>1.1172</c:v>
                </c:pt>
                <c:pt idx="25">
                  <c:v>1.1093</c:v>
                </c:pt>
                <c:pt idx="26">
                  <c:v>1.1079000000000001</c:v>
                </c:pt>
                <c:pt idx="27">
                  <c:v>1.1256999999999999</c:v>
                </c:pt>
                <c:pt idx="28">
                  <c:v>1.1607000000000001</c:v>
                </c:pt>
                <c:pt idx="29">
                  <c:v>1.1881999999999999</c:v>
                </c:pt>
                <c:pt idx="30">
                  <c:v>1.1976</c:v>
                </c:pt>
                <c:pt idx="31">
                  <c:v>1.1931</c:v>
                </c:pt>
                <c:pt idx="32">
                  <c:v>1.1631</c:v>
                </c:pt>
                <c:pt idx="33">
                  <c:v>1.1419999999999999</c:v>
                </c:pt>
                <c:pt idx="34">
                  <c:v>1.1448</c:v>
                </c:pt>
                <c:pt idx="35">
                  <c:v>1.1556999999999999</c:v>
                </c:pt>
                <c:pt idx="36">
                  <c:v>1.1694</c:v>
                </c:pt>
                <c:pt idx="37">
                  <c:v>1.1692</c:v>
                </c:pt>
                <c:pt idx="38">
                  <c:v>1.1639999999999999</c:v>
                </c:pt>
                <c:pt idx="39">
                  <c:v>1.1628000000000001</c:v>
                </c:pt>
                <c:pt idx="40">
                  <c:v>1.1657</c:v>
                </c:pt>
                <c:pt idx="41">
                  <c:v>1.1688000000000001</c:v>
                </c:pt>
                <c:pt idx="42">
                  <c:v>1.1758999999999999</c:v>
                </c:pt>
                <c:pt idx="43">
                  <c:v>1.1754</c:v>
                </c:pt>
                <c:pt idx="44">
                  <c:v>1.1736</c:v>
                </c:pt>
                <c:pt idx="45">
                  <c:v>1.1727000000000001</c:v>
                </c:pt>
                <c:pt idx="46">
                  <c:v>1.1760999999999999</c:v>
                </c:pt>
                <c:pt idx="47">
                  <c:v>1.177</c:v>
                </c:pt>
                <c:pt idx="48">
                  <c:v>1.1759999999999999</c:v>
                </c:pt>
                <c:pt idx="49">
                  <c:v>1.1771</c:v>
                </c:pt>
                <c:pt idx="50">
                  <c:v>1.1758</c:v>
                </c:pt>
                <c:pt idx="51">
                  <c:v>1.1748000000000001</c:v>
                </c:pt>
                <c:pt idx="52">
                  <c:v>1.1717</c:v>
                </c:pt>
                <c:pt idx="53">
                  <c:v>1.1659999999999999</c:v>
                </c:pt>
                <c:pt idx="54">
                  <c:v>1.1587000000000001</c:v>
                </c:pt>
                <c:pt idx="55">
                  <c:v>1.1578999999999999</c:v>
                </c:pt>
                <c:pt idx="56">
                  <c:v>1.1546000000000001</c:v>
                </c:pt>
                <c:pt idx="57">
                  <c:v>1.1517999999999999</c:v>
                </c:pt>
                <c:pt idx="58">
                  <c:v>1.1538999999999999</c:v>
                </c:pt>
                <c:pt idx="59">
                  <c:v>1.1496</c:v>
                </c:pt>
                <c:pt idx="60">
                  <c:v>1.1487000000000001</c:v>
                </c:pt>
                <c:pt idx="61">
                  <c:v>1.1513</c:v>
                </c:pt>
                <c:pt idx="62">
                  <c:v>1.1543000000000001</c:v>
                </c:pt>
                <c:pt idx="63">
                  <c:v>1.1545000000000001</c:v>
                </c:pt>
                <c:pt idx="64">
                  <c:v>1.1505000000000001</c:v>
                </c:pt>
                <c:pt idx="65">
                  <c:v>1.1511</c:v>
                </c:pt>
                <c:pt idx="66">
                  <c:v>1.149</c:v>
                </c:pt>
                <c:pt idx="67">
                  <c:v>1.1478999999999999</c:v>
                </c:pt>
                <c:pt idx="68">
                  <c:v>1.1464000000000001</c:v>
                </c:pt>
                <c:pt idx="69">
                  <c:v>1.1456999999999999</c:v>
                </c:pt>
                <c:pt idx="70">
                  <c:v>1.1433</c:v>
                </c:pt>
                <c:pt idx="71">
                  <c:v>1.1392</c:v>
                </c:pt>
                <c:pt idx="72">
                  <c:v>1.1427</c:v>
                </c:pt>
                <c:pt idx="73">
                  <c:v>1.1312</c:v>
                </c:pt>
                <c:pt idx="74">
                  <c:v>1.1309</c:v>
                </c:pt>
                <c:pt idx="75">
                  <c:v>1.1246</c:v>
                </c:pt>
                <c:pt idx="76">
                  <c:v>1.1189</c:v>
                </c:pt>
                <c:pt idx="77">
                  <c:v>1.1079000000000001</c:v>
                </c:pt>
                <c:pt idx="78">
                  <c:v>1.1024</c:v>
                </c:pt>
                <c:pt idx="79">
                  <c:v>1.0996999999999999</c:v>
                </c:pt>
                <c:pt idx="80">
                  <c:v>1.0983000000000001</c:v>
                </c:pt>
                <c:pt idx="81">
                  <c:v>1.0952999999999999</c:v>
                </c:pt>
                <c:pt idx="82">
                  <c:v>1.0837000000000001</c:v>
                </c:pt>
                <c:pt idx="83">
                  <c:v>1.0779000000000001</c:v>
                </c:pt>
                <c:pt idx="84">
                  <c:v>1.0759000000000001</c:v>
                </c:pt>
                <c:pt idx="85">
                  <c:v>1.0689</c:v>
                </c:pt>
                <c:pt idx="86">
                  <c:v>1.0660000000000001</c:v>
                </c:pt>
                <c:pt idx="87">
                  <c:v>1.0573999999999999</c:v>
                </c:pt>
                <c:pt idx="88">
                  <c:v>1.0571999999999999</c:v>
                </c:pt>
                <c:pt idx="89">
                  <c:v>1.0666</c:v>
                </c:pt>
                <c:pt idx="90">
                  <c:v>1.0587</c:v>
                </c:pt>
                <c:pt idx="91">
                  <c:v>1.0552999999999999</c:v>
                </c:pt>
                <c:pt idx="92">
                  <c:v>1.0739000000000001</c:v>
                </c:pt>
                <c:pt idx="93">
                  <c:v>1.0815999999999999</c:v>
                </c:pt>
                <c:pt idx="94">
                  <c:v>1.0852999999999999</c:v>
                </c:pt>
                <c:pt idx="95">
                  <c:v>1.0954999999999999</c:v>
                </c:pt>
                <c:pt idx="96">
                  <c:v>1.0815999999999999</c:v>
                </c:pt>
                <c:pt idx="97">
                  <c:v>1.0596000000000001</c:v>
                </c:pt>
                <c:pt idx="98">
                  <c:v>1.0658000000000001</c:v>
                </c:pt>
                <c:pt idx="99">
                  <c:v>1.0671999999999999</c:v>
                </c:pt>
                <c:pt idx="100">
                  <c:v>0.97289999999999999</c:v>
                </c:pt>
                <c:pt idx="101">
                  <c:v>0.75560000000000005</c:v>
                </c:pt>
                <c:pt idx="102">
                  <c:v>0.55259999999999998</c:v>
                </c:pt>
                <c:pt idx="103">
                  <c:v>0.36409999999999998</c:v>
                </c:pt>
                <c:pt idx="104">
                  <c:v>0.35320000000000001</c:v>
                </c:pt>
                <c:pt idx="105">
                  <c:v>0.34310000000000002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5640160"/>
        <c:axId val="-335640704"/>
      </c:scatterChart>
      <c:valAx>
        <c:axId val="-33564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1248"/>
        <c:crosses val="autoZero"/>
        <c:crossBetween val="midCat"/>
      </c:valAx>
      <c:valAx>
        <c:axId val="-335641248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Nivell %, Brix, °C, kPag,</a:t>
                </a:r>
                <a:r>
                  <a:rPr lang="es-MX" baseline="0"/>
                  <a:t> inHg.</a:t>
                </a:r>
                <a:endParaRPr lang="es-MX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3424"/>
        <c:crosses val="autoZero"/>
        <c:crossBetween val="midCat"/>
      </c:valAx>
      <c:valAx>
        <c:axId val="-335640704"/>
        <c:scaling>
          <c:orientation val="minMax"/>
          <c:max val="1.5"/>
          <c:min val="0.7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Sobresaturación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0160"/>
        <c:crosses val="max"/>
        <c:crossBetween val="midCat"/>
        <c:majorUnit val="5.0000000000000024E-2"/>
      </c:valAx>
      <c:valAx>
        <c:axId val="-33564016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-335640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Templa</a:t>
            </a:r>
            <a:r>
              <a:rPr lang="es-MX" baseline="0"/>
              <a:t> Resultado</a:t>
            </a:r>
            <a:endParaRPr lang="es-MX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'VP2 data'!$D$4</c:f>
              <c:strCache>
                <c:ptCount val="1"/>
                <c:pt idx="0">
                  <c:v>Temperatura °C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data'!$D$5:$D$157</c:f>
              <c:numCache>
                <c:formatCode>0.00</c:formatCode>
                <c:ptCount val="153"/>
                <c:pt idx="0">
                  <c:v>82.738888888888894</c:v>
                </c:pt>
                <c:pt idx="1">
                  <c:v>87.533333333333331</c:v>
                </c:pt>
                <c:pt idx="2">
                  <c:v>90.977777777777774</c:v>
                </c:pt>
                <c:pt idx="3">
                  <c:v>93.894444444444431</c:v>
                </c:pt>
                <c:pt idx="4">
                  <c:v>95.888888888888886</c:v>
                </c:pt>
                <c:pt idx="5">
                  <c:v>97.777777777777771</c:v>
                </c:pt>
                <c:pt idx="6">
                  <c:v>100.17222222222222</c:v>
                </c:pt>
                <c:pt idx="7">
                  <c:v>101.14999999999999</c:v>
                </c:pt>
                <c:pt idx="8">
                  <c:v>100.86111111111111</c:v>
                </c:pt>
                <c:pt idx="9">
                  <c:v>96.833333333333343</c:v>
                </c:pt>
                <c:pt idx="10">
                  <c:v>87.73333333333332</c:v>
                </c:pt>
                <c:pt idx="11">
                  <c:v>83.227777777777774</c:v>
                </c:pt>
                <c:pt idx="12">
                  <c:v>74.211111111111123</c:v>
                </c:pt>
                <c:pt idx="13">
                  <c:v>58.511111111111106</c:v>
                </c:pt>
                <c:pt idx="14">
                  <c:v>56.666666666666664</c:v>
                </c:pt>
                <c:pt idx="15">
                  <c:v>59.216666666666669</c:v>
                </c:pt>
                <c:pt idx="16">
                  <c:v>59.983333333333334</c:v>
                </c:pt>
                <c:pt idx="17">
                  <c:v>59.983333333333334</c:v>
                </c:pt>
                <c:pt idx="18">
                  <c:v>59.461111111111109</c:v>
                </c:pt>
                <c:pt idx="19">
                  <c:v>58.611111111111107</c:v>
                </c:pt>
                <c:pt idx="20">
                  <c:v>56.988888888888894</c:v>
                </c:pt>
                <c:pt idx="21">
                  <c:v>58.261111111111113</c:v>
                </c:pt>
                <c:pt idx="22">
                  <c:v>58.8</c:v>
                </c:pt>
                <c:pt idx="23">
                  <c:v>58.794444444444451</c:v>
                </c:pt>
                <c:pt idx="24">
                  <c:v>58.49444444444444</c:v>
                </c:pt>
                <c:pt idx="25">
                  <c:v>59.055555555555557</c:v>
                </c:pt>
                <c:pt idx="26">
                  <c:v>60.222222222222221</c:v>
                </c:pt>
                <c:pt idx="27">
                  <c:v>61.483333333333327</c:v>
                </c:pt>
                <c:pt idx="28">
                  <c:v>62.55555555555555</c:v>
                </c:pt>
                <c:pt idx="29">
                  <c:v>63.411111111111104</c:v>
                </c:pt>
                <c:pt idx="30">
                  <c:v>64.277777777777771</c:v>
                </c:pt>
                <c:pt idx="31">
                  <c:v>65.13333333333334</c:v>
                </c:pt>
                <c:pt idx="32">
                  <c:v>66.027777777777771</c:v>
                </c:pt>
                <c:pt idx="33">
                  <c:v>67.361111111111114</c:v>
                </c:pt>
                <c:pt idx="34">
                  <c:v>68.95</c:v>
                </c:pt>
                <c:pt idx="35">
                  <c:v>70.36666666666666</c:v>
                </c:pt>
                <c:pt idx="36">
                  <c:v>71.316666666666663</c:v>
                </c:pt>
                <c:pt idx="37">
                  <c:v>71.899999999999991</c:v>
                </c:pt>
                <c:pt idx="38">
                  <c:v>72.472222222222214</c:v>
                </c:pt>
                <c:pt idx="39">
                  <c:v>73.194444444444443</c:v>
                </c:pt>
                <c:pt idx="40">
                  <c:v>73.599999999999994</c:v>
                </c:pt>
                <c:pt idx="41">
                  <c:v>73.900000000000006</c:v>
                </c:pt>
                <c:pt idx="42">
                  <c:v>73.966666666666654</c:v>
                </c:pt>
                <c:pt idx="43">
                  <c:v>73.722222222222214</c:v>
                </c:pt>
                <c:pt idx="44">
                  <c:v>73.566666666666663</c:v>
                </c:pt>
                <c:pt idx="45">
                  <c:v>73.011111111111106</c:v>
                </c:pt>
                <c:pt idx="46">
                  <c:v>72.922222222222217</c:v>
                </c:pt>
                <c:pt idx="47">
                  <c:v>72.955555555555549</c:v>
                </c:pt>
                <c:pt idx="48">
                  <c:v>72.772222222222226</c:v>
                </c:pt>
                <c:pt idx="49">
                  <c:v>72.422222222222231</c:v>
                </c:pt>
                <c:pt idx="50">
                  <c:v>72.266666666666666</c:v>
                </c:pt>
                <c:pt idx="51">
                  <c:v>72.266666666666666</c:v>
                </c:pt>
                <c:pt idx="52">
                  <c:v>71.850000000000009</c:v>
                </c:pt>
                <c:pt idx="53">
                  <c:v>71.672222222222217</c:v>
                </c:pt>
                <c:pt idx="54">
                  <c:v>71.26111111111112</c:v>
                </c:pt>
                <c:pt idx="55">
                  <c:v>70.75555555555556</c:v>
                </c:pt>
                <c:pt idx="56">
                  <c:v>70.316666666666663</c:v>
                </c:pt>
                <c:pt idx="57">
                  <c:v>69.672222222222217</c:v>
                </c:pt>
                <c:pt idx="58">
                  <c:v>68.99444444444444</c:v>
                </c:pt>
                <c:pt idx="59">
                  <c:v>68.261111111111106</c:v>
                </c:pt>
                <c:pt idx="60">
                  <c:v>67.555555555555557</c:v>
                </c:pt>
                <c:pt idx="61">
                  <c:v>66.894444444444446</c:v>
                </c:pt>
                <c:pt idx="62">
                  <c:v>66.55</c:v>
                </c:pt>
                <c:pt idx="63">
                  <c:v>66.49444444444444</c:v>
                </c:pt>
                <c:pt idx="64">
                  <c:v>66.61666666666666</c:v>
                </c:pt>
                <c:pt idx="65">
                  <c:v>66.811111111111103</c:v>
                </c:pt>
                <c:pt idx="66">
                  <c:v>67.022222222222211</c:v>
                </c:pt>
                <c:pt idx="67">
                  <c:v>67.24444444444444</c:v>
                </c:pt>
                <c:pt idx="68">
                  <c:v>67.494444444444454</c:v>
                </c:pt>
                <c:pt idx="69">
                  <c:v>67.899999999999991</c:v>
                </c:pt>
                <c:pt idx="70">
                  <c:v>68.12222222222222</c:v>
                </c:pt>
                <c:pt idx="71">
                  <c:v>68.433333333333337</c:v>
                </c:pt>
                <c:pt idx="72">
                  <c:v>68.655555555555566</c:v>
                </c:pt>
                <c:pt idx="73">
                  <c:v>68.688888888888883</c:v>
                </c:pt>
                <c:pt idx="74">
                  <c:v>68.900000000000006</c:v>
                </c:pt>
                <c:pt idx="75">
                  <c:v>68.694444444444443</c:v>
                </c:pt>
                <c:pt idx="76">
                  <c:v>68.827777777777769</c:v>
                </c:pt>
                <c:pt idx="77">
                  <c:v>69.149999999999991</c:v>
                </c:pt>
                <c:pt idx="78">
                  <c:v>69.444444444444443</c:v>
                </c:pt>
                <c:pt idx="79">
                  <c:v>69.561111111111117</c:v>
                </c:pt>
                <c:pt idx="80">
                  <c:v>69.583333333333329</c:v>
                </c:pt>
                <c:pt idx="81">
                  <c:v>69.8888888888889</c:v>
                </c:pt>
                <c:pt idx="82">
                  <c:v>69.8888888888889</c:v>
                </c:pt>
                <c:pt idx="83">
                  <c:v>69.23888888888888</c:v>
                </c:pt>
                <c:pt idx="84">
                  <c:v>69.033333333333331</c:v>
                </c:pt>
                <c:pt idx="85">
                  <c:v>68.87222222222222</c:v>
                </c:pt>
                <c:pt idx="86">
                  <c:v>68.7</c:v>
                </c:pt>
                <c:pt idx="87">
                  <c:v>69.883333333333326</c:v>
                </c:pt>
                <c:pt idx="88">
                  <c:v>69.838888888888889</c:v>
                </c:pt>
                <c:pt idx="89">
                  <c:v>68.61666666666666</c:v>
                </c:pt>
                <c:pt idx="90">
                  <c:v>67.522222222222211</c:v>
                </c:pt>
                <c:pt idx="91">
                  <c:v>73.605555555555554</c:v>
                </c:pt>
                <c:pt idx="92">
                  <c:v>84.711111111111109</c:v>
                </c:pt>
                <c:pt idx="93">
                  <c:v>88.944444444444443</c:v>
                </c:pt>
                <c:pt idx="94">
                  <c:v>90.972222222222214</c:v>
                </c:pt>
                <c:pt idx="95">
                  <c:v>93.311111111111117</c:v>
                </c:pt>
                <c:pt idx="96">
                  <c:v>95.35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'VP2 data'!$E$4</c:f>
              <c:strCache>
                <c:ptCount val="1"/>
                <c:pt idx="0">
                  <c:v>Brix de Masacocida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data'!$E$5:$E$157</c:f>
              <c:numCache>
                <c:formatCode>0.0</c:formatCode>
                <c:ptCount val="153"/>
                <c:pt idx="0">
                  <c:v>92.85</c:v>
                </c:pt>
                <c:pt idx="1">
                  <c:v>87.23</c:v>
                </c:pt>
                <c:pt idx="2">
                  <c:v>72.67</c:v>
                </c:pt>
                <c:pt idx="3">
                  <c:v>70.599999999999994</c:v>
                </c:pt>
                <c:pt idx="4">
                  <c:v>72.27</c:v>
                </c:pt>
                <c:pt idx="5">
                  <c:v>72.5</c:v>
                </c:pt>
                <c:pt idx="6">
                  <c:v>72.92</c:v>
                </c:pt>
                <c:pt idx="7">
                  <c:v>73.099999999999994</c:v>
                </c:pt>
                <c:pt idx="8">
                  <c:v>73.14</c:v>
                </c:pt>
                <c:pt idx="9">
                  <c:v>92.86</c:v>
                </c:pt>
                <c:pt idx="10">
                  <c:v>74.34</c:v>
                </c:pt>
                <c:pt idx="11">
                  <c:v>72.959999999999994</c:v>
                </c:pt>
                <c:pt idx="12">
                  <c:v>73.02</c:v>
                </c:pt>
                <c:pt idx="13">
                  <c:v>73.760000000000005</c:v>
                </c:pt>
                <c:pt idx="14">
                  <c:v>73.59</c:v>
                </c:pt>
                <c:pt idx="15">
                  <c:v>73.41</c:v>
                </c:pt>
                <c:pt idx="16">
                  <c:v>74.16</c:v>
                </c:pt>
                <c:pt idx="17">
                  <c:v>75.28</c:v>
                </c:pt>
                <c:pt idx="18">
                  <c:v>76.760000000000005</c:v>
                </c:pt>
                <c:pt idx="19">
                  <c:v>78.27</c:v>
                </c:pt>
                <c:pt idx="20">
                  <c:v>78.42</c:v>
                </c:pt>
                <c:pt idx="21">
                  <c:v>78</c:v>
                </c:pt>
                <c:pt idx="22">
                  <c:v>78.319999999999993</c:v>
                </c:pt>
                <c:pt idx="23">
                  <c:v>78.930000000000007</c:v>
                </c:pt>
                <c:pt idx="24">
                  <c:v>79.239999999999995</c:v>
                </c:pt>
                <c:pt idx="25">
                  <c:v>79.3</c:v>
                </c:pt>
                <c:pt idx="26">
                  <c:v>79.19</c:v>
                </c:pt>
                <c:pt idx="27">
                  <c:v>79.16</c:v>
                </c:pt>
                <c:pt idx="28">
                  <c:v>78.97</c:v>
                </c:pt>
                <c:pt idx="29">
                  <c:v>79.19</c:v>
                </c:pt>
                <c:pt idx="30">
                  <c:v>79.319999999999993</c:v>
                </c:pt>
                <c:pt idx="31">
                  <c:v>79.41</c:v>
                </c:pt>
                <c:pt idx="32">
                  <c:v>79.45</c:v>
                </c:pt>
                <c:pt idx="33">
                  <c:v>79.38</c:v>
                </c:pt>
                <c:pt idx="34">
                  <c:v>79.5</c:v>
                </c:pt>
                <c:pt idx="35">
                  <c:v>79.650000000000006</c:v>
                </c:pt>
                <c:pt idx="36">
                  <c:v>79.98</c:v>
                </c:pt>
                <c:pt idx="37">
                  <c:v>80.12</c:v>
                </c:pt>
                <c:pt idx="38">
                  <c:v>80.23</c:v>
                </c:pt>
                <c:pt idx="39">
                  <c:v>80.319999999999993</c:v>
                </c:pt>
                <c:pt idx="40">
                  <c:v>80.510000000000005</c:v>
                </c:pt>
                <c:pt idx="41">
                  <c:v>80.78</c:v>
                </c:pt>
                <c:pt idx="42">
                  <c:v>81.069999999999993</c:v>
                </c:pt>
                <c:pt idx="43">
                  <c:v>81.41</c:v>
                </c:pt>
                <c:pt idx="44">
                  <c:v>81.67</c:v>
                </c:pt>
                <c:pt idx="45">
                  <c:v>81.84</c:v>
                </c:pt>
                <c:pt idx="46">
                  <c:v>82.04</c:v>
                </c:pt>
                <c:pt idx="47">
                  <c:v>82.08</c:v>
                </c:pt>
                <c:pt idx="48">
                  <c:v>82.19</c:v>
                </c:pt>
                <c:pt idx="49">
                  <c:v>82.46</c:v>
                </c:pt>
                <c:pt idx="50">
                  <c:v>82.68</c:v>
                </c:pt>
                <c:pt idx="51">
                  <c:v>82.93</c:v>
                </c:pt>
                <c:pt idx="52">
                  <c:v>83.28</c:v>
                </c:pt>
                <c:pt idx="53">
                  <c:v>83.58</c:v>
                </c:pt>
                <c:pt idx="54">
                  <c:v>83.91</c:v>
                </c:pt>
                <c:pt idx="55">
                  <c:v>84.18</c:v>
                </c:pt>
                <c:pt idx="56">
                  <c:v>84.34</c:v>
                </c:pt>
                <c:pt idx="57">
                  <c:v>84.69</c:v>
                </c:pt>
                <c:pt idx="58">
                  <c:v>84.84</c:v>
                </c:pt>
                <c:pt idx="59">
                  <c:v>84.93</c:v>
                </c:pt>
                <c:pt idx="60">
                  <c:v>85.16</c:v>
                </c:pt>
                <c:pt idx="61">
                  <c:v>85.45</c:v>
                </c:pt>
                <c:pt idx="62">
                  <c:v>85.62</c:v>
                </c:pt>
                <c:pt idx="63">
                  <c:v>85.83</c:v>
                </c:pt>
                <c:pt idx="64">
                  <c:v>86</c:v>
                </c:pt>
                <c:pt idx="65">
                  <c:v>86.18</c:v>
                </c:pt>
                <c:pt idx="66">
                  <c:v>86.39</c:v>
                </c:pt>
                <c:pt idx="67">
                  <c:v>86.54</c:v>
                </c:pt>
                <c:pt idx="68">
                  <c:v>86.76</c:v>
                </c:pt>
                <c:pt idx="69">
                  <c:v>87.04</c:v>
                </c:pt>
                <c:pt idx="70">
                  <c:v>87.19</c:v>
                </c:pt>
                <c:pt idx="71">
                  <c:v>87.31</c:v>
                </c:pt>
                <c:pt idx="72">
                  <c:v>87.55</c:v>
                </c:pt>
                <c:pt idx="73">
                  <c:v>87.63</c:v>
                </c:pt>
                <c:pt idx="74">
                  <c:v>87.68</c:v>
                </c:pt>
                <c:pt idx="75">
                  <c:v>87.68</c:v>
                </c:pt>
                <c:pt idx="76">
                  <c:v>87.85</c:v>
                </c:pt>
                <c:pt idx="77">
                  <c:v>87.88</c:v>
                </c:pt>
                <c:pt idx="78">
                  <c:v>88.05</c:v>
                </c:pt>
                <c:pt idx="79">
                  <c:v>88.23</c:v>
                </c:pt>
                <c:pt idx="80">
                  <c:v>88.4</c:v>
                </c:pt>
                <c:pt idx="81">
                  <c:v>88.51</c:v>
                </c:pt>
                <c:pt idx="82">
                  <c:v>88.71</c:v>
                </c:pt>
                <c:pt idx="83">
                  <c:v>88.85</c:v>
                </c:pt>
                <c:pt idx="84">
                  <c:v>89.05</c:v>
                </c:pt>
                <c:pt idx="85">
                  <c:v>89.35</c:v>
                </c:pt>
                <c:pt idx="86">
                  <c:v>89.59</c:v>
                </c:pt>
                <c:pt idx="87">
                  <c:v>89.7</c:v>
                </c:pt>
                <c:pt idx="88">
                  <c:v>89.59</c:v>
                </c:pt>
                <c:pt idx="89">
                  <c:v>89.59</c:v>
                </c:pt>
                <c:pt idx="90">
                  <c:v>89.47</c:v>
                </c:pt>
                <c:pt idx="91">
                  <c:v>89.6</c:v>
                </c:pt>
                <c:pt idx="92">
                  <c:v>89.58</c:v>
                </c:pt>
                <c:pt idx="93">
                  <c:v>92.92</c:v>
                </c:pt>
                <c:pt idx="94">
                  <c:v>75.56</c:v>
                </c:pt>
                <c:pt idx="95">
                  <c:v>72.510000000000005</c:v>
                </c:pt>
                <c:pt idx="96">
                  <c:v>73.010000000000005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'VP2 data'!$F$4</c:f>
              <c:strCache>
                <c:ptCount val="1"/>
                <c:pt idx="0">
                  <c:v>Brix de Licor Madre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data'!$F$5:$F$157</c:f>
              <c:numCache>
                <c:formatCode>0.0</c:formatCode>
                <c:ptCount val="153"/>
                <c:pt idx="0">
                  <c:v>60.01</c:v>
                </c:pt>
                <c:pt idx="1">
                  <c:v>60.01</c:v>
                </c:pt>
                <c:pt idx="2">
                  <c:v>60.01</c:v>
                </c:pt>
                <c:pt idx="3">
                  <c:v>60.01</c:v>
                </c:pt>
                <c:pt idx="4">
                  <c:v>84.26</c:v>
                </c:pt>
                <c:pt idx="5">
                  <c:v>83.21</c:v>
                </c:pt>
                <c:pt idx="6">
                  <c:v>60.01</c:v>
                </c:pt>
                <c:pt idx="7">
                  <c:v>60.01</c:v>
                </c:pt>
                <c:pt idx="8">
                  <c:v>60.01</c:v>
                </c:pt>
                <c:pt idx="9">
                  <c:v>70.63</c:v>
                </c:pt>
                <c:pt idx="10">
                  <c:v>72.319999999999993</c:v>
                </c:pt>
                <c:pt idx="11">
                  <c:v>72.489999999999995</c:v>
                </c:pt>
                <c:pt idx="12">
                  <c:v>72.69</c:v>
                </c:pt>
                <c:pt idx="13">
                  <c:v>72.900000000000006</c:v>
                </c:pt>
                <c:pt idx="14">
                  <c:v>73.05</c:v>
                </c:pt>
                <c:pt idx="15">
                  <c:v>73.510000000000005</c:v>
                </c:pt>
                <c:pt idx="16">
                  <c:v>73.78</c:v>
                </c:pt>
                <c:pt idx="17">
                  <c:v>74.44</c:v>
                </c:pt>
                <c:pt idx="18">
                  <c:v>75.150000000000006</c:v>
                </c:pt>
                <c:pt idx="19">
                  <c:v>75.569999999999993</c:v>
                </c:pt>
                <c:pt idx="20">
                  <c:v>76.099999999999994</c:v>
                </c:pt>
                <c:pt idx="21">
                  <c:v>76.14</c:v>
                </c:pt>
                <c:pt idx="22">
                  <c:v>76.25</c:v>
                </c:pt>
                <c:pt idx="23">
                  <c:v>76.61</c:v>
                </c:pt>
                <c:pt idx="24">
                  <c:v>76.78</c:v>
                </c:pt>
                <c:pt idx="25">
                  <c:v>76.95</c:v>
                </c:pt>
                <c:pt idx="26">
                  <c:v>77.22</c:v>
                </c:pt>
                <c:pt idx="27">
                  <c:v>77.319999999999993</c:v>
                </c:pt>
                <c:pt idx="28">
                  <c:v>77.510000000000005</c:v>
                </c:pt>
                <c:pt idx="29">
                  <c:v>77.67</c:v>
                </c:pt>
                <c:pt idx="30">
                  <c:v>77.88</c:v>
                </c:pt>
                <c:pt idx="31">
                  <c:v>78</c:v>
                </c:pt>
                <c:pt idx="32">
                  <c:v>78.239999999999995</c:v>
                </c:pt>
                <c:pt idx="33">
                  <c:v>78.5</c:v>
                </c:pt>
                <c:pt idx="34">
                  <c:v>78.760000000000005</c:v>
                </c:pt>
                <c:pt idx="35">
                  <c:v>79.040000000000006</c:v>
                </c:pt>
                <c:pt idx="36">
                  <c:v>79.290000000000006</c:v>
                </c:pt>
                <c:pt idx="37">
                  <c:v>79.5</c:v>
                </c:pt>
                <c:pt idx="38">
                  <c:v>79.63</c:v>
                </c:pt>
                <c:pt idx="39">
                  <c:v>79.7</c:v>
                </c:pt>
                <c:pt idx="40">
                  <c:v>79.790000000000006</c:v>
                </c:pt>
                <c:pt idx="41">
                  <c:v>79.900000000000006</c:v>
                </c:pt>
                <c:pt idx="42">
                  <c:v>79.98</c:v>
                </c:pt>
                <c:pt idx="43">
                  <c:v>80.03</c:v>
                </c:pt>
                <c:pt idx="44">
                  <c:v>79.98</c:v>
                </c:pt>
                <c:pt idx="45">
                  <c:v>79.930000000000007</c:v>
                </c:pt>
                <c:pt idx="46">
                  <c:v>79.849999999999994</c:v>
                </c:pt>
                <c:pt idx="47">
                  <c:v>79.72</c:v>
                </c:pt>
                <c:pt idx="48">
                  <c:v>79.62</c:v>
                </c:pt>
                <c:pt idx="49">
                  <c:v>79.53</c:v>
                </c:pt>
                <c:pt idx="50">
                  <c:v>79.45</c:v>
                </c:pt>
                <c:pt idx="51">
                  <c:v>79.39</c:v>
                </c:pt>
                <c:pt idx="52">
                  <c:v>79.31</c:v>
                </c:pt>
                <c:pt idx="53">
                  <c:v>79.239999999999995</c:v>
                </c:pt>
                <c:pt idx="54">
                  <c:v>79.14</c:v>
                </c:pt>
                <c:pt idx="55">
                  <c:v>79.02</c:v>
                </c:pt>
                <c:pt idx="56">
                  <c:v>78.89</c:v>
                </c:pt>
                <c:pt idx="57">
                  <c:v>78.73</c:v>
                </c:pt>
                <c:pt idx="58">
                  <c:v>78.569999999999993</c:v>
                </c:pt>
                <c:pt idx="59">
                  <c:v>78.41</c:v>
                </c:pt>
                <c:pt idx="60">
                  <c:v>78.22</c:v>
                </c:pt>
                <c:pt idx="61">
                  <c:v>78.02</c:v>
                </c:pt>
                <c:pt idx="62">
                  <c:v>77.930000000000007</c:v>
                </c:pt>
                <c:pt idx="63">
                  <c:v>77.84</c:v>
                </c:pt>
                <c:pt idx="64">
                  <c:v>77.78</c:v>
                </c:pt>
                <c:pt idx="65">
                  <c:v>77.72</c:v>
                </c:pt>
                <c:pt idx="66">
                  <c:v>77.599999999999994</c:v>
                </c:pt>
                <c:pt idx="67">
                  <c:v>77.59</c:v>
                </c:pt>
                <c:pt idx="68">
                  <c:v>77.61</c:v>
                </c:pt>
                <c:pt idx="69">
                  <c:v>77.56</c:v>
                </c:pt>
                <c:pt idx="70">
                  <c:v>77.489999999999995</c:v>
                </c:pt>
                <c:pt idx="71">
                  <c:v>77.459999999999994</c:v>
                </c:pt>
                <c:pt idx="72">
                  <c:v>77.45</c:v>
                </c:pt>
                <c:pt idx="73">
                  <c:v>77.41</c:v>
                </c:pt>
                <c:pt idx="74">
                  <c:v>77.39</c:v>
                </c:pt>
                <c:pt idx="75">
                  <c:v>77.44</c:v>
                </c:pt>
                <c:pt idx="76">
                  <c:v>77.31</c:v>
                </c:pt>
                <c:pt idx="77">
                  <c:v>76.98</c:v>
                </c:pt>
                <c:pt idx="78">
                  <c:v>77.03</c:v>
                </c:pt>
                <c:pt idx="79">
                  <c:v>76.84</c:v>
                </c:pt>
                <c:pt idx="80">
                  <c:v>76.78</c:v>
                </c:pt>
                <c:pt idx="81">
                  <c:v>76.92</c:v>
                </c:pt>
                <c:pt idx="82">
                  <c:v>77.34</c:v>
                </c:pt>
                <c:pt idx="83">
                  <c:v>77.33</c:v>
                </c:pt>
                <c:pt idx="84">
                  <c:v>77.36</c:v>
                </c:pt>
                <c:pt idx="85">
                  <c:v>77.760000000000005</c:v>
                </c:pt>
                <c:pt idx="86">
                  <c:v>77.650000000000006</c:v>
                </c:pt>
                <c:pt idx="87">
                  <c:v>77.45</c:v>
                </c:pt>
                <c:pt idx="88">
                  <c:v>77.069999999999993</c:v>
                </c:pt>
                <c:pt idx="89">
                  <c:v>76.849999999999994</c:v>
                </c:pt>
                <c:pt idx="90">
                  <c:v>76.73</c:v>
                </c:pt>
                <c:pt idx="91">
                  <c:v>76.63</c:v>
                </c:pt>
                <c:pt idx="92">
                  <c:v>76.680000000000007</c:v>
                </c:pt>
                <c:pt idx="93">
                  <c:v>77.13</c:v>
                </c:pt>
                <c:pt idx="94">
                  <c:v>78.7</c:v>
                </c:pt>
                <c:pt idx="95">
                  <c:v>79.680000000000007</c:v>
                </c:pt>
                <c:pt idx="96">
                  <c:v>80.099999999999994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'VP2 data'!$G$4</c:f>
              <c:strCache>
                <c:ptCount val="1"/>
                <c:pt idx="0">
                  <c:v>Nivel %</c:v>
                </c:pt>
              </c:strCache>
            </c:strRef>
          </c:tx>
          <c:spPr>
            <a:ln w="190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data'!$G$5:$G$157</c:f>
              <c:numCache>
                <c:formatCode>0.0</c:formatCode>
                <c:ptCount val="153"/>
                <c:pt idx="0">
                  <c:v>7.52</c:v>
                </c:pt>
                <c:pt idx="1">
                  <c:v>5.38</c:v>
                </c:pt>
                <c:pt idx="2">
                  <c:v>5.43</c:v>
                </c:pt>
                <c:pt idx="3">
                  <c:v>5.36</c:v>
                </c:pt>
                <c:pt idx="4">
                  <c:v>5.54</c:v>
                </c:pt>
                <c:pt idx="5">
                  <c:v>5.65</c:v>
                </c:pt>
                <c:pt idx="6">
                  <c:v>7.53</c:v>
                </c:pt>
                <c:pt idx="7">
                  <c:v>13.41</c:v>
                </c:pt>
                <c:pt idx="8">
                  <c:v>18.97</c:v>
                </c:pt>
                <c:pt idx="9">
                  <c:v>22.59</c:v>
                </c:pt>
                <c:pt idx="10">
                  <c:v>24.93</c:v>
                </c:pt>
                <c:pt idx="11">
                  <c:v>29.21</c:v>
                </c:pt>
                <c:pt idx="12">
                  <c:v>36.200000000000003</c:v>
                </c:pt>
                <c:pt idx="13">
                  <c:v>36.86</c:v>
                </c:pt>
                <c:pt idx="14">
                  <c:v>36.229999999999997</c:v>
                </c:pt>
                <c:pt idx="15">
                  <c:v>36.020000000000003</c:v>
                </c:pt>
                <c:pt idx="16">
                  <c:v>36.28</c:v>
                </c:pt>
                <c:pt idx="17">
                  <c:v>36.03</c:v>
                </c:pt>
                <c:pt idx="18">
                  <c:v>35.92</c:v>
                </c:pt>
                <c:pt idx="19">
                  <c:v>36.090000000000003</c:v>
                </c:pt>
                <c:pt idx="20">
                  <c:v>37.47</c:v>
                </c:pt>
                <c:pt idx="21">
                  <c:v>37.93</c:v>
                </c:pt>
                <c:pt idx="22">
                  <c:v>38.04</c:v>
                </c:pt>
                <c:pt idx="23">
                  <c:v>38.049999999999997</c:v>
                </c:pt>
                <c:pt idx="24">
                  <c:v>37.840000000000003</c:v>
                </c:pt>
                <c:pt idx="25">
                  <c:v>38.06</c:v>
                </c:pt>
                <c:pt idx="26">
                  <c:v>38.119999999999997</c:v>
                </c:pt>
                <c:pt idx="27">
                  <c:v>38.19</c:v>
                </c:pt>
                <c:pt idx="28">
                  <c:v>38.29</c:v>
                </c:pt>
                <c:pt idx="29">
                  <c:v>38.229999999999997</c:v>
                </c:pt>
                <c:pt idx="30">
                  <c:v>38.630000000000003</c:v>
                </c:pt>
                <c:pt idx="31">
                  <c:v>38.979999999999997</c:v>
                </c:pt>
                <c:pt idx="32">
                  <c:v>39.4</c:v>
                </c:pt>
                <c:pt idx="33">
                  <c:v>39.909999999999997</c:v>
                </c:pt>
                <c:pt idx="34">
                  <c:v>40.270000000000003</c:v>
                </c:pt>
                <c:pt idx="35">
                  <c:v>40.729999999999997</c:v>
                </c:pt>
                <c:pt idx="36">
                  <c:v>41.47</c:v>
                </c:pt>
                <c:pt idx="37">
                  <c:v>42.39</c:v>
                </c:pt>
                <c:pt idx="38">
                  <c:v>43.17</c:v>
                </c:pt>
                <c:pt idx="39">
                  <c:v>44.55</c:v>
                </c:pt>
                <c:pt idx="40">
                  <c:v>45.64</c:v>
                </c:pt>
                <c:pt idx="41">
                  <c:v>47.16</c:v>
                </c:pt>
                <c:pt idx="42">
                  <c:v>48.26</c:v>
                </c:pt>
                <c:pt idx="43">
                  <c:v>49.52</c:v>
                </c:pt>
                <c:pt idx="44">
                  <c:v>50.81</c:v>
                </c:pt>
                <c:pt idx="45">
                  <c:v>52.11</c:v>
                </c:pt>
                <c:pt idx="46">
                  <c:v>53.88</c:v>
                </c:pt>
                <c:pt idx="47">
                  <c:v>55.1</c:v>
                </c:pt>
                <c:pt idx="48">
                  <c:v>56.38</c:v>
                </c:pt>
                <c:pt idx="49">
                  <c:v>57.9</c:v>
                </c:pt>
                <c:pt idx="50">
                  <c:v>58.91</c:v>
                </c:pt>
                <c:pt idx="51">
                  <c:v>59.71</c:v>
                </c:pt>
                <c:pt idx="52">
                  <c:v>60.99</c:v>
                </c:pt>
                <c:pt idx="53">
                  <c:v>62.49</c:v>
                </c:pt>
                <c:pt idx="54">
                  <c:v>63.29</c:v>
                </c:pt>
                <c:pt idx="55">
                  <c:v>64.59</c:v>
                </c:pt>
                <c:pt idx="56">
                  <c:v>65.78</c:v>
                </c:pt>
                <c:pt idx="57">
                  <c:v>67.040000000000006</c:v>
                </c:pt>
                <c:pt idx="58">
                  <c:v>68.42</c:v>
                </c:pt>
                <c:pt idx="59">
                  <c:v>69.91</c:v>
                </c:pt>
                <c:pt idx="60">
                  <c:v>70.62</c:v>
                </c:pt>
                <c:pt idx="61">
                  <c:v>71.64</c:v>
                </c:pt>
                <c:pt idx="62">
                  <c:v>72.42</c:v>
                </c:pt>
                <c:pt idx="63">
                  <c:v>72.83</c:v>
                </c:pt>
                <c:pt idx="64">
                  <c:v>73.44</c:v>
                </c:pt>
                <c:pt idx="65">
                  <c:v>73.88</c:v>
                </c:pt>
                <c:pt idx="66">
                  <c:v>74.28</c:v>
                </c:pt>
                <c:pt idx="67">
                  <c:v>74.59</c:v>
                </c:pt>
                <c:pt idx="68">
                  <c:v>74.81</c:v>
                </c:pt>
                <c:pt idx="69">
                  <c:v>75.739999999999995</c:v>
                </c:pt>
                <c:pt idx="70">
                  <c:v>76.17</c:v>
                </c:pt>
                <c:pt idx="71">
                  <c:v>76.959999999999994</c:v>
                </c:pt>
                <c:pt idx="72">
                  <c:v>77.900000000000006</c:v>
                </c:pt>
                <c:pt idx="73">
                  <c:v>78.42</c:v>
                </c:pt>
                <c:pt idx="74">
                  <c:v>79.45</c:v>
                </c:pt>
                <c:pt idx="75">
                  <c:v>80.28</c:v>
                </c:pt>
                <c:pt idx="76">
                  <c:v>81.47</c:v>
                </c:pt>
                <c:pt idx="77">
                  <c:v>81.87</c:v>
                </c:pt>
                <c:pt idx="78">
                  <c:v>82.42</c:v>
                </c:pt>
                <c:pt idx="79">
                  <c:v>83.22</c:v>
                </c:pt>
                <c:pt idx="80">
                  <c:v>83.95</c:v>
                </c:pt>
                <c:pt idx="81">
                  <c:v>84.16</c:v>
                </c:pt>
                <c:pt idx="82">
                  <c:v>84.88</c:v>
                </c:pt>
                <c:pt idx="83">
                  <c:v>85.22</c:v>
                </c:pt>
                <c:pt idx="84">
                  <c:v>85.87</c:v>
                </c:pt>
                <c:pt idx="85">
                  <c:v>86.2</c:v>
                </c:pt>
                <c:pt idx="86">
                  <c:v>86.01</c:v>
                </c:pt>
                <c:pt idx="87">
                  <c:v>85.34</c:v>
                </c:pt>
                <c:pt idx="88">
                  <c:v>82.35</c:v>
                </c:pt>
                <c:pt idx="89">
                  <c:v>69.17</c:v>
                </c:pt>
                <c:pt idx="90">
                  <c:v>46.72</c:v>
                </c:pt>
                <c:pt idx="91">
                  <c:v>31.4</c:v>
                </c:pt>
                <c:pt idx="92">
                  <c:v>17.79</c:v>
                </c:pt>
                <c:pt idx="93">
                  <c:v>5.74</c:v>
                </c:pt>
                <c:pt idx="94">
                  <c:v>5.48</c:v>
                </c:pt>
                <c:pt idx="95">
                  <c:v>5.44</c:v>
                </c:pt>
                <c:pt idx="96">
                  <c:v>5.55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'VP2 data'!$H$4</c:f>
              <c:strCache>
                <c:ptCount val="1"/>
                <c:pt idx="0">
                  <c:v>Presion de Vapor kPag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data'!$H$5:$H$157</c:f>
              <c:numCache>
                <c:formatCode>0.0</c:formatCode>
                <c:ptCount val="153"/>
                <c:pt idx="0">
                  <c:v>-1.7224999999999999</c:v>
                </c:pt>
                <c:pt idx="1">
                  <c:v>-1.7224999999999999</c:v>
                </c:pt>
                <c:pt idx="2">
                  <c:v>3.5827999999999998</c:v>
                </c:pt>
                <c:pt idx="3">
                  <c:v>7.4412000000000003</c:v>
                </c:pt>
                <c:pt idx="4">
                  <c:v>12.608700000000001</c:v>
                </c:pt>
                <c:pt idx="5">
                  <c:v>15.7781</c:v>
                </c:pt>
                <c:pt idx="6">
                  <c:v>17.845099999999999</c:v>
                </c:pt>
                <c:pt idx="7">
                  <c:v>18.465199999999999</c:v>
                </c:pt>
                <c:pt idx="8">
                  <c:v>4.4785000000000004</c:v>
                </c:pt>
                <c:pt idx="9">
                  <c:v>-1.7224999999999999</c:v>
                </c:pt>
                <c:pt idx="10">
                  <c:v>-1.7224999999999999</c:v>
                </c:pt>
                <c:pt idx="11">
                  <c:v>-1.7224999999999999</c:v>
                </c:pt>
                <c:pt idx="12">
                  <c:v>-1.7224999999999999</c:v>
                </c:pt>
                <c:pt idx="13">
                  <c:v>27.973399999999994</c:v>
                </c:pt>
                <c:pt idx="14">
                  <c:v>31.142799999999994</c:v>
                </c:pt>
                <c:pt idx="15">
                  <c:v>34.7256</c:v>
                </c:pt>
                <c:pt idx="16">
                  <c:v>36.654800000000002</c:v>
                </c:pt>
                <c:pt idx="17">
                  <c:v>37.826099999999997</c:v>
                </c:pt>
                <c:pt idx="18">
                  <c:v>39.686399999999999</c:v>
                </c:pt>
                <c:pt idx="19">
                  <c:v>23.839399999999998</c:v>
                </c:pt>
                <c:pt idx="20">
                  <c:v>11.0929</c:v>
                </c:pt>
                <c:pt idx="21">
                  <c:v>6.9588999999999999</c:v>
                </c:pt>
                <c:pt idx="22">
                  <c:v>5.4431000000000003</c:v>
                </c:pt>
                <c:pt idx="23">
                  <c:v>5.0985999999999994</c:v>
                </c:pt>
                <c:pt idx="24">
                  <c:v>9.5081999999999987</c:v>
                </c:pt>
                <c:pt idx="25">
                  <c:v>14.1934</c:v>
                </c:pt>
                <c:pt idx="26">
                  <c:v>19.016399999999997</c:v>
                </c:pt>
                <c:pt idx="27">
                  <c:v>22.2547</c:v>
                </c:pt>
                <c:pt idx="28">
                  <c:v>26.250899999999998</c:v>
                </c:pt>
                <c:pt idx="29">
                  <c:v>31.004999999999999</c:v>
                </c:pt>
                <c:pt idx="30">
                  <c:v>36.172499999999999</c:v>
                </c:pt>
                <c:pt idx="31">
                  <c:v>40.582099999999997</c:v>
                </c:pt>
                <c:pt idx="32">
                  <c:v>41.202199999999998</c:v>
                </c:pt>
                <c:pt idx="33">
                  <c:v>46.920899999999996</c:v>
                </c:pt>
                <c:pt idx="34">
                  <c:v>56.084600000000002</c:v>
                </c:pt>
                <c:pt idx="35">
                  <c:v>62.698999999999998</c:v>
                </c:pt>
                <c:pt idx="36">
                  <c:v>67.590900000000005</c:v>
                </c:pt>
                <c:pt idx="37">
                  <c:v>72.000499999999988</c:v>
                </c:pt>
                <c:pt idx="38">
                  <c:v>77.994799999999998</c:v>
                </c:pt>
                <c:pt idx="39">
                  <c:v>81.302000000000007</c:v>
                </c:pt>
                <c:pt idx="40">
                  <c:v>86.469499999999996</c:v>
                </c:pt>
                <c:pt idx="41">
                  <c:v>89.018799999999999</c:v>
                </c:pt>
                <c:pt idx="42">
                  <c:v>89.983400000000003</c:v>
                </c:pt>
                <c:pt idx="43">
                  <c:v>90.534599999999998</c:v>
                </c:pt>
                <c:pt idx="44">
                  <c:v>90.190100000000001</c:v>
                </c:pt>
                <c:pt idx="45">
                  <c:v>90.465699999999998</c:v>
                </c:pt>
                <c:pt idx="46">
                  <c:v>90.259</c:v>
                </c:pt>
                <c:pt idx="47">
                  <c:v>90.396799999999985</c:v>
                </c:pt>
                <c:pt idx="48">
                  <c:v>89.983400000000003</c:v>
                </c:pt>
                <c:pt idx="49">
                  <c:v>89.294399999999996</c:v>
                </c:pt>
                <c:pt idx="50">
                  <c:v>89.501099999999994</c:v>
                </c:pt>
                <c:pt idx="51">
                  <c:v>90.052300000000002</c:v>
                </c:pt>
                <c:pt idx="52">
                  <c:v>90.052300000000002</c:v>
                </c:pt>
                <c:pt idx="53">
                  <c:v>88.329799999999992</c:v>
                </c:pt>
                <c:pt idx="54">
                  <c:v>87.296300000000002</c:v>
                </c:pt>
                <c:pt idx="55">
                  <c:v>85.987200000000001</c:v>
                </c:pt>
                <c:pt idx="56">
                  <c:v>84.747</c:v>
                </c:pt>
                <c:pt idx="57">
                  <c:v>82.059899999999999</c:v>
                </c:pt>
                <c:pt idx="58">
                  <c:v>79.992899999999992</c:v>
                </c:pt>
                <c:pt idx="59">
                  <c:v>78.408200000000008</c:v>
                </c:pt>
                <c:pt idx="60">
                  <c:v>84.126900000000006</c:v>
                </c:pt>
                <c:pt idx="61">
                  <c:v>79.992899999999992</c:v>
                </c:pt>
                <c:pt idx="62">
                  <c:v>81.164199999999994</c:v>
                </c:pt>
                <c:pt idx="63">
                  <c:v>81.50869999999999</c:v>
                </c:pt>
                <c:pt idx="64">
                  <c:v>81.302000000000007</c:v>
                </c:pt>
                <c:pt idx="65">
                  <c:v>81.439799999999991</c:v>
                </c:pt>
                <c:pt idx="66">
                  <c:v>81.646499999999989</c:v>
                </c:pt>
                <c:pt idx="67">
                  <c:v>81.50869999999999</c:v>
                </c:pt>
                <c:pt idx="68">
                  <c:v>81.57759999999999</c:v>
                </c:pt>
                <c:pt idx="69">
                  <c:v>82.128799999999998</c:v>
                </c:pt>
                <c:pt idx="70">
                  <c:v>83.506799999999984</c:v>
                </c:pt>
                <c:pt idx="71">
                  <c:v>83.713499999999996</c:v>
                </c:pt>
                <c:pt idx="72">
                  <c:v>83.437899999999999</c:v>
                </c:pt>
                <c:pt idx="73">
                  <c:v>82.817799999999991</c:v>
                </c:pt>
                <c:pt idx="74">
                  <c:v>82.679999999999993</c:v>
                </c:pt>
                <c:pt idx="75">
                  <c:v>81.853200000000001</c:v>
                </c:pt>
                <c:pt idx="76">
                  <c:v>81.853200000000001</c:v>
                </c:pt>
                <c:pt idx="77">
                  <c:v>81.302000000000007</c:v>
                </c:pt>
                <c:pt idx="78">
                  <c:v>81.9221</c:v>
                </c:pt>
                <c:pt idx="79">
                  <c:v>81.991</c:v>
                </c:pt>
                <c:pt idx="80">
                  <c:v>82.197699999999998</c:v>
                </c:pt>
                <c:pt idx="81">
                  <c:v>82.542199999999994</c:v>
                </c:pt>
                <c:pt idx="82">
                  <c:v>82.679999999999993</c:v>
                </c:pt>
                <c:pt idx="83">
                  <c:v>83.989099999999993</c:v>
                </c:pt>
                <c:pt idx="84">
                  <c:v>85.573799999999991</c:v>
                </c:pt>
                <c:pt idx="85">
                  <c:v>86.331699999999998</c:v>
                </c:pt>
                <c:pt idx="86">
                  <c:v>88.881</c:v>
                </c:pt>
                <c:pt idx="87">
                  <c:v>90.396799999999985</c:v>
                </c:pt>
                <c:pt idx="88">
                  <c:v>1.5158</c:v>
                </c:pt>
                <c:pt idx="89">
                  <c:v>-1.7224999999999999</c:v>
                </c:pt>
                <c:pt idx="90">
                  <c:v>-1.7224999999999999</c:v>
                </c:pt>
                <c:pt idx="91">
                  <c:v>-1.7224999999999999</c:v>
                </c:pt>
                <c:pt idx="92">
                  <c:v>-1.7224999999999999</c:v>
                </c:pt>
                <c:pt idx="93">
                  <c:v>-1.7224999999999999</c:v>
                </c:pt>
                <c:pt idx="94">
                  <c:v>3.3760999999999997</c:v>
                </c:pt>
                <c:pt idx="95">
                  <c:v>7.6478999999999999</c:v>
                </c:pt>
                <c:pt idx="96">
                  <c:v>10.4039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'VP2 data'!$I$4</c:f>
              <c:strCache>
                <c:ptCount val="1"/>
                <c:pt idx="0">
                  <c:v>Presion de Vacio inHg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data'!$I$5:$I$157</c:f>
              <c:numCache>
                <c:formatCode>0.00</c:formatCode>
                <c:ptCount val="153"/>
                <c:pt idx="0">
                  <c:v>-0.61200000000000143</c:v>
                </c:pt>
                <c:pt idx="1">
                  <c:v>2.0399999999999564E-2</c:v>
                </c:pt>
                <c:pt idx="2">
                  <c:v>0</c:v>
                </c:pt>
                <c:pt idx="3">
                  <c:v>0</c:v>
                </c:pt>
                <c:pt idx="4">
                  <c:v>-1.1220000000000014</c:v>
                </c:pt>
                <c:pt idx="5">
                  <c:v>-1.1016000000000019</c:v>
                </c:pt>
                <c:pt idx="6">
                  <c:v>-1.1628000000000005</c:v>
                </c:pt>
                <c:pt idx="7">
                  <c:v>-0.89760000000000262</c:v>
                </c:pt>
                <c:pt idx="8">
                  <c:v>13.8924</c:v>
                </c:pt>
                <c:pt idx="9">
                  <c:v>24.745199999999997</c:v>
                </c:pt>
                <c:pt idx="10">
                  <c:v>25.948799999999999</c:v>
                </c:pt>
                <c:pt idx="11">
                  <c:v>26.050799999999999</c:v>
                </c:pt>
                <c:pt idx="12">
                  <c:v>26.01</c:v>
                </c:pt>
                <c:pt idx="13">
                  <c:v>24.867599999999999</c:v>
                </c:pt>
                <c:pt idx="14">
                  <c:v>24.398399999999999</c:v>
                </c:pt>
                <c:pt idx="15">
                  <c:v>24.459599999999998</c:v>
                </c:pt>
                <c:pt idx="16">
                  <c:v>24.459599999999998</c:v>
                </c:pt>
                <c:pt idx="17">
                  <c:v>24.663599999999999</c:v>
                </c:pt>
                <c:pt idx="18">
                  <c:v>24.9084</c:v>
                </c:pt>
                <c:pt idx="19">
                  <c:v>25.295999999999996</c:v>
                </c:pt>
                <c:pt idx="20">
                  <c:v>24.765599999999999</c:v>
                </c:pt>
                <c:pt idx="21">
                  <c:v>24.745199999999997</c:v>
                </c:pt>
                <c:pt idx="22">
                  <c:v>24.745199999999997</c:v>
                </c:pt>
                <c:pt idx="23">
                  <c:v>24.969599999999996</c:v>
                </c:pt>
                <c:pt idx="24">
                  <c:v>24.949199999999998</c:v>
                </c:pt>
                <c:pt idx="25">
                  <c:v>24.724799999999998</c:v>
                </c:pt>
                <c:pt idx="26">
                  <c:v>24.459599999999998</c:v>
                </c:pt>
                <c:pt idx="27">
                  <c:v>24.235199999999999</c:v>
                </c:pt>
                <c:pt idx="28">
                  <c:v>24.1128</c:v>
                </c:pt>
                <c:pt idx="29">
                  <c:v>23.97</c:v>
                </c:pt>
                <c:pt idx="30">
                  <c:v>23.7864</c:v>
                </c:pt>
                <c:pt idx="31">
                  <c:v>23.6844</c:v>
                </c:pt>
                <c:pt idx="32">
                  <c:v>23.398799999999998</c:v>
                </c:pt>
                <c:pt idx="33">
                  <c:v>23.011199999999999</c:v>
                </c:pt>
                <c:pt idx="34">
                  <c:v>22.684799999999999</c:v>
                </c:pt>
                <c:pt idx="35">
                  <c:v>22.44</c:v>
                </c:pt>
                <c:pt idx="36">
                  <c:v>22.3584</c:v>
                </c:pt>
                <c:pt idx="37">
                  <c:v>22.2972</c:v>
                </c:pt>
                <c:pt idx="38">
                  <c:v>22.072800000000001</c:v>
                </c:pt>
                <c:pt idx="39">
                  <c:v>22.011599999999998</c:v>
                </c:pt>
                <c:pt idx="40">
                  <c:v>21.909599999999998</c:v>
                </c:pt>
                <c:pt idx="41">
                  <c:v>21.950399999999998</c:v>
                </c:pt>
                <c:pt idx="42">
                  <c:v>22.113600000000002</c:v>
                </c:pt>
                <c:pt idx="43">
                  <c:v>22.2972</c:v>
                </c:pt>
                <c:pt idx="44">
                  <c:v>22.521599999999999</c:v>
                </c:pt>
                <c:pt idx="45">
                  <c:v>22.664400000000001</c:v>
                </c:pt>
                <c:pt idx="46">
                  <c:v>22.725599999999996</c:v>
                </c:pt>
                <c:pt idx="47">
                  <c:v>22.786799999999999</c:v>
                </c:pt>
                <c:pt idx="48">
                  <c:v>22.8276</c:v>
                </c:pt>
                <c:pt idx="49">
                  <c:v>22.909199999999998</c:v>
                </c:pt>
                <c:pt idx="50">
                  <c:v>22.9908</c:v>
                </c:pt>
                <c:pt idx="51">
                  <c:v>23.052</c:v>
                </c:pt>
                <c:pt idx="52">
                  <c:v>23.174399999999999</c:v>
                </c:pt>
                <c:pt idx="53">
                  <c:v>23.3172</c:v>
                </c:pt>
                <c:pt idx="54">
                  <c:v>23.46</c:v>
                </c:pt>
                <c:pt idx="55">
                  <c:v>23.582399999999996</c:v>
                </c:pt>
                <c:pt idx="56">
                  <c:v>23.765999999999998</c:v>
                </c:pt>
                <c:pt idx="57">
                  <c:v>23.908799999999999</c:v>
                </c:pt>
                <c:pt idx="58">
                  <c:v>24.092399999999998</c:v>
                </c:pt>
                <c:pt idx="59">
                  <c:v>24.133199999999999</c:v>
                </c:pt>
                <c:pt idx="60">
                  <c:v>24.296400000000002</c:v>
                </c:pt>
                <c:pt idx="61">
                  <c:v>24.439199999999996</c:v>
                </c:pt>
                <c:pt idx="62">
                  <c:v>24.520800000000001</c:v>
                </c:pt>
                <c:pt idx="63">
                  <c:v>24.520800000000001</c:v>
                </c:pt>
                <c:pt idx="64">
                  <c:v>24.520800000000001</c:v>
                </c:pt>
                <c:pt idx="65">
                  <c:v>24.500399999999999</c:v>
                </c:pt>
                <c:pt idx="66">
                  <c:v>24.500399999999999</c:v>
                </c:pt>
                <c:pt idx="67">
                  <c:v>24.439199999999996</c:v>
                </c:pt>
                <c:pt idx="68">
                  <c:v>24.439199999999996</c:v>
                </c:pt>
                <c:pt idx="69">
                  <c:v>24.378</c:v>
                </c:pt>
                <c:pt idx="70">
                  <c:v>24.337199999999999</c:v>
                </c:pt>
                <c:pt idx="71">
                  <c:v>24.255599999999998</c:v>
                </c:pt>
                <c:pt idx="72">
                  <c:v>24.2148</c:v>
                </c:pt>
                <c:pt idx="73">
                  <c:v>24.2148</c:v>
                </c:pt>
                <c:pt idx="74">
                  <c:v>24.194399999999998</c:v>
                </c:pt>
                <c:pt idx="75">
                  <c:v>24.194399999999998</c:v>
                </c:pt>
                <c:pt idx="76">
                  <c:v>24.153600000000001</c:v>
                </c:pt>
                <c:pt idx="77">
                  <c:v>24.153600000000001</c:v>
                </c:pt>
                <c:pt idx="78">
                  <c:v>24.092399999999998</c:v>
                </c:pt>
                <c:pt idx="79">
                  <c:v>24.071999999999999</c:v>
                </c:pt>
                <c:pt idx="80">
                  <c:v>23.949599999999997</c:v>
                </c:pt>
                <c:pt idx="81">
                  <c:v>23.97</c:v>
                </c:pt>
                <c:pt idx="82">
                  <c:v>23.827200000000001</c:v>
                </c:pt>
                <c:pt idx="83">
                  <c:v>23.7456</c:v>
                </c:pt>
                <c:pt idx="84">
                  <c:v>23.663999999999998</c:v>
                </c:pt>
                <c:pt idx="85">
                  <c:v>23.5212</c:v>
                </c:pt>
                <c:pt idx="86">
                  <c:v>23.5212</c:v>
                </c:pt>
                <c:pt idx="87">
                  <c:v>12.790799999999999</c:v>
                </c:pt>
                <c:pt idx="88">
                  <c:v>2.2235999999999998</c:v>
                </c:pt>
                <c:pt idx="89">
                  <c:v>0.93839999999999812</c:v>
                </c:pt>
                <c:pt idx="90">
                  <c:v>-0.12240000000000102</c:v>
                </c:pt>
                <c:pt idx="91">
                  <c:v>0.10199999999999783</c:v>
                </c:pt>
                <c:pt idx="92">
                  <c:v>-0.89760000000000262</c:v>
                </c:pt>
                <c:pt idx="93">
                  <c:v>-0.5304000000000032</c:v>
                </c:pt>
                <c:pt idx="94">
                  <c:v>-0.38760000000000261</c:v>
                </c:pt>
                <c:pt idx="95">
                  <c:v>-0.40800000000000219</c:v>
                </c:pt>
                <c:pt idx="96">
                  <c:v>-0.38760000000000261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5644512"/>
        <c:axId val="-335646144"/>
      </c:scatterChart>
      <c:scatterChart>
        <c:scatterStyle val="smoothMarker"/>
        <c:varyColors val="0"/>
        <c:ser>
          <c:idx val="0"/>
          <c:order val="0"/>
          <c:tx>
            <c:strRef>
              <c:f>'VP2 data'!$C$4</c:f>
              <c:strCache>
                <c:ptCount val="1"/>
                <c:pt idx="0">
                  <c:v>Sobresaturación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'VP2 data'!$B$5:$B$157</c:f>
              <c:numCache>
                <c:formatCode>m/d/yyyy\ h:mm</c:formatCode>
                <c:ptCount val="153"/>
                <c:pt idx="0">
                  <c:v>42769.905555825797</c:v>
                </c:pt>
                <c:pt idx="1">
                  <c:v>42769.906250270244</c:v>
                </c:pt>
                <c:pt idx="2">
                  <c:v>42769.90694471469</c:v>
                </c:pt>
                <c:pt idx="3">
                  <c:v>42769.907639159137</c:v>
                </c:pt>
                <c:pt idx="4">
                  <c:v>42769.908333603584</c:v>
                </c:pt>
                <c:pt idx="5">
                  <c:v>42769.90902804803</c:v>
                </c:pt>
                <c:pt idx="6">
                  <c:v>42769.909722492477</c:v>
                </c:pt>
                <c:pt idx="7">
                  <c:v>42769.910416936924</c:v>
                </c:pt>
                <c:pt idx="8">
                  <c:v>42769.911111381371</c:v>
                </c:pt>
                <c:pt idx="9">
                  <c:v>42769.911805825817</c:v>
                </c:pt>
                <c:pt idx="10">
                  <c:v>42769.912500270264</c:v>
                </c:pt>
                <c:pt idx="11">
                  <c:v>42769.913194714711</c:v>
                </c:pt>
                <c:pt idx="12">
                  <c:v>42769.913889159157</c:v>
                </c:pt>
                <c:pt idx="13">
                  <c:v>42769.914583603604</c:v>
                </c:pt>
                <c:pt idx="14">
                  <c:v>42769.915278048051</c:v>
                </c:pt>
                <c:pt idx="15">
                  <c:v>42769.915972492498</c:v>
                </c:pt>
                <c:pt idx="16">
                  <c:v>42769.916666936944</c:v>
                </c:pt>
                <c:pt idx="17">
                  <c:v>42769.917361381391</c:v>
                </c:pt>
                <c:pt idx="18">
                  <c:v>42769.918055825838</c:v>
                </c:pt>
                <c:pt idx="19">
                  <c:v>42769.918750270284</c:v>
                </c:pt>
                <c:pt idx="20">
                  <c:v>42769.919444714731</c:v>
                </c:pt>
                <c:pt idx="21">
                  <c:v>42769.920139159178</c:v>
                </c:pt>
                <c:pt idx="22">
                  <c:v>42769.920833603624</c:v>
                </c:pt>
                <c:pt idx="23">
                  <c:v>42769.921528048071</c:v>
                </c:pt>
                <c:pt idx="24">
                  <c:v>42769.922222492518</c:v>
                </c:pt>
                <c:pt idx="25">
                  <c:v>42769.922916936965</c:v>
                </c:pt>
                <c:pt idx="26">
                  <c:v>42769.923611381411</c:v>
                </c:pt>
                <c:pt idx="27">
                  <c:v>42769.924305825858</c:v>
                </c:pt>
                <c:pt idx="28">
                  <c:v>42769.925000270305</c:v>
                </c:pt>
                <c:pt idx="29">
                  <c:v>42769.925694714751</c:v>
                </c:pt>
                <c:pt idx="30">
                  <c:v>42769.926389159198</c:v>
                </c:pt>
                <c:pt idx="31">
                  <c:v>42769.927083603645</c:v>
                </c:pt>
                <c:pt idx="32">
                  <c:v>42769.927778048092</c:v>
                </c:pt>
                <c:pt idx="33">
                  <c:v>42769.928472492538</c:v>
                </c:pt>
                <c:pt idx="34">
                  <c:v>42769.929166936985</c:v>
                </c:pt>
                <c:pt idx="35">
                  <c:v>42769.929861381432</c:v>
                </c:pt>
                <c:pt idx="36">
                  <c:v>42769.930555825878</c:v>
                </c:pt>
                <c:pt idx="37">
                  <c:v>42769.931250270325</c:v>
                </c:pt>
                <c:pt idx="38">
                  <c:v>42769.931944714772</c:v>
                </c:pt>
                <c:pt idx="39">
                  <c:v>42769.932639159219</c:v>
                </c:pt>
                <c:pt idx="40">
                  <c:v>42769.933333603665</c:v>
                </c:pt>
                <c:pt idx="41">
                  <c:v>42769.934028048112</c:v>
                </c:pt>
                <c:pt idx="42">
                  <c:v>42769.934722492559</c:v>
                </c:pt>
                <c:pt idx="43">
                  <c:v>42769.935416937005</c:v>
                </c:pt>
                <c:pt idx="44">
                  <c:v>42769.936111381452</c:v>
                </c:pt>
                <c:pt idx="45">
                  <c:v>42769.936805825899</c:v>
                </c:pt>
                <c:pt idx="46">
                  <c:v>42769.937500270345</c:v>
                </c:pt>
                <c:pt idx="47">
                  <c:v>42769.938194714792</c:v>
                </c:pt>
                <c:pt idx="48">
                  <c:v>42769.938889159239</c:v>
                </c:pt>
                <c:pt idx="49">
                  <c:v>42769.939583603686</c:v>
                </c:pt>
                <c:pt idx="50">
                  <c:v>42769.940278048132</c:v>
                </c:pt>
                <c:pt idx="51">
                  <c:v>42769.940972492579</c:v>
                </c:pt>
                <c:pt idx="52">
                  <c:v>42769.941666937026</c:v>
                </c:pt>
                <c:pt idx="53">
                  <c:v>42769.942361381472</c:v>
                </c:pt>
                <c:pt idx="54">
                  <c:v>42769.943055825919</c:v>
                </c:pt>
                <c:pt idx="55">
                  <c:v>42769.943750270366</c:v>
                </c:pt>
                <c:pt idx="56">
                  <c:v>42769.944444714813</c:v>
                </c:pt>
                <c:pt idx="57">
                  <c:v>42769.945139159259</c:v>
                </c:pt>
                <c:pt idx="58">
                  <c:v>42769.945833603706</c:v>
                </c:pt>
                <c:pt idx="59">
                  <c:v>42769.946528048153</c:v>
                </c:pt>
                <c:pt idx="60">
                  <c:v>42769.947222492599</c:v>
                </c:pt>
                <c:pt idx="61">
                  <c:v>42769.947916937046</c:v>
                </c:pt>
                <c:pt idx="62">
                  <c:v>42769.948611381493</c:v>
                </c:pt>
                <c:pt idx="63">
                  <c:v>42769.94930582594</c:v>
                </c:pt>
                <c:pt idx="64">
                  <c:v>42769.950000270386</c:v>
                </c:pt>
                <c:pt idx="65">
                  <c:v>42769.950694714833</c:v>
                </c:pt>
                <c:pt idx="66">
                  <c:v>42769.95138915928</c:v>
                </c:pt>
                <c:pt idx="67">
                  <c:v>42769.952083603726</c:v>
                </c:pt>
                <c:pt idx="68">
                  <c:v>42769.952778048173</c:v>
                </c:pt>
                <c:pt idx="69">
                  <c:v>42769.95347249262</c:v>
                </c:pt>
                <c:pt idx="70">
                  <c:v>42769.954166937066</c:v>
                </c:pt>
                <c:pt idx="71">
                  <c:v>42769.954861381513</c:v>
                </c:pt>
                <c:pt idx="72">
                  <c:v>42769.95555582596</c:v>
                </c:pt>
                <c:pt idx="73">
                  <c:v>42769.956250270407</c:v>
                </c:pt>
                <c:pt idx="74">
                  <c:v>42769.956944714853</c:v>
                </c:pt>
                <c:pt idx="75">
                  <c:v>42769.9576391593</c:v>
                </c:pt>
                <c:pt idx="76">
                  <c:v>42769.958333603747</c:v>
                </c:pt>
                <c:pt idx="77">
                  <c:v>42769.959028048193</c:v>
                </c:pt>
                <c:pt idx="78">
                  <c:v>42769.95972249264</c:v>
                </c:pt>
                <c:pt idx="79">
                  <c:v>42769.960416937087</c:v>
                </c:pt>
                <c:pt idx="80">
                  <c:v>42769.961111381534</c:v>
                </c:pt>
                <c:pt idx="81">
                  <c:v>42769.96180582598</c:v>
                </c:pt>
                <c:pt idx="82">
                  <c:v>42769.962500270427</c:v>
                </c:pt>
                <c:pt idx="83">
                  <c:v>42769.963194714874</c:v>
                </c:pt>
                <c:pt idx="84">
                  <c:v>42769.96388915932</c:v>
                </c:pt>
                <c:pt idx="85">
                  <c:v>42769.964583603767</c:v>
                </c:pt>
                <c:pt idx="86">
                  <c:v>42769.965278048214</c:v>
                </c:pt>
                <c:pt idx="87">
                  <c:v>42769.965972492661</c:v>
                </c:pt>
                <c:pt idx="88">
                  <c:v>42769.966666937107</c:v>
                </c:pt>
                <c:pt idx="89">
                  <c:v>42769.967361381554</c:v>
                </c:pt>
                <c:pt idx="90">
                  <c:v>42769.968055826001</c:v>
                </c:pt>
                <c:pt idx="91">
                  <c:v>42769.968750270447</c:v>
                </c:pt>
                <c:pt idx="92">
                  <c:v>42769.969444714894</c:v>
                </c:pt>
                <c:pt idx="93">
                  <c:v>42769.970139159341</c:v>
                </c:pt>
                <c:pt idx="94">
                  <c:v>42769.970833603787</c:v>
                </c:pt>
                <c:pt idx="95">
                  <c:v>42769.971528048234</c:v>
                </c:pt>
                <c:pt idx="96">
                  <c:v>42769.972222492681</c:v>
                </c:pt>
              </c:numCache>
            </c:numRef>
          </c:xVal>
          <c:yVal>
            <c:numRef>
              <c:f>'VP2 data'!$C$5:$C$157</c:f>
              <c:numCache>
                <c:formatCode>0.00</c:formatCode>
                <c:ptCount val="153"/>
                <c:pt idx="0">
                  <c:v>0.41049998999999998</c:v>
                </c:pt>
                <c:pt idx="1">
                  <c:v>0.37973090999999998</c:v>
                </c:pt>
                <c:pt idx="2">
                  <c:v>0.35995429800000001</c:v>
                </c:pt>
                <c:pt idx="3">
                  <c:v>0.34411978700000001</c:v>
                </c:pt>
                <c:pt idx="4">
                  <c:v>0.47317761200000003</c:v>
                </c:pt>
                <c:pt idx="5">
                  <c:v>0.66045427300000004</c:v>
                </c:pt>
                <c:pt idx="6">
                  <c:v>0.31567740399999999</c:v>
                </c:pt>
                <c:pt idx="7">
                  <c:v>0.306913614</c:v>
                </c:pt>
                <c:pt idx="8">
                  <c:v>0.31323689199999999</c:v>
                </c:pt>
                <c:pt idx="9">
                  <c:v>0.37304189799999998</c:v>
                </c:pt>
                <c:pt idx="10">
                  <c:v>0.6358338</c:v>
                </c:pt>
                <c:pt idx="11">
                  <c:v>0.697622776</c:v>
                </c:pt>
                <c:pt idx="12">
                  <c:v>0.83882927900000004</c:v>
                </c:pt>
                <c:pt idx="13">
                  <c:v>0.96776008599999996</c:v>
                </c:pt>
                <c:pt idx="14">
                  <c:v>0.983185172</c:v>
                </c:pt>
                <c:pt idx="15">
                  <c:v>0.96618848999999996</c:v>
                </c:pt>
                <c:pt idx="16">
                  <c:v>0.96867448099999998</c:v>
                </c:pt>
                <c:pt idx="17">
                  <c:v>0.98717248400000002</c:v>
                </c:pt>
                <c:pt idx="18">
                  <c:v>1.0221370460000001</c:v>
                </c:pt>
                <c:pt idx="19">
                  <c:v>1.0787899489999999</c:v>
                </c:pt>
                <c:pt idx="20">
                  <c:v>1.1335300210000001</c:v>
                </c:pt>
                <c:pt idx="21">
                  <c:v>1.1302540299999999</c:v>
                </c:pt>
                <c:pt idx="22">
                  <c:v>1.1207469699999999</c:v>
                </c:pt>
                <c:pt idx="23">
                  <c:v>1.137722015</c:v>
                </c:pt>
                <c:pt idx="24">
                  <c:v>1.155717015</c:v>
                </c:pt>
                <c:pt idx="25">
                  <c:v>1.164873958</c:v>
                </c:pt>
                <c:pt idx="26">
                  <c:v>1.1657439469999999</c:v>
                </c:pt>
                <c:pt idx="27">
                  <c:v>1.1624159810000001</c:v>
                </c:pt>
                <c:pt idx="28">
                  <c:v>1.15583396</c:v>
                </c:pt>
                <c:pt idx="29">
                  <c:v>1.1546740529999999</c:v>
                </c:pt>
                <c:pt idx="30">
                  <c:v>1.1559059620000001</c:v>
                </c:pt>
                <c:pt idx="31">
                  <c:v>1.1538519860000001</c:v>
                </c:pt>
                <c:pt idx="32">
                  <c:v>1.1555809969999999</c:v>
                </c:pt>
                <c:pt idx="33">
                  <c:v>1.155344009</c:v>
                </c:pt>
                <c:pt idx="34">
                  <c:v>1.154008031</c:v>
                </c:pt>
                <c:pt idx="35">
                  <c:v>1.1522949929999999</c:v>
                </c:pt>
                <c:pt idx="36">
                  <c:v>1.152564049</c:v>
                </c:pt>
                <c:pt idx="37">
                  <c:v>1.1565730569999999</c:v>
                </c:pt>
                <c:pt idx="38">
                  <c:v>1.1615029569999999</c:v>
                </c:pt>
                <c:pt idx="39">
                  <c:v>1.1596219539999999</c:v>
                </c:pt>
                <c:pt idx="40">
                  <c:v>1.1582180259999999</c:v>
                </c:pt>
                <c:pt idx="41">
                  <c:v>1.1583429569999999</c:v>
                </c:pt>
                <c:pt idx="42">
                  <c:v>1.1627440449999999</c:v>
                </c:pt>
                <c:pt idx="43">
                  <c:v>1.1703890560000001</c:v>
                </c:pt>
                <c:pt idx="44">
                  <c:v>1.1716740130000001</c:v>
                </c:pt>
                <c:pt idx="45">
                  <c:v>1.1736860280000001</c:v>
                </c:pt>
                <c:pt idx="46">
                  <c:v>1.1671320199999999</c:v>
                </c:pt>
                <c:pt idx="47">
                  <c:v>1.1594899890000001</c:v>
                </c:pt>
                <c:pt idx="48">
                  <c:v>1.1550229789999999</c:v>
                </c:pt>
                <c:pt idx="49">
                  <c:v>1.1532210110000001</c:v>
                </c:pt>
                <c:pt idx="50">
                  <c:v>1.150395989</c:v>
                </c:pt>
                <c:pt idx="51">
                  <c:v>1.147503972</c:v>
                </c:pt>
                <c:pt idx="52">
                  <c:v>1.1477420330000001</c:v>
                </c:pt>
                <c:pt idx="53">
                  <c:v>1.144297004</c:v>
                </c:pt>
                <c:pt idx="54">
                  <c:v>1.145141006</c:v>
                </c:pt>
                <c:pt idx="55">
                  <c:v>1.141244054</c:v>
                </c:pt>
                <c:pt idx="56">
                  <c:v>1.139770985</c:v>
                </c:pt>
                <c:pt idx="57">
                  <c:v>1.138224006</c:v>
                </c:pt>
                <c:pt idx="58">
                  <c:v>1.1361140009999999</c:v>
                </c:pt>
                <c:pt idx="59">
                  <c:v>1.1349799629999999</c:v>
                </c:pt>
                <c:pt idx="60">
                  <c:v>1.1330200429999999</c:v>
                </c:pt>
                <c:pt idx="61">
                  <c:v>1.1291509870000001</c:v>
                </c:pt>
                <c:pt idx="62">
                  <c:v>1.1254760029999999</c:v>
                </c:pt>
                <c:pt idx="63">
                  <c:v>1.1194800140000001</c:v>
                </c:pt>
                <c:pt idx="64">
                  <c:v>1.114307046</c:v>
                </c:pt>
                <c:pt idx="65">
                  <c:v>1.1072700019999999</c:v>
                </c:pt>
                <c:pt idx="66">
                  <c:v>1.098516941</c:v>
                </c:pt>
                <c:pt idx="67">
                  <c:v>1.0956499580000001</c:v>
                </c:pt>
                <c:pt idx="68">
                  <c:v>1.091894031</c:v>
                </c:pt>
                <c:pt idx="69">
                  <c:v>1.0857609509999999</c:v>
                </c:pt>
                <c:pt idx="70">
                  <c:v>1.0775779489999999</c:v>
                </c:pt>
                <c:pt idx="71">
                  <c:v>1.071197033</c:v>
                </c:pt>
                <c:pt idx="72">
                  <c:v>1.0662690399999999</c:v>
                </c:pt>
                <c:pt idx="73">
                  <c:v>1.062479019</c:v>
                </c:pt>
                <c:pt idx="74">
                  <c:v>1.0564110280000001</c:v>
                </c:pt>
                <c:pt idx="75">
                  <c:v>1.0648100380000001</c:v>
                </c:pt>
                <c:pt idx="76">
                  <c:v>1.0457320210000001</c:v>
                </c:pt>
                <c:pt idx="77">
                  <c:v>1.031926036</c:v>
                </c:pt>
                <c:pt idx="78">
                  <c:v>1.0302280189999999</c:v>
                </c:pt>
                <c:pt idx="79">
                  <c:v>1.0168279410000001</c:v>
                </c:pt>
                <c:pt idx="80">
                  <c:v>1.013910055</c:v>
                </c:pt>
                <c:pt idx="81">
                  <c:v>1.014271975</c:v>
                </c:pt>
                <c:pt idx="82">
                  <c:v>1.0355960129999999</c:v>
                </c:pt>
                <c:pt idx="83">
                  <c:v>1.0487220289999999</c:v>
                </c:pt>
                <c:pt idx="84">
                  <c:v>1.051427007</c:v>
                </c:pt>
                <c:pt idx="85">
                  <c:v>1.078873038</c:v>
                </c:pt>
                <c:pt idx="86">
                  <c:v>1.0749260190000001</c:v>
                </c:pt>
                <c:pt idx="87">
                  <c:v>1.0496740339999999</c:v>
                </c:pt>
                <c:pt idx="88">
                  <c:v>1.0280250310000001</c:v>
                </c:pt>
                <c:pt idx="89">
                  <c:v>1.0334270000000001</c:v>
                </c:pt>
                <c:pt idx="90">
                  <c:v>1.0387040380000001</c:v>
                </c:pt>
                <c:pt idx="91">
                  <c:v>1.025413036</c:v>
                </c:pt>
                <c:pt idx="92">
                  <c:v>0.89080810499999996</c:v>
                </c:pt>
                <c:pt idx="93">
                  <c:v>0.81067752800000004</c:v>
                </c:pt>
                <c:pt idx="94">
                  <c:v>0.82589912399999998</c:v>
                </c:pt>
                <c:pt idx="95">
                  <c:v>0.85522228499999997</c:v>
                </c:pt>
                <c:pt idx="96">
                  <c:v>0.839584887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35645056"/>
        <c:axId val="-335645600"/>
      </c:scatterChart>
      <c:valAx>
        <c:axId val="-33564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6144"/>
        <c:crosses val="autoZero"/>
        <c:crossBetween val="midCat"/>
      </c:valAx>
      <c:valAx>
        <c:axId val="-335646144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Nivel %, Brix, °C, kPag,</a:t>
                </a:r>
                <a:r>
                  <a:rPr lang="es-MX" baseline="0"/>
                  <a:t> inHg.</a:t>
                </a:r>
                <a:endParaRPr lang="es-MX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4512"/>
        <c:crosses val="autoZero"/>
        <c:crossBetween val="midCat"/>
      </c:valAx>
      <c:valAx>
        <c:axId val="-335645600"/>
        <c:scaling>
          <c:orientation val="minMax"/>
          <c:max val="1.5"/>
          <c:min val="0.7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Sobresaturación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35645056"/>
        <c:crosses val="max"/>
        <c:crossBetween val="midCat"/>
        <c:majorUnit val="5.0000000000000024E-2"/>
      </c:valAx>
      <c:valAx>
        <c:axId val="-335645056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one"/>
        <c:crossAx val="-335645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0.09003</cdr:x>
      <cdr:y>0.16379</cdr:y>
    </cdr:from>
    <cdr:to>
      <cdr:x>0.76251</cdr:x>
      <cdr:y>0.16379</cdr:y>
    </cdr:to>
    <cdr:sp macro="" textlink="">
      <cdr:nvSpPr>
        <cdr:cNvPr id="6" name="Egyenes összekötő 5"/>
        <cdr:cNvSpPr/>
      </cdr:nvSpPr>
      <cdr:spPr>
        <a:xfrm xmlns:a="http://schemas.openxmlformats.org/drawingml/2006/main">
          <a:off x="747059" y="756347"/>
          <a:ext cx="558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0.81058</cdr:x>
      <cdr:y>0.0457</cdr:y>
    </cdr:from>
    <cdr:to>
      <cdr:x>0.98521</cdr:x>
      <cdr:y>0.25188</cdr:y>
    </cdr:to>
    <cdr:sp macro="" textlink="">
      <cdr:nvSpPr>
        <cdr:cNvPr id="9" name="Szövegdoboz 8"/>
        <cdr:cNvSpPr txBox="1"/>
      </cdr:nvSpPr>
      <cdr:spPr>
        <a:xfrm xmlns:a="http://schemas.openxmlformats.org/drawingml/2006/main">
          <a:off x="6725961" y="211030"/>
          <a:ext cx="1449004" cy="9520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SV" sz="1000" b="1" dirty="0">
              <a:solidFill>
                <a:schemeClr val="tx2">
                  <a:lumMod val="60000"/>
                  <a:lumOff val="40000"/>
                </a:schemeClr>
              </a:solidFill>
            </a:rPr>
            <a:t>Licor de Alimentación</a:t>
          </a:r>
          <a:endParaRPr lang="hu-HU" sz="1000" b="1">
            <a:solidFill>
              <a:schemeClr val="tx2">
                <a:lumMod val="60000"/>
                <a:lumOff val="40000"/>
              </a:schemeClr>
            </a:solidFill>
          </a:endParaRPr>
        </a:p>
        <a:p xmlns:a="http://schemas.openxmlformats.org/drawingml/2006/main">
          <a:endParaRPr lang="hu-HU" sz="1000" b="1">
            <a:solidFill>
              <a:schemeClr val="tx2">
                <a:lumMod val="60000"/>
                <a:lumOff val="40000"/>
              </a:schemeClr>
            </a:solidFill>
          </a:endParaRPr>
        </a:p>
        <a:p xmlns:a="http://schemas.openxmlformats.org/drawingml/2006/main">
          <a:r>
            <a:rPr lang="es-SV" sz="1000" b="1" dirty="0">
              <a:solidFill>
                <a:schemeClr val="tx2">
                  <a:lumMod val="60000"/>
                  <a:lumOff val="40000"/>
                </a:schemeClr>
              </a:solidFill>
            </a:rPr>
            <a:t>Pureza:   	99.6</a:t>
          </a:r>
          <a:r>
            <a:rPr lang="hu-HU" sz="1000" b="1">
              <a:solidFill>
                <a:schemeClr val="tx2">
                  <a:lumMod val="60000"/>
                  <a:lumOff val="40000"/>
                </a:schemeClr>
              </a:solidFill>
            </a:rPr>
            <a:t> %</a:t>
          </a:r>
        </a:p>
        <a:p xmlns:a="http://schemas.openxmlformats.org/drawingml/2006/main">
          <a:r>
            <a:rPr lang="es-SV" sz="1000" b="1" dirty="0">
              <a:solidFill>
                <a:schemeClr val="tx2">
                  <a:lumMod val="60000"/>
                  <a:lumOff val="40000"/>
                </a:schemeClr>
              </a:solidFill>
            </a:rPr>
            <a:t>Brix</a:t>
          </a:r>
          <a:r>
            <a:rPr lang="hu-HU" sz="1000" b="1">
              <a:solidFill>
                <a:schemeClr val="tx2">
                  <a:lumMod val="60000"/>
                  <a:lumOff val="40000"/>
                </a:schemeClr>
              </a:solidFill>
            </a:rPr>
            <a:t>: </a:t>
          </a:r>
          <a:r>
            <a:rPr lang="es-SV" sz="1000" b="1" baseline="0" dirty="0">
              <a:solidFill>
                <a:schemeClr val="tx2">
                  <a:lumMod val="60000"/>
                  <a:lumOff val="40000"/>
                </a:schemeClr>
              </a:solidFill>
            </a:rPr>
            <a:t>        	</a:t>
          </a:r>
          <a:r>
            <a:rPr lang="es-SV" sz="1000" b="1" dirty="0">
              <a:solidFill>
                <a:schemeClr val="tx2">
                  <a:lumMod val="60000"/>
                  <a:lumOff val="40000"/>
                </a:schemeClr>
              </a:solidFill>
            </a:rPr>
            <a:t>70</a:t>
          </a:r>
          <a:r>
            <a:rPr lang="hu-HU" sz="1000" b="1">
              <a:solidFill>
                <a:schemeClr val="tx2">
                  <a:lumMod val="60000"/>
                  <a:lumOff val="40000"/>
                </a:schemeClr>
              </a:solidFill>
            </a:rPr>
            <a:t> % </a:t>
          </a:r>
        </a:p>
      </cdr:txBody>
    </cdr:sp>
  </cdr:relSizeAnchor>
  <cdr:relSizeAnchor xmlns:cdr="http://schemas.openxmlformats.org/drawingml/2006/chartDrawing">
    <cdr:from>
      <cdr:x>0.08738</cdr:x>
      <cdr:y>0.04641</cdr:y>
    </cdr:from>
    <cdr:to>
      <cdr:x>0.75986</cdr:x>
      <cdr:y>0.04641</cdr:y>
    </cdr:to>
    <cdr:sp macro="" textlink="">
      <cdr:nvSpPr>
        <cdr:cNvPr id="12" name="Egyenes összekötő 5"/>
        <cdr:cNvSpPr/>
      </cdr:nvSpPr>
      <cdr:spPr>
        <a:xfrm xmlns:a="http://schemas.openxmlformats.org/drawingml/2006/main">
          <a:off x="725089" y="214322"/>
          <a:ext cx="558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0.15071</cdr:x>
      <cdr:y>0.03329</cdr:y>
    </cdr:from>
    <cdr:to>
      <cdr:x>0.15071</cdr:x>
      <cdr:y>1</cdr:y>
    </cdr:to>
    <cdr:sp macro="" textlink="">
      <cdr:nvSpPr>
        <cdr:cNvPr id="5" name="Egyenes összekötő 2"/>
        <cdr:cNvSpPr/>
      </cdr:nvSpPr>
      <cdr:spPr>
        <a:xfrm xmlns:a="http://schemas.openxmlformats.org/drawingml/2006/main" rot="5400000">
          <a:off x="-981454" y="2421720"/>
          <a:ext cx="446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0.30235</cdr:x>
      <cdr:y>0.93373</cdr:y>
    </cdr:from>
    <cdr:to>
      <cdr:x>0.76173</cdr:x>
      <cdr:y>1</cdr:y>
    </cdr:to>
    <cdr:sp macro="" textlink="">
      <cdr:nvSpPr>
        <cdr:cNvPr id="7" name="Szövegdoboz 8"/>
        <cdr:cNvSpPr txBox="1"/>
      </cdr:nvSpPr>
      <cdr:spPr>
        <a:xfrm xmlns:a="http://schemas.openxmlformats.org/drawingml/2006/main">
          <a:off x="2508801" y="4311720"/>
          <a:ext cx="3811786" cy="30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50" b="1" dirty="0">
              <a:solidFill>
                <a:schemeClr val="bg1"/>
              </a:solidFill>
            </a:rPr>
            <a:t>C</a:t>
          </a:r>
          <a:r>
            <a:rPr lang="es-SV" sz="1050" b="1" dirty="0" smtClean="0">
              <a:solidFill>
                <a:schemeClr val="bg1"/>
              </a:solidFill>
            </a:rPr>
            <a:t>ocimiento</a:t>
          </a:r>
          <a:endParaRPr lang="hu-HU" sz="105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0.147</cdr:x>
      <cdr:y>0.9334</cdr:y>
    </cdr:from>
    <cdr:to>
      <cdr:x>0.30102</cdr:x>
      <cdr:y>1</cdr:y>
    </cdr:to>
    <cdr:sp macro="" textlink="">
      <cdr:nvSpPr>
        <cdr:cNvPr id="8" name="Szövegdoboz 7"/>
        <cdr:cNvSpPr txBox="1"/>
      </cdr:nvSpPr>
      <cdr:spPr>
        <a:xfrm xmlns:a="http://schemas.openxmlformats.org/drawingml/2006/main">
          <a:off x="1219798" y="4310181"/>
          <a:ext cx="1277975" cy="3075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50" b="1" dirty="0" smtClean="0">
              <a:solidFill>
                <a:schemeClr val="bg1"/>
              </a:solidFill>
            </a:rPr>
            <a:t>Concentración</a:t>
          </a:r>
          <a:endParaRPr lang="hu-HU" sz="105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0.76048</cdr:x>
      <cdr:y>0.03329</cdr:y>
    </cdr:from>
    <cdr:to>
      <cdr:x>0.76048</cdr:x>
      <cdr:y>1</cdr:y>
    </cdr:to>
    <cdr:sp macro="" textlink="">
      <cdr:nvSpPr>
        <cdr:cNvPr id="10" name="Egyenes összekötő 2"/>
        <cdr:cNvSpPr/>
      </cdr:nvSpPr>
      <cdr:spPr>
        <a:xfrm xmlns:a="http://schemas.openxmlformats.org/drawingml/2006/main" rot="5400000">
          <a:off x="4078226" y="2421720"/>
          <a:ext cx="446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0.08837</cdr:x>
      <cdr:y>0.9334</cdr:y>
    </cdr:from>
    <cdr:to>
      <cdr:x>0.14944</cdr:x>
      <cdr:y>1</cdr:y>
    </cdr:to>
    <cdr:sp macro="" textlink="">
      <cdr:nvSpPr>
        <cdr:cNvPr id="11" name="Szövegdoboz 7"/>
        <cdr:cNvSpPr txBox="1"/>
      </cdr:nvSpPr>
      <cdr:spPr>
        <a:xfrm xmlns:a="http://schemas.openxmlformats.org/drawingml/2006/main">
          <a:off x="733248" y="4310181"/>
          <a:ext cx="506778" cy="3075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50" b="1" dirty="0" smtClean="0">
              <a:solidFill>
                <a:schemeClr val="bg1"/>
              </a:solidFill>
            </a:rPr>
            <a:t>Pie</a:t>
          </a:r>
          <a:endParaRPr lang="hu-HU" sz="105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0.0897</cdr:x>
      <cdr:y>0.03329</cdr:y>
    </cdr:from>
    <cdr:to>
      <cdr:x>0.0897</cdr:x>
      <cdr:y>1</cdr:y>
    </cdr:to>
    <cdr:sp macro="" textlink="">
      <cdr:nvSpPr>
        <cdr:cNvPr id="13" name="Egyenes összekötő 2"/>
        <cdr:cNvSpPr/>
      </cdr:nvSpPr>
      <cdr:spPr>
        <a:xfrm xmlns:a="http://schemas.openxmlformats.org/drawingml/2006/main" rot="5400000">
          <a:off x="-1487737" y="2421720"/>
          <a:ext cx="446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0.29752</cdr:x>
      <cdr:y>0.03329</cdr:y>
    </cdr:from>
    <cdr:to>
      <cdr:x>0.29752</cdr:x>
      <cdr:y>1</cdr:y>
    </cdr:to>
    <cdr:sp macro="" textlink="">
      <cdr:nvSpPr>
        <cdr:cNvPr id="14" name="Egyenes összekötő 2"/>
        <cdr:cNvSpPr/>
      </cdr:nvSpPr>
      <cdr:spPr>
        <a:xfrm xmlns:a="http://schemas.openxmlformats.org/drawingml/2006/main" rot="5400000">
          <a:off x="236753" y="2421720"/>
          <a:ext cx="446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0.30074</cdr:x>
      <cdr:y>0.03329</cdr:y>
    </cdr:from>
    <cdr:to>
      <cdr:x>0.30074</cdr:x>
      <cdr:y>1</cdr:y>
    </cdr:to>
    <cdr:sp macro="" textlink="">
      <cdr:nvSpPr>
        <cdr:cNvPr id="15" name="Egyenes összekötő 2"/>
        <cdr:cNvSpPr/>
      </cdr:nvSpPr>
      <cdr:spPr>
        <a:xfrm xmlns:a="http://schemas.openxmlformats.org/drawingml/2006/main" rot="5400000">
          <a:off x="263454" y="2421720"/>
          <a:ext cx="446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0.07977</cdr:x>
      <cdr:y>0.08117</cdr:y>
    </cdr:from>
    <cdr:to>
      <cdr:x>0.10095</cdr:x>
      <cdr:y>0.10673</cdr:y>
    </cdr:to>
    <cdr:sp macro="" textlink="">
      <cdr:nvSpPr>
        <cdr:cNvPr id="16" name="1 Elipse"/>
        <cdr:cNvSpPr/>
      </cdr:nvSpPr>
      <cdr:spPr>
        <a:xfrm xmlns:a="http://schemas.openxmlformats.org/drawingml/2006/main">
          <a:off x="661922" y="374810"/>
          <a:ext cx="175702" cy="118038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0.07977</cdr:x>
      <cdr:y>0.11951</cdr:y>
    </cdr:from>
    <cdr:to>
      <cdr:x>0.10095</cdr:x>
      <cdr:y>0.14508</cdr:y>
    </cdr:to>
    <cdr:sp macro="" textlink="">
      <cdr:nvSpPr>
        <cdr:cNvPr id="17" name="1 Elipse"/>
        <cdr:cNvSpPr/>
      </cdr:nvSpPr>
      <cdr:spPr>
        <a:xfrm xmlns:a="http://schemas.openxmlformats.org/drawingml/2006/main">
          <a:off x="661922" y="551866"/>
          <a:ext cx="175702" cy="118082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0.07977</cdr:x>
      <cdr:y>0.16459</cdr:y>
    </cdr:from>
    <cdr:to>
      <cdr:x>0.10095</cdr:x>
      <cdr:y>0.19015</cdr:y>
    </cdr:to>
    <cdr:sp macro="" textlink="">
      <cdr:nvSpPr>
        <cdr:cNvPr id="18" name="1 Elipse"/>
        <cdr:cNvSpPr/>
      </cdr:nvSpPr>
      <cdr:spPr>
        <a:xfrm xmlns:a="http://schemas.openxmlformats.org/drawingml/2006/main">
          <a:off x="661922" y="760015"/>
          <a:ext cx="175702" cy="118037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0.75306</cdr:x>
      <cdr:y>0.15836</cdr:y>
    </cdr:from>
    <cdr:to>
      <cdr:x>0.77424</cdr:x>
      <cdr:y>0.18393</cdr:y>
    </cdr:to>
    <cdr:sp macro="" textlink="">
      <cdr:nvSpPr>
        <cdr:cNvPr id="19" name="1 Elipse"/>
        <cdr:cNvSpPr/>
      </cdr:nvSpPr>
      <cdr:spPr>
        <a:xfrm xmlns:a="http://schemas.openxmlformats.org/drawingml/2006/main">
          <a:off x="6248668" y="731275"/>
          <a:ext cx="175702" cy="118083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0.75306</cdr:x>
      <cdr:y>0.11542</cdr:y>
    </cdr:from>
    <cdr:to>
      <cdr:x>0.77424</cdr:x>
      <cdr:y>0.14099</cdr:y>
    </cdr:to>
    <cdr:sp macro="" textlink="">
      <cdr:nvSpPr>
        <cdr:cNvPr id="20" name="1 Elipse"/>
        <cdr:cNvSpPr/>
      </cdr:nvSpPr>
      <cdr:spPr>
        <a:xfrm xmlns:a="http://schemas.openxmlformats.org/drawingml/2006/main">
          <a:off x="6248668" y="532993"/>
          <a:ext cx="175702" cy="11803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s-E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0.22036</cdr:x>
      <cdr:y>0.69299</cdr:y>
    </cdr:from>
    <cdr:to>
      <cdr:x>0.29751</cdr:x>
      <cdr:y>0.75418</cdr:y>
    </cdr:to>
    <cdr:sp macro="" textlink="">
      <cdr:nvSpPr>
        <cdr:cNvPr id="21" name="Szövegdoboz 6"/>
        <cdr:cNvSpPr txBox="1"/>
      </cdr:nvSpPr>
      <cdr:spPr>
        <a:xfrm xmlns:a="http://schemas.openxmlformats.org/drawingml/2006/main">
          <a:off x="1828493" y="3200036"/>
          <a:ext cx="640180" cy="28255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100" b="1" dirty="0">
              <a:solidFill>
                <a:schemeClr val="bg1"/>
              </a:solidFill>
            </a:rPr>
            <a:t>Semilla</a:t>
          </a:r>
          <a:endParaRPr lang="hu-HU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0.81026</cdr:x>
      <cdr:y>0.01854</cdr:y>
    </cdr:from>
    <cdr:to>
      <cdr:x>0.99176</cdr:x>
      <cdr:y>0.22508</cdr:y>
    </cdr:to>
    <cdr:sp macro="" textlink="">
      <cdr:nvSpPr>
        <cdr:cNvPr id="11" name="Szövegdoboz 10"/>
        <cdr:cNvSpPr txBox="1"/>
      </cdr:nvSpPr>
      <cdr:spPr>
        <a:xfrm xmlns:a="http://schemas.openxmlformats.org/drawingml/2006/main">
          <a:off x="6723499" y="85620"/>
          <a:ext cx="1506101" cy="953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SV" sz="1100" b="1" dirty="0">
              <a:solidFill>
                <a:schemeClr val="accent1"/>
              </a:solidFill>
            </a:rPr>
            <a:t>Licor</a:t>
          </a:r>
          <a:r>
            <a:rPr lang="es-SV" sz="1100" b="1" baseline="0" dirty="0">
              <a:solidFill>
                <a:schemeClr val="accent1"/>
              </a:solidFill>
            </a:rPr>
            <a:t> de </a:t>
          </a:r>
          <a:r>
            <a:rPr lang="es-SV" sz="1100" b="1" baseline="0" dirty="0" smtClean="0">
              <a:solidFill>
                <a:schemeClr val="accent1"/>
              </a:solidFill>
            </a:rPr>
            <a:t>Alimentación</a:t>
          </a:r>
          <a:endParaRPr lang="hu-HU" sz="1100" b="1" dirty="0">
            <a:solidFill>
              <a:schemeClr val="accent1"/>
            </a:solidFill>
          </a:endParaRPr>
        </a:p>
        <a:p xmlns:a="http://schemas.openxmlformats.org/drawingml/2006/main">
          <a:endParaRPr lang="hu-HU" sz="1100" b="1" dirty="0">
            <a:solidFill>
              <a:schemeClr val="accent1"/>
            </a:solidFill>
          </a:endParaRPr>
        </a:p>
        <a:p xmlns:a="http://schemas.openxmlformats.org/drawingml/2006/main">
          <a:r>
            <a:rPr lang="es-SV" sz="1100" b="1" dirty="0" smtClean="0">
              <a:solidFill>
                <a:schemeClr val="accent1"/>
              </a:solidFill>
            </a:rPr>
            <a:t>Pureza</a:t>
          </a:r>
          <a:r>
            <a:rPr lang="hu-HU" sz="1100" b="1" dirty="0" smtClean="0">
              <a:solidFill>
                <a:schemeClr val="accent1"/>
              </a:solidFill>
            </a:rPr>
            <a:t>: </a:t>
          </a:r>
          <a:r>
            <a:rPr lang="es-SV" sz="1100" b="1" dirty="0" smtClean="0">
              <a:solidFill>
                <a:schemeClr val="accent1"/>
              </a:solidFill>
            </a:rPr>
            <a:t>	</a:t>
          </a:r>
          <a:r>
            <a:rPr lang="hu-HU" sz="1100" b="1" dirty="0" smtClean="0">
              <a:solidFill>
                <a:schemeClr val="accent1"/>
              </a:solidFill>
            </a:rPr>
            <a:t>99</a:t>
          </a:r>
          <a:r>
            <a:rPr lang="es-SV" sz="1100" b="1" dirty="0" smtClean="0">
              <a:solidFill>
                <a:schemeClr val="accent1"/>
              </a:solidFill>
            </a:rPr>
            <a:t>.6</a:t>
          </a:r>
          <a:r>
            <a:rPr lang="hu-HU" sz="1100" b="1" dirty="0" smtClean="0">
              <a:solidFill>
                <a:schemeClr val="accent1"/>
              </a:solidFill>
            </a:rPr>
            <a:t> </a:t>
          </a:r>
          <a:r>
            <a:rPr lang="hu-HU" sz="1100" b="1" dirty="0">
              <a:solidFill>
                <a:schemeClr val="accent1"/>
              </a:solidFill>
            </a:rPr>
            <a:t>%</a:t>
          </a:r>
        </a:p>
        <a:p xmlns:a="http://schemas.openxmlformats.org/drawingml/2006/main">
          <a:r>
            <a:rPr lang="es-SV" sz="1100" b="1" dirty="0" smtClean="0">
              <a:solidFill>
                <a:schemeClr val="accent1"/>
              </a:solidFill>
            </a:rPr>
            <a:t>Brix</a:t>
          </a:r>
          <a:r>
            <a:rPr lang="hu-HU" sz="1100" b="1" dirty="0" smtClean="0">
              <a:solidFill>
                <a:schemeClr val="accent1"/>
              </a:solidFill>
            </a:rPr>
            <a:t>: </a:t>
          </a:r>
          <a:r>
            <a:rPr lang="es-SV" sz="1100" b="1" dirty="0" smtClean="0">
              <a:solidFill>
                <a:schemeClr val="accent1"/>
              </a:solidFill>
            </a:rPr>
            <a:t>	70.0</a:t>
          </a:r>
          <a:r>
            <a:rPr lang="hu-HU" sz="1100" b="1" dirty="0" smtClean="0">
              <a:solidFill>
                <a:schemeClr val="accent1"/>
              </a:solidFill>
            </a:rPr>
            <a:t> </a:t>
          </a:r>
          <a:r>
            <a:rPr lang="hu-HU" sz="1100" b="1" dirty="0">
              <a:solidFill>
                <a:schemeClr val="accent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0.09386</cdr:x>
      <cdr:y>0.08501</cdr:y>
    </cdr:from>
    <cdr:to>
      <cdr:x>0.11503</cdr:x>
      <cdr:y>0.11057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778824" y="392558"/>
          <a:ext cx="175702" cy="118038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0.09386</cdr:x>
      <cdr:y>0.12335</cdr:y>
    </cdr:from>
    <cdr:to>
      <cdr:x>0.11503</cdr:x>
      <cdr:y>0.14893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778824" y="569614"/>
          <a:ext cx="175702" cy="118082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0.09386</cdr:x>
      <cdr:y>0.16843</cdr:y>
    </cdr:from>
    <cdr:to>
      <cdr:x>0.11503</cdr:x>
      <cdr:y>0.19399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778824" y="777763"/>
          <a:ext cx="175702" cy="118037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0.75119</cdr:x>
      <cdr:y>0.14789</cdr:y>
    </cdr:from>
    <cdr:to>
      <cdr:x>0.77236</cdr:x>
      <cdr:y>0.17346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6233368" y="682923"/>
          <a:ext cx="175702" cy="118083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0.75119</cdr:x>
      <cdr:y>0.10495</cdr:y>
    </cdr:from>
    <cdr:to>
      <cdr:x>0.77236</cdr:x>
      <cdr:y>0.13051</cdr:y>
    </cdr:to>
    <cdr:sp macro="" textlink="">
      <cdr:nvSpPr>
        <cdr:cNvPr id="7" name="1 Elipse"/>
        <cdr:cNvSpPr/>
      </cdr:nvSpPr>
      <cdr:spPr>
        <a:xfrm xmlns:a="http://schemas.openxmlformats.org/drawingml/2006/main">
          <a:off x="6233368" y="484641"/>
          <a:ext cx="175702" cy="118037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SV" dirty="0"/>
        </a:p>
      </cdr:txBody>
    </cdr:sp>
  </cdr:relSizeAnchor>
  <cdr:relSizeAnchor xmlns:cdr="http://schemas.openxmlformats.org/drawingml/2006/chartDrawing">
    <cdr:from>
      <cdr:x>0.14539</cdr:x>
      <cdr:y>0.02549</cdr:y>
    </cdr:from>
    <cdr:to>
      <cdr:x>0.14539</cdr:x>
      <cdr:y>1</cdr:y>
    </cdr:to>
    <cdr:sp macro="" textlink="">
      <cdr:nvSpPr>
        <cdr:cNvPr id="8" name="Egyenes összekötő 2"/>
        <cdr:cNvSpPr/>
      </cdr:nvSpPr>
      <cdr:spPr>
        <a:xfrm xmlns:a="http://schemas.openxmlformats.org/drawingml/2006/main" rot="5400000">
          <a:off x="-1043513" y="2367720"/>
          <a:ext cx="45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0.17654</cdr:x>
      <cdr:y>0.65892</cdr:y>
    </cdr:from>
    <cdr:to>
      <cdr:x>0.25369</cdr:x>
      <cdr:y>0.7201</cdr:y>
    </cdr:to>
    <cdr:sp macro="" textlink="">
      <cdr:nvSpPr>
        <cdr:cNvPr id="9" name="Szövegdoboz 6"/>
        <cdr:cNvSpPr txBox="1"/>
      </cdr:nvSpPr>
      <cdr:spPr>
        <a:xfrm xmlns:a="http://schemas.openxmlformats.org/drawingml/2006/main">
          <a:off x="1464918" y="3042685"/>
          <a:ext cx="640180" cy="28255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100" b="1" dirty="0">
              <a:solidFill>
                <a:schemeClr val="bg1"/>
              </a:solidFill>
            </a:rPr>
            <a:t>Semilla</a:t>
          </a:r>
          <a:endParaRPr lang="hu-H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0.25771</cdr:x>
      <cdr:y>0.93373</cdr:y>
    </cdr:from>
    <cdr:to>
      <cdr:x>0.73087</cdr:x>
      <cdr:y>1</cdr:y>
    </cdr:to>
    <cdr:sp macro="" textlink="">
      <cdr:nvSpPr>
        <cdr:cNvPr id="10" name="Szövegdoboz 8"/>
        <cdr:cNvSpPr txBox="1"/>
      </cdr:nvSpPr>
      <cdr:spPr>
        <a:xfrm xmlns:a="http://schemas.openxmlformats.org/drawingml/2006/main">
          <a:off x="2138496" y="4311720"/>
          <a:ext cx="3926289" cy="30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 b="1" dirty="0">
              <a:solidFill>
                <a:schemeClr val="bg1"/>
              </a:solidFill>
            </a:rPr>
            <a:t>C</a:t>
          </a:r>
          <a:r>
            <a:rPr lang="es-SV" sz="900" b="1" dirty="0" smtClean="0">
              <a:solidFill>
                <a:schemeClr val="bg1"/>
              </a:solidFill>
            </a:rPr>
            <a:t>ocimiento</a:t>
          </a:r>
          <a:endParaRPr lang="hu-HU" sz="9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0.73125</cdr:x>
      <cdr:y>0.02549</cdr:y>
    </cdr:from>
    <cdr:to>
      <cdr:x>0.73125</cdr:x>
      <cdr:y>1</cdr:y>
    </cdr:to>
    <cdr:sp macro="" textlink="">
      <cdr:nvSpPr>
        <cdr:cNvPr id="13" name="Egyenes összekötő 2"/>
        <cdr:cNvSpPr/>
      </cdr:nvSpPr>
      <cdr:spPr>
        <a:xfrm xmlns:a="http://schemas.openxmlformats.org/drawingml/2006/main" rot="5400000">
          <a:off x="3817888" y="2398602"/>
          <a:ext cx="45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0.10024</cdr:x>
      <cdr:y>0.9334</cdr:y>
    </cdr:from>
    <cdr:to>
      <cdr:x>0.14405</cdr:x>
      <cdr:y>1</cdr:y>
    </cdr:to>
    <cdr:sp macro="" textlink="">
      <cdr:nvSpPr>
        <cdr:cNvPr id="14" name="Szövegdoboz 7"/>
        <cdr:cNvSpPr txBox="1"/>
      </cdr:nvSpPr>
      <cdr:spPr>
        <a:xfrm xmlns:a="http://schemas.openxmlformats.org/drawingml/2006/main">
          <a:off x="831773" y="4310181"/>
          <a:ext cx="363557" cy="3075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 b="1" dirty="0" smtClean="0">
              <a:solidFill>
                <a:schemeClr val="bg1"/>
              </a:solidFill>
            </a:rPr>
            <a:t>Pie</a:t>
          </a:r>
          <a:endParaRPr lang="hu-HU" sz="9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0.10025</cdr:x>
      <cdr:y>0.02549</cdr:y>
    </cdr:from>
    <cdr:to>
      <cdr:x>0.10025</cdr:x>
      <cdr:y>1</cdr:y>
    </cdr:to>
    <cdr:sp macro="" textlink="">
      <cdr:nvSpPr>
        <cdr:cNvPr id="15" name="Egyenes összekötő 2"/>
        <cdr:cNvSpPr/>
      </cdr:nvSpPr>
      <cdr:spPr>
        <a:xfrm xmlns:a="http://schemas.openxmlformats.org/drawingml/2006/main" rot="5400000">
          <a:off x="-1418086" y="2367720"/>
          <a:ext cx="45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0.25665</cdr:x>
      <cdr:y>0.02549</cdr:y>
    </cdr:from>
    <cdr:to>
      <cdr:x>0.25665</cdr:x>
      <cdr:y>1</cdr:y>
    </cdr:to>
    <cdr:sp macro="" textlink="">
      <cdr:nvSpPr>
        <cdr:cNvPr id="17" name="Egyenes összekötő 2"/>
        <cdr:cNvSpPr/>
      </cdr:nvSpPr>
      <cdr:spPr>
        <a:xfrm xmlns:a="http://schemas.openxmlformats.org/drawingml/2006/main" rot="5400000">
          <a:off x="-120345" y="2398601"/>
          <a:ext cx="45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0.25237</cdr:x>
      <cdr:y>0.02549</cdr:y>
    </cdr:from>
    <cdr:to>
      <cdr:x>0.25237</cdr:x>
      <cdr:y>1</cdr:y>
    </cdr:to>
    <cdr:sp macro="" textlink="">
      <cdr:nvSpPr>
        <cdr:cNvPr id="16" name="Egyenes összekötő 2"/>
        <cdr:cNvSpPr/>
      </cdr:nvSpPr>
      <cdr:spPr>
        <a:xfrm xmlns:a="http://schemas.openxmlformats.org/drawingml/2006/main" rot="5400000">
          <a:off x="-155838" y="2398602"/>
          <a:ext cx="45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0.14671</cdr:x>
      <cdr:y>0.9334</cdr:y>
    </cdr:from>
    <cdr:to>
      <cdr:x>0.25506</cdr:x>
      <cdr:y>1</cdr:y>
    </cdr:to>
    <cdr:sp macro="" textlink="">
      <cdr:nvSpPr>
        <cdr:cNvPr id="12" name="Szövegdoboz 7"/>
        <cdr:cNvSpPr txBox="1"/>
      </cdr:nvSpPr>
      <cdr:spPr>
        <a:xfrm xmlns:a="http://schemas.openxmlformats.org/drawingml/2006/main">
          <a:off x="1217364" y="4310181"/>
          <a:ext cx="899098" cy="3075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900" b="1" dirty="0" smtClean="0">
              <a:solidFill>
                <a:schemeClr val="bg1"/>
              </a:solidFill>
            </a:rPr>
            <a:t>Concentración</a:t>
          </a:r>
          <a:endParaRPr lang="hu-HU" sz="9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0.10816</cdr:x>
      <cdr:y>0.08403</cdr:y>
    </cdr:from>
    <cdr:to>
      <cdr:x>0.75435</cdr:x>
      <cdr:y>0.08403</cdr:y>
    </cdr:to>
    <cdr:sp macro="" textlink="">
      <cdr:nvSpPr>
        <cdr:cNvPr id="6" name="Egyenes összekötő 5"/>
        <cdr:cNvSpPr/>
      </cdr:nvSpPr>
      <cdr:spPr>
        <a:xfrm xmlns:a="http://schemas.openxmlformats.org/drawingml/2006/main">
          <a:off x="926733" y="405359"/>
          <a:ext cx="553655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0.81191</cdr:x>
      <cdr:y>0.01377</cdr:y>
    </cdr:from>
    <cdr:to>
      <cdr:x>0.99364</cdr:x>
      <cdr:y>0.22031</cdr:y>
    </cdr:to>
    <cdr:sp macro="" textlink="">
      <cdr:nvSpPr>
        <cdr:cNvPr id="11" name="Szövegdoboz 10"/>
        <cdr:cNvSpPr txBox="1"/>
      </cdr:nvSpPr>
      <cdr:spPr>
        <a:xfrm xmlns:a="http://schemas.openxmlformats.org/drawingml/2006/main">
          <a:off x="6956432" y="66426"/>
          <a:ext cx="1557076" cy="99634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SV" sz="1100" b="1">
              <a:solidFill>
                <a:schemeClr val="accent1"/>
              </a:solidFill>
            </a:rPr>
            <a:t>Licor de Alimentación</a:t>
          </a:r>
          <a:endParaRPr lang="hu-HU" sz="1100" b="1">
            <a:solidFill>
              <a:schemeClr val="accent1"/>
            </a:solidFill>
          </a:endParaRPr>
        </a:p>
        <a:p xmlns:a="http://schemas.openxmlformats.org/drawingml/2006/main">
          <a:endParaRPr lang="hu-HU" sz="1100" b="1">
            <a:solidFill>
              <a:schemeClr val="accent1"/>
            </a:solidFill>
          </a:endParaRPr>
        </a:p>
        <a:p xmlns:a="http://schemas.openxmlformats.org/drawingml/2006/main">
          <a:r>
            <a:rPr lang="es-SV" sz="1100" b="1">
              <a:solidFill>
                <a:schemeClr val="accent1"/>
              </a:solidFill>
            </a:rPr>
            <a:t>Pureza</a:t>
          </a:r>
          <a:r>
            <a:rPr lang="hu-HU" sz="1100" b="1">
              <a:solidFill>
                <a:schemeClr val="accent1"/>
              </a:solidFill>
            </a:rPr>
            <a:t>:</a:t>
          </a:r>
          <a:r>
            <a:rPr lang="es-SV" sz="1100" b="1">
              <a:solidFill>
                <a:schemeClr val="accent1"/>
              </a:solidFill>
            </a:rPr>
            <a:t>	</a:t>
          </a:r>
          <a:r>
            <a:rPr lang="hu-HU" sz="1100" b="1">
              <a:solidFill>
                <a:schemeClr val="accent1"/>
              </a:solidFill>
            </a:rPr>
            <a:t>99</a:t>
          </a:r>
          <a:r>
            <a:rPr lang="es-SV" sz="1100" b="1">
              <a:solidFill>
                <a:schemeClr val="accent1"/>
              </a:solidFill>
            </a:rPr>
            <a:t>.6</a:t>
          </a:r>
          <a:r>
            <a:rPr lang="es-SV" sz="1100" b="1" baseline="0">
              <a:solidFill>
                <a:schemeClr val="accent1"/>
              </a:solidFill>
            </a:rPr>
            <a:t> </a:t>
          </a:r>
          <a:r>
            <a:rPr lang="hu-HU" sz="1100" b="1">
              <a:solidFill>
                <a:schemeClr val="accent1"/>
              </a:solidFill>
            </a:rPr>
            <a:t>%</a:t>
          </a:r>
        </a:p>
        <a:p xmlns:a="http://schemas.openxmlformats.org/drawingml/2006/main">
          <a:r>
            <a:rPr lang="es-SV" sz="1100" b="1">
              <a:solidFill>
                <a:schemeClr val="accent1"/>
              </a:solidFill>
            </a:rPr>
            <a:t>Brix</a:t>
          </a:r>
          <a:r>
            <a:rPr lang="hu-HU" sz="1100" b="1">
              <a:solidFill>
                <a:schemeClr val="accent1"/>
              </a:solidFill>
            </a:rPr>
            <a:t>: </a:t>
          </a:r>
          <a:r>
            <a:rPr lang="es-SV" sz="1100" b="1">
              <a:solidFill>
                <a:schemeClr val="accent1"/>
              </a:solidFill>
            </a:rPr>
            <a:t>	70.0</a:t>
          </a:r>
          <a:r>
            <a:rPr lang="hu-HU" sz="1100" b="1">
              <a:solidFill>
                <a:schemeClr val="accent1"/>
              </a:solidFill>
            </a:rPr>
            <a:t> %</a:t>
          </a:r>
        </a:p>
      </cdr:txBody>
    </cdr:sp>
  </cdr:relSizeAnchor>
  <cdr:relSizeAnchor xmlns:cdr="http://schemas.openxmlformats.org/drawingml/2006/chartDrawing">
    <cdr:from>
      <cdr:x>0.10551</cdr:x>
      <cdr:y>0.11059</cdr:y>
    </cdr:from>
    <cdr:to>
      <cdr:x>0.75598</cdr:x>
      <cdr:y>0.11059</cdr:y>
    </cdr:to>
    <cdr:sp macro="" textlink="">
      <cdr:nvSpPr>
        <cdr:cNvPr id="12" name="Egyenes összekötő 5"/>
        <cdr:cNvSpPr/>
      </cdr:nvSpPr>
      <cdr:spPr>
        <a:xfrm xmlns:a="http://schemas.openxmlformats.org/drawingml/2006/main">
          <a:off x="904028" y="533498"/>
          <a:ext cx="557317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0.21559</cdr:x>
      <cdr:y>0.03047</cdr:y>
    </cdr:from>
    <cdr:to>
      <cdr:x>0.21559</cdr:x>
      <cdr:y>1</cdr:y>
    </cdr:to>
    <cdr:sp macro="" textlink="">
      <cdr:nvSpPr>
        <cdr:cNvPr id="5" name="Egyenes összekötő 2"/>
        <cdr:cNvSpPr/>
      </cdr:nvSpPr>
      <cdr:spPr>
        <a:xfrm xmlns:a="http://schemas.openxmlformats.org/drawingml/2006/main" rot="5400000">
          <a:off x="-491343" y="2485486"/>
          <a:ext cx="46770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0.23082</cdr:x>
      <cdr:y>0.64089</cdr:y>
    </cdr:from>
    <cdr:to>
      <cdr:x>0.30377</cdr:x>
      <cdr:y>0.69947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1977666" y="3091677"/>
          <a:ext cx="625019" cy="282578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100" b="1" dirty="0">
              <a:solidFill>
                <a:schemeClr val="bg1"/>
              </a:solidFill>
            </a:rPr>
            <a:t>Semilla</a:t>
          </a:r>
          <a:endParaRPr lang="hu-H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0.30529</cdr:x>
      <cdr:y>0.93657</cdr:y>
    </cdr:from>
    <cdr:to>
      <cdr:x>0.72704</cdr:x>
      <cdr:y>1</cdr:y>
    </cdr:to>
    <cdr:sp macro="" textlink="">
      <cdr:nvSpPr>
        <cdr:cNvPr id="8" name="Szövegdoboz 8"/>
        <cdr:cNvSpPr txBox="1"/>
      </cdr:nvSpPr>
      <cdr:spPr>
        <a:xfrm xmlns:a="http://schemas.openxmlformats.org/drawingml/2006/main">
          <a:off x="2615758" y="4518002"/>
          <a:ext cx="3613561" cy="30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50" b="1" dirty="0">
              <a:solidFill>
                <a:schemeClr val="bg1"/>
              </a:solidFill>
            </a:rPr>
            <a:t>C</a:t>
          </a:r>
          <a:r>
            <a:rPr lang="es-SV" sz="1050" b="1" dirty="0" smtClean="0">
              <a:solidFill>
                <a:schemeClr val="bg1"/>
              </a:solidFill>
            </a:rPr>
            <a:t>ocimiento</a:t>
          </a:r>
          <a:endParaRPr lang="hu-HU" sz="105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0.30688</cdr:x>
      <cdr:y>0.03047</cdr:y>
    </cdr:from>
    <cdr:to>
      <cdr:x>0.30688</cdr:x>
      <cdr:y>1</cdr:y>
    </cdr:to>
    <cdr:sp macro="" textlink="">
      <cdr:nvSpPr>
        <cdr:cNvPr id="9" name="Egyenes összekötő 2"/>
        <cdr:cNvSpPr/>
      </cdr:nvSpPr>
      <cdr:spPr>
        <a:xfrm xmlns:a="http://schemas.openxmlformats.org/drawingml/2006/main" rot="5400000">
          <a:off x="290857" y="2485486"/>
          <a:ext cx="46770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0.72809</cdr:x>
      <cdr:y>0.03047</cdr:y>
    </cdr:from>
    <cdr:to>
      <cdr:x>0.72809</cdr:x>
      <cdr:y>1</cdr:y>
    </cdr:to>
    <cdr:sp macro="" textlink="">
      <cdr:nvSpPr>
        <cdr:cNvPr id="13" name="Egyenes összekötő 2"/>
        <cdr:cNvSpPr/>
      </cdr:nvSpPr>
      <cdr:spPr>
        <a:xfrm xmlns:a="http://schemas.openxmlformats.org/drawingml/2006/main" rot="5400000">
          <a:off x="3899755" y="2541033"/>
          <a:ext cx="46770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0.13171</cdr:x>
      <cdr:y>0.93625</cdr:y>
    </cdr:from>
    <cdr:to>
      <cdr:x>0.2135</cdr:x>
      <cdr:y>1</cdr:y>
    </cdr:to>
    <cdr:sp macro="" textlink="">
      <cdr:nvSpPr>
        <cdr:cNvPr id="14" name="Szövegdoboz 7"/>
        <cdr:cNvSpPr txBox="1"/>
      </cdr:nvSpPr>
      <cdr:spPr>
        <a:xfrm xmlns:a="http://schemas.openxmlformats.org/drawingml/2006/main">
          <a:off x="1128493" y="4516456"/>
          <a:ext cx="700769" cy="3075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50" b="1" dirty="0" smtClean="0">
              <a:solidFill>
                <a:schemeClr val="bg1"/>
              </a:solidFill>
            </a:rPr>
            <a:t>Pie</a:t>
          </a:r>
          <a:endParaRPr lang="hu-HU" sz="105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0.13202</cdr:x>
      <cdr:y>0.03047</cdr:y>
    </cdr:from>
    <cdr:to>
      <cdr:x>0.13202</cdr:x>
      <cdr:y>1</cdr:y>
    </cdr:to>
    <cdr:sp macro="" textlink="">
      <cdr:nvSpPr>
        <cdr:cNvPr id="15" name="Egyenes összekötő 2"/>
        <cdr:cNvSpPr/>
      </cdr:nvSpPr>
      <cdr:spPr>
        <a:xfrm xmlns:a="http://schemas.openxmlformats.org/drawingml/2006/main" rot="5400000">
          <a:off x="-1207364" y="2485486"/>
          <a:ext cx="46770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0.30279</cdr:x>
      <cdr:y>0.03047</cdr:y>
    </cdr:from>
    <cdr:to>
      <cdr:x>0.30279</cdr:x>
      <cdr:y>1</cdr:y>
    </cdr:to>
    <cdr:sp macro="" textlink="">
      <cdr:nvSpPr>
        <cdr:cNvPr id="16" name="Egyenes összekötő 2"/>
        <cdr:cNvSpPr/>
      </cdr:nvSpPr>
      <cdr:spPr>
        <a:xfrm xmlns:a="http://schemas.openxmlformats.org/drawingml/2006/main" rot="5400000">
          <a:off x="255748" y="2485486"/>
          <a:ext cx="467702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0.21272</cdr:x>
      <cdr:y>0.93625</cdr:y>
    </cdr:from>
    <cdr:to>
      <cdr:x>0.30529</cdr:x>
      <cdr:y>1</cdr:y>
    </cdr:to>
    <cdr:sp macro="" textlink="">
      <cdr:nvSpPr>
        <cdr:cNvPr id="10" name="Szövegdoboz 7"/>
        <cdr:cNvSpPr txBox="1"/>
      </cdr:nvSpPr>
      <cdr:spPr>
        <a:xfrm xmlns:a="http://schemas.openxmlformats.org/drawingml/2006/main">
          <a:off x="1822579" y="4516456"/>
          <a:ext cx="793180" cy="30754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000" b="1" dirty="0" smtClean="0">
              <a:solidFill>
                <a:schemeClr val="bg1"/>
              </a:solidFill>
            </a:rPr>
            <a:t>Concentración</a:t>
          </a:r>
          <a:endParaRPr lang="hu-HU" sz="10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0.20754</cdr:x>
      <cdr:y>0.12765</cdr:y>
    </cdr:from>
    <cdr:to>
      <cdr:x>0.20754</cdr:x>
      <cdr:y>0.81195</cdr:y>
    </cdr:to>
    <cdr:cxnSp macro="">
      <cdr:nvCxnSpPr>
        <cdr:cNvPr id="2" name="Conector recto 1"/>
        <cdr:cNvCxnSpPr/>
      </cdr:nvCxnSpPr>
      <cdr:spPr>
        <a:xfrm xmlns:a="http://schemas.openxmlformats.org/drawingml/2006/main" flipV="1">
          <a:off x="1747547" y="637987"/>
          <a:ext cx="0" cy="3420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0.10997</cdr:x>
      <cdr:y>0.07345</cdr:y>
    </cdr:from>
    <cdr:to>
      <cdr:x>0.311</cdr:x>
      <cdr:y>0.12924</cdr:y>
    </cdr:to>
    <cdr:sp macro="" textlink="">
      <cdr:nvSpPr>
        <cdr:cNvPr id="3" name="CuadroTexto 3"/>
        <cdr:cNvSpPr txBox="1"/>
      </cdr:nvSpPr>
      <cdr:spPr>
        <a:xfrm xmlns:a="http://schemas.openxmlformats.org/drawingml/2006/main">
          <a:off x="812800" y="250825"/>
          <a:ext cx="148590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900">
              <a:solidFill>
                <a:srgbClr val="FF0000"/>
              </a:solidFill>
            </a:rPr>
            <a:t>INICIO</a:t>
          </a:r>
          <a:r>
            <a:rPr lang="es-MX" sz="900" baseline="0">
              <a:solidFill>
                <a:srgbClr val="FF0000"/>
              </a:solidFill>
            </a:rPr>
            <a:t> DEL CRISTALIZADOR</a:t>
          </a:r>
          <a:endParaRPr lang="es-MX" sz="90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0.23978</cdr:x>
      <cdr:y>0.09379</cdr:y>
    </cdr:from>
    <cdr:to>
      <cdr:x>0.23978</cdr:x>
      <cdr:y>0.80064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1984750" y="458564"/>
          <a:ext cx="0" cy="34560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SV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CDD3F0-BCC7-48C8-A86A-07EF2127E9F9}" type="datetimeFigureOut">
              <a:rPr lang="es-SV"/>
              <a:pPr>
                <a:defRPr/>
              </a:pPr>
              <a:t>12/8/2017</a:t>
            </a:fld>
            <a:endParaRPr lang="es-SV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644804-B68F-42E1-972F-FF6994666397}" type="slidenum">
              <a:rPr lang="es-SV" altLang="es-SV"/>
              <a:pPr>
                <a:defRPr/>
              </a:pPr>
              <a:t>‹Nº›</a:t>
            </a:fld>
            <a:endParaRPr lang="es-SV" altLang="es-SV" dirty="0"/>
          </a:p>
        </p:txBody>
      </p:sp>
    </p:spTree>
    <p:extLst>
      <p:ext uri="{BB962C8B-B14F-4D97-AF65-F5344CB8AC3E}">
        <p14:creationId xmlns:p14="http://schemas.microsoft.com/office/powerpoint/2010/main" val="950813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BB8FC-24A3-4278-8BAA-F0B296BFBFF0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8958D3C2-BD44-45CA-B686-B1E85D19998E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73751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8236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5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163826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15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5861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5739D-B1D5-4CE0-8C1E-5521D01C8A32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26B5-791D-4AC1-BCD9-DFC9D10C8E56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16153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6AD1-33EA-4FFE-BB77-906C48AFC2CB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A1A98-A25B-4DFE-BAF2-6A0604A077EE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418605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65794-7EA8-4B26-9C09-A3931DE91D83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0B1A0-BE90-475F-B933-48BB9EB0DDBD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12787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3CB5C-70CE-447D-BF6E-0901381FADC1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EFEDA8C-8099-47E2-8463-BD3AC7445D8C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55387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5763B-50D6-4D5D-8301-ABCDA83EF814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D4D6736-B800-4DBE-8327-2F4B2E4C49DE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0529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3E68D-250A-4D65-82EC-7AF3FC44682F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BA25F52-3A6B-41E8-8E80-2643E593D717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16536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51509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915F-5E4B-4B8F-8EB8-B851AF118B0F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77DDB-AC2A-4703-B779-5E41B391D7CB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30601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08FA1-B104-42AB-8092-B36FC6DEE280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82469-A5F4-4EF5-8D3B-939336C6FEAB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134051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59FD8-A12C-4527-B92B-99147C04EFC1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FCF13BF9-A8A7-4835-A38B-C9E1F0BEE6C8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277432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10122-138F-4FC5-8046-013F6A09EB7C}" type="datetimeFigureOut">
              <a:rPr lang="es-ES" altLang="es-SV" smtClean="0"/>
              <a:pPr>
                <a:defRPr/>
              </a:pPr>
              <a:t>12/08/2017</a:t>
            </a:fld>
            <a:endParaRPr lang="es-ES" alt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FC33FB3-6D14-4192-8120-59C23A005A9F}" type="slidenum">
              <a:rPr lang="es-ES" altLang="es-SV" smtClean="0"/>
              <a:pPr>
                <a:defRPr/>
              </a:pPr>
              <a:t>‹Nº›</a:t>
            </a:fld>
            <a:endParaRPr lang="es-ES" altLang="es-SV" dirty="0"/>
          </a:p>
        </p:txBody>
      </p:sp>
    </p:spTree>
    <p:extLst>
      <p:ext uri="{BB962C8B-B14F-4D97-AF65-F5344CB8AC3E}">
        <p14:creationId xmlns:p14="http://schemas.microsoft.com/office/powerpoint/2010/main" val="299607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image" Target="../media/image2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SV" altLang="es-SV" dirty="0" smtClean="0"/>
          </a:p>
        </p:txBody>
      </p:sp>
      <p:sp>
        <p:nvSpPr>
          <p:cNvPr id="3076" name="Subtítulo 2"/>
          <p:cNvSpPr>
            <a:spLocks noGrp="1"/>
          </p:cNvSpPr>
          <p:nvPr>
            <p:ph type="subTitle" idx="1"/>
          </p:nvPr>
        </p:nvSpPr>
        <p:spPr>
          <a:xfrm rot="21270939">
            <a:off x="2670175" y="3687763"/>
            <a:ext cx="6650038" cy="955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sz="2000" dirty="0">
                <a:solidFill>
                  <a:schemeClr val="tx1"/>
                </a:solidFill>
              </a:rPr>
              <a:t>CONTROL DE SOBRESATURACION Y MODELADO PARA MAXIMIZAR TASAS DE CRISTALIZACION EN TACHOS DE REFINERIA</a:t>
            </a:r>
            <a:endParaRPr lang="es-ES" altLang="es-SV" sz="2400" b="1" dirty="0" smtClean="0">
              <a:solidFill>
                <a:schemeClr val="tx1"/>
              </a:solidFill>
              <a:latin typeface="Arial monospaced for SAP" panose="020B0609020202030204" pitchFamily="49" charset="0"/>
            </a:endParaRPr>
          </a:p>
        </p:txBody>
      </p:sp>
      <p:pic>
        <p:nvPicPr>
          <p:cNvPr id="307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 rot="21270939">
            <a:off x="2790289" y="3467252"/>
            <a:ext cx="6395561" cy="1416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CONTROL DE SOBRESATURACION Y MODELADO PARA MAXIMIZAR TASAS DE CRISTALIZACION EN TACHOS DE REFINERIA.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21475" y="917765"/>
            <a:ext cx="6462215" cy="489637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Áreas de Cristalización en SS</a:t>
            </a:r>
            <a:endParaRPr lang="es-SV" sz="2400" dirty="0"/>
          </a:p>
        </p:txBody>
      </p:sp>
      <p:pic>
        <p:nvPicPr>
          <p:cNvPr id="6" name="Kép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05" y="1542012"/>
            <a:ext cx="8154537" cy="4886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7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12279" y="1581947"/>
            <a:ext cx="7506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Se busca determinar como se elegirían los valores relevantes de operación a lo largo de la templa, principalmente lo siguiente:</a:t>
            </a:r>
          </a:p>
          <a:p>
            <a:pPr algn="just"/>
            <a:endParaRPr lang="es-MX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+mj-lt"/>
              </a:rPr>
              <a:t>Brix de Licor Madre: Esto nos permite establecer un valor de equilibro en el cual se puede implementar un perfil que a lo largo de la etapa de crecimiento de grano este acorde la tasa de evaporación con la tasa de cristalización.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+mj-lt"/>
              </a:rPr>
              <a:t>La temperatura de la Masa Cocida: Es establecida por el control automático, tomando en cuenta el perfil correcto de brix de licor madre para no decrementar la temperatura a valores menores a 69 C debido al incremento de viscosidad/consistencia que limita la tasa de migración de sacarosa a los cristales</a:t>
            </a:r>
            <a:endParaRPr lang="es-MX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8330" y="982975"/>
            <a:ext cx="555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IMPORTANCIA DE LA TEMPERATURA</a:t>
            </a:r>
            <a:endParaRPr lang="es-MX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396836" y="5721330"/>
                <a:ext cx="6608617" cy="78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𝑉𝐼𝑆𝐶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i="0">
                                      <a:latin typeface="Cambria Math" panose="02040503050406030204" pitchFamily="18" charset="0"/>
                                    </a:rPr>
                                    <m:t>0,1∗</m:t>
                                  </m:r>
                                  <m:d>
                                    <m:dPr>
                                      <m:ctrlP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i="0">
                                          <a:latin typeface="Cambria Math" panose="02040503050406030204" pitchFamily="18" charset="0"/>
                                        </a:rPr>
                                        <m:t>0,99∗</m:t>
                                      </m:r>
                                      <m:d>
                                        <m:dPr>
                                          <m:ctrlP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MX" i="0">
                                              <a:latin typeface="Cambria Math" panose="02040503050406030204" pitchFamily="18" charset="0"/>
                                            </a:rPr>
                                            <m:t>14+0,2∗</m:t>
                                          </m:r>
                                          <m: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r>
                                            <a:rPr lang="es-MX" i="0">
                                              <a:latin typeface="Cambria Math" panose="02040503050406030204" pitchFamily="18" charset="0"/>
                                            </a:rPr>
                                            <m:t>−0,05∗</m:t>
                                          </m:r>
                                          <m: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>
                                    <a:rPr lang="es-MX" i="0">
                                      <a:latin typeface="Cambria Math" panose="02040503050406030204" pitchFamily="18" charset="0"/>
                                    </a:rPr>
                                    <m:t>97−6∗</m:t>
                                  </m:r>
                                  <m:d>
                                    <m:dPr>
                                      <m:ctrlP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i="0">
                                          <a:latin typeface="Cambria Math" panose="02040503050406030204" pitchFamily="18" charset="0"/>
                                        </a:rPr>
                                        <m:t>0,2∗</m:t>
                                      </m:r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s-MX" i="0">
                                          <a:latin typeface="Cambria Math" panose="02040503050406030204" pitchFamily="18" charset="0"/>
                                        </a:rPr>
                                        <m:t>−0,05∗</m:t>
                                      </m:r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MX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MX" i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i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36" y="5721330"/>
                <a:ext cx="6608617" cy="7896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234371" y="5895898"/>
            <a:ext cx="237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</a:rPr>
              <a:t>Viscosidad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(Azevedo </a:t>
            </a:r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 1993):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75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21475" y="1163181"/>
            <a:ext cx="6462215" cy="489637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Efecto de la temperatura de la masa.</a:t>
            </a:r>
            <a:endParaRPr lang="es-SV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2957" y="4383948"/>
            <a:ext cx="7178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El efecto de la temperatura es mas fuerte que un decremento en el brix para la viscosidad y consistencia y esto reduce la tasa de cristalización en mayor grado que lo que permite el bajo brix, un buen parámetro de referencia para la operación son 70-72 C de temperatura de masa.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41142"/>
              </p:ext>
            </p:extLst>
          </p:nvPr>
        </p:nvGraphicFramePr>
        <p:xfrm>
          <a:off x="976383" y="2058263"/>
          <a:ext cx="65913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647825"/>
                <a:gridCol w="1647825"/>
                <a:gridCol w="1647825"/>
                <a:gridCol w="16478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TEMP.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Consistencia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rel.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J(T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).rel (%)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noProof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rel(%)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111,9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82,9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120,6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21475" y="917765"/>
            <a:ext cx="6462215" cy="489637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Consistencia y Viscosidad</a:t>
            </a:r>
            <a:endParaRPr lang="es-SV" sz="24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50123"/>
              </p:ext>
            </p:extLst>
          </p:nvPr>
        </p:nvGraphicFramePr>
        <p:xfrm>
          <a:off x="1092390" y="1831675"/>
          <a:ext cx="659130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098550"/>
                <a:gridCol w="1098550"/>
                <a:gridCol w="1098550"/>
                <a:gridCol w="1098550"/>
                <a:gridCol w="1098550"/>
                <a:gridCol w="10985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TEMP.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⁰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BRIX</a:t>
                      </a:r>
                      <a:r>
                        <a:rPr lang="en-US" sz="16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LM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J(T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BRIX MASA.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VISC. (Pa.s)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CONSIST. (Pa.s)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78,903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1,065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90,51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3,789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78,490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90,32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3,867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78,076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0,988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90,13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3,945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77,662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0,952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89,95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4,025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77,248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0,917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89,76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0,149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4,107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76,835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89,58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0,153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4,191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82957" y="4383948"/>
            <a:ext cx="7178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El efecto de la temperatura es mas fuerte que un decremento en el brix para la viscosidad y consistencia y esto reduce la tasa de cristalización en mayor grado que lo que permite el bajo brix, un buen parámetro de referencia para la operación son 70-72 C de temperatura de masa.</a:t>
            </a:r>
          </a:p>
        </p:txBody>
      </p:sp>
    </p:spTree>
    <p:extLst>
      <p:ext uri="{BB962C8B-B14F-4D97-AF65-F5344CB8AC3E}">
        <p14:creationId xmlns:p14="http://schemas.microsoft.com/office/powerpoint/2010/main" val="33934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970" y="1473939"/>
            <a:ext cx="7107515" cy="4421894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3610042" y="5545708"/>
            <a:ext cx="27938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Temperatura (C)</a:t>
            </a:r>
            <a:endParaRPr lang="es-MX" sz="1400" b="1" dirty="0"/>
          </a:p>
        </p:txBody>
      </p:sp>
      <p:sp>
        <p:nvSpPr>
          <p:cNvPr id="6" name="CuadroTexto 5"/>
          <p:cNvSpPr txBox="1"/>
          <p:nvPr/>
        </p:nvSpPr>
        <p:spPr>
          <a:xfrm rot="16200000">
            <a:off x="-408977" y="3347939"/>
            <a:ext cx="3843743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Consistencia Relativa y Tiempo de Cristalización</a:t>
            </a:r>
            <a:endParaRPr lang="es-MX" sz="1200" b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19716" y="770724"/>
            <a:ext cx="7029071" cy="771844"/>
          </a:xfrm>
        </p:spPr>
        <p:txBody>
          <a:bodyPr>
            <a:normAutofit/>
          </a:bodyPr>
          <a:lstStyle/>
          <a:p>
            <a:pPr algn="ctr"/>
            <a:r>
              <a:rPr lang="es-SV" sz="2200" dirty="0" smtClean="0"/>
              <a:t>Cambio relativo de consistencia y tiempo de cocimiento vs la temperatura de la masa cocida.</a:t>
            </a:r>
            <a:endParaRPr lang="es-SV" sz="2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893324" y="1525776"/>
            <a:ext cx="53908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Consistencia relativa (%) y tiempo de cristalización (% rel) versus temperatura (base 72 C)</a:t>
            </a:r>
            <a:endParaRPr lang="es-MX" sz="1400" b="1" dirty="0"/>
          </a:p>
        </p:txBody>
      </p:sp>
      <p:graphicFrame>
        <p:nvGraphicFramePr>
          <p:cNvPr id="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47644"/>
              </p:ext>
            </p:extLst>
          </p:nvPr>
        </p:nvGraphicFramePr>
        <p:xfrm>
          <a:off x="1489005" y="6009961"/>
          <a:ext cx="4188464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Ecuación" r:id="rId5" imgW="2958840" imgH="203040" progId="Equation.3">
                  <p:embed/>
                </p:oleObj>
              </mc:Choice>
              <mc:Fallback>
                <p:oleObj name="Ecuación" r:id="rId5" imgW="295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05" y="6009961"/>
                        <a:ext cx="4188464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93572"/>
              </p:ext>
            </p:extLst>
          </p:nvPr>
        </p:nvGraphicFramePr>
        <p:xfrm>
          <a:off x="1489005" y="6412089"/>
          <a:ext cx="3517643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cuación" r:id="rId7" imgW="2527200" imgH="203040" progId="Equation.3">
                  <p:embed/>
                </p:oleObj>
              </mc:Choice>
              <mc:Fallback>
                <p:oleObj name="Ecuación" r:id="rId7" imgW="252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05" y="6412089"/>
                        <a:ext cx="3517643" cy="2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6274190" y="2752211"/>
            <a:ext cx="1296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TIEMPO</a:t>
            </a:r>
            <a:endParaRPr lang="es-MX" sz="1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274190" y="2371250"/>
            <a:ext cx="1260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CONSISTENCIA</a:t>
            </a:r>
            <a:endParaRPr lang="es-MX" sz="1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6207971" y="3281003"/>
            <a:ext cx="936000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Pureza</a:t>
            </a:r>
          </a:p>
          <a:p>
            <a:pPr algn="r"/>
            <a:r>
              <a:rPr lang="es-MX" sz="1200" dirty="0" smtClean="0"/>
              <a:t>SS</a:t>
            </a:r>
          </a:p>
          <a:p>
            <a:pPr algn="r"/>
            <a:r>
              <a:rPr lang="es-MX" sz="1200" dirty="0" smtClean="0"/>
              <a:t>CC%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0690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596" y="1920372"/>
            <a:ext cx="6660107" cy="42620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 rot="16200000">
            <a:off x="100293" y="3754215"/>
            <a:ext cx="27938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Tiemplo de cocimiento relativo (%) </a:t>
            </a:r>
            <a:endParaRPr lang="es-MX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391678" y="5853485"/>
            <a:ext cx="27938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Temperatura (C)</a:t>
            </a:r>
            <a:endParaRPr lang="es-MX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592592" y="4191299"/>
            <a:ext cx="2196000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400" b="1" dirty="0" smtClean="0"/>
              <a:t>Sobresaturación = 1.12</a:t>
            </a:r>
            <a:endParaRPr lang="es-MX" sz="1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185507" y="2479600"/>
            <a:ext cx="1080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s-MX" sz="1400" b="1" dirty="0" smtClean="0"/>
              <a:t>P=100%</a:t>
            </a:r>
          </a:p>
          <a:p>
            <a:endParaRPr lang="es-MX" sz="1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319637" y="978979"/>
            <a:ext cx="417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Efecto de la temperatura y no sacarosa de la Masa Cocida para el tiempo de cocimiento.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71858" y="2749008"/>
            <a:ext cx="108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s-MX" sz="1400" b="1" dirty="0" smtClean="0"/>
              <a:t>P=99%</a:t>
            </a:r>
          </a:p>
          <a:p>
            <a:endParaRPr lang="es-MX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71859" y="3034853"/>
            <a:ext cx="108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s-MX" sz="1400" b="1" dirty="0" smtClean="0"/>
              <a:t>P=94%</a:t>
            </a:r>
          </a:p>
          <a:p>
            <a:endParaRPr lang="es-MX" sz="1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045243" y="1989145"/>
            <a:ext cx="327919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MX" sz="1400" b="1" dirty="0" smtClean="0"/>
              <a:t>Tiempo rel. </a:t>
            </a:r>
            <a:r>
              <a:rPr lang="es-MX" sz="1400" b="1" dirty="0"/>
              <a:t>v</a:t>
            </a:r>
            <a:r>
              <a:rPr lang="es-MX" sz="1400" b="1" dirty="0" smtClean="0"/>
              <a:t>s temperatura y pureza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5346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19637" y="978979"/>
            <a:ext cx="417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Efecto de la temperatura de la Masa Cocida para el tiempo de cocimiento.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8655" y="2084530"/>
            <a:ext cx="83404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Reducción de la tasa de cristalización debido a la reducción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la constant K de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crecimiento 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cristales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Reducción de la tasa de cristalización debido al efecto directo de la temperatura, por la ecuación J(T)</a:t>
            </a:r>
          </a:p>
          <a:p>
            <a:pPr lvl="0">
              <a:spcAft>
                <a:spcPts val="0"/>
              </a:spcAft>
            </a:pP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Decremento de la circulación debido al incremento de viscosidad del licor madre y consistencia de la masacocida.</a:t>
            </a:r>
          </a:p>
          <a:p>
            <a:pPr lvl="0">
              <a:spcAft>
                <a:spcPts val="0"/>
              </a:spcAft>
            </a:pP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Decremento de la transferencia debido a la viscosidad.</a:t>
            </a:r>
          </a:p>
          <a:p>
            <a:pPr lvl="0">
              <a:spcAft>
                <a:spcPts val="0"/>
              </a:spcAft>
            </a:pP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Reducción del rendimiento de cristales en centrifugas debido a la mayor viscosidad del licor madre</a:t>
            </a:r>
            <a:r>
              <a:rPr 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SV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Mayor consumo de energía del removedor..</a:t>
            </a:r>
            <a:endParaRPr lang="es-SV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0850" y="995966"/>
            <a:ext cx="8229600" cy="705863"/>
          </a:xfrm>
        </p:spPr>
        <p:txBody>
          <a:bodyPr>
            <a:normAutofit/>
          </a:bodyPr>
          <a:lstStyle/>
          <a:p>
            <a:pPr algn="ctr"/>
            <a:r>
              <a:rPr lang="es-SV" sz="3200" dirty="0" smtClean="0"/>
              <a:t>Modelo Actual </a:t>
            </a:r>
            <a:endParaRPr lang="es-SV" sz="3200" dirty="0"/>
          </a:p>
        </p:txBody>
      </p:sp>
      <p:graphicFrame>
        <p:nvGraphicFramePr>
          <p:cNvPr id="13" name="Diagram 2"/>
          <p:cNvGraphicFramePr>
            <a:graphicFrameLocks/>
          </p:cNvGraphicFramePr>
          <p:nvPr>
            <p:extLst/>
          </p:nvPr>
        </p:nvGraphicFramePr>
        <p:xfrm>
          <a:off x="382762" y="1680579"/>
          <a:ext cx="8297688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4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21475" y="1407402"/>
            <a:ext cx="6462215" cy="489637"/>
          </a:xfrm>
        </p:spPr>
        <p:txBody>
          <a:bodyPr>
            <a:normAutofit/>
          </a:bodyPr>
          <a:lstStyle/>
          <a:p>
            <a:r>
              <a:rPr lang="es-SV" sz="2400" dirty="0" smtClean="0"/>
              <a:t>Resultados del modelo vs Valores Reales</a:t>
            </a:r>
            <a:endParaRPr lang="es-SV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69707"/>
              </p:ext>
            </p:extLst>
          </p:nvPr>
        </p:nvGraphicFramePr>
        <p:xfrm>
          <a:off x="716096" y="2661194"/>
          <a:ext cx="7711808" cy="28031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1347"/>
                <a:gridCol w="1324864"/>
                <a:gridCol w="1324864"/>
                <a:gridCol w="1970733"/>
              </a:tblGrid>
              <a:tr h="7185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 smtClean="0">
                          <a:effectLst/>
                        </a:rPr>
                        <a:t>Variable</a:t>
                      </a:r>
                      <a:r>
                        <a:rPr lang="es-SV" sz="2400" u="none" strike="noStrike" dirty="0">
                          <a:effectLst/>
                        </a:rPr>
                        <a:t> 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Modelo 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Real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% de error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3660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% de Cristales base </a:t>
                      </a:r>
                      <a:r>
                        <a:rPr lang="es-SV" sz="2400" u="none" strike="noStrike" dirty="0" smtClean="0">
                          <a:effectLst/>
                        </a:rPr>
                        <a:t>masa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49.13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49.86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-1.5%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1858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AM final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0.471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0.46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2400" u="none" strike="noStrike" dirty="0">
                          <a:effectLst/>
                        </a:rPr>
                        <a:t>2.4%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089750" y="1304480"/>
            <a:ext cx="8229600" cy="705863"/>
          </a:xfrm>
        </p:spPr>
        <p:txBody>
          <a:bodyPr>
            <a:noAutofit/>
          </a:bodyPr>
          <a:lstStyle/>
          <a:p>
            <a:r>
              <a:rPr lang="es-SV" sz="2000" dirty="0" smtClean="0"/>
              <a:t>Modelo Actual proyectado a 650 micrones de AM final</a:t>
            </a:r>
            <a:endParaRPr lang="es-SV" sz="2000" dirty="0"/>
          </a:p>
        </p:txBody>
      </p:sp>
      <p:graphicFrame>
        <p:nvGraphicFramePr>
          <p:cNvPr id="7" name="Diagram 3"/>
          <p:cNvGraphicFramePr>
            <a:graphicFrameLocks/>
          </p:cNvGraphicFramePr>
          <p:nvPr>
            <p:extLst/>
          </p:nvPr>
        </p:nvGraphicFramePr>
        <p:xfrm>
          <a:off x="457200" y="1849264"/>
          <a:ext cx="8298000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7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326018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dirty="0" smtClean="0"/>
              <a:t>Objetivos a cumplir</a:t>
            </a:r>
            <a:endParaRPr lang="es-SV" sz="28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1897518"/>
            <a:ext cx="8229600" cy="4525963"/>
          </a:xfrm>
        </p:spPr>
        <p:txBody>
          <a:bodyPr>
            <a:normAutofit/>
          </a:bodyPr>
          <a:lstStyle/>
          <a:p>
            <a:r>
              <a:rPr lang="es-SV" sz="2000" dirty="0" smtClean="0"/>
              <a:t>Incrementar capacidad de producción de </a:t>
            </a:r>
            <a:r>
              <a:rPr lang="es-SV" sz="2000" dirty="0" smtClean="0"/>
              <a:t>azúcar refino con el mínimo de inversión posible.</a:t>
            </a:r>
            <a:endParaRPr lang="es-SV" sz="2000" dirty="0" smtClean="0"/>
          </a:p>
          <a:p>
            <a:r>
              <a:rPr lang="es-SV" sz="2000" dirty="0" smtClean="0"/>
              <a:t>Modelar proceso </a:t>
            </a:r>
            <a:r>
              <a:rPr lang="es-SV" sz="2000" dirty="0" smtClean="0"/>
              <a:t>de cristalización para </a:t>
            </a:r>
            <a:r>
              <a:rPr lang="es-SV" sz="2000" dirty="0" smtClean="0"/>
              <a:t>mejorar calidad AM y CV.</a:t>
            </a:r>
          </a:p>
          <a:p>
            <a:r>
              <a:rPr lang="es-SV" sz="2000" dirty="0" smtClean="0"/>
              <a:t>Modelar operación de centrífugas de refinería, para </a:t>
            </a:r>
            <a:r>
              <a:rPr lang="es-SV" sz="2000" dirty="0" smtClean="0"/>
              <a:t>optimizar el rendimiento de cristales.</a:t>
            </a:r>
            <a:endParaRPr lang="es-SV" sz="2000" dirty="0" smtClean="0"/>
          </a:p>
          <a:p>
            <a:r>
              <a:rPr lang="es-SV" sz="2000" dirty="0" smtClean="0"/>
              <a:t>Determinar la mayor influencia en las tasas de cristalización para incidir positivamente en el proceso..</a:t>
            </a:r>
          </a:p>
          <a:p>
            <a:r>
              <a:rPr lang="es-SV" sz="2000" dirty="0" smtClean="0"/>
              <a:t>Evaluar las condiciones para cumplir con la producción a los colores de azúcar meta</a:t>
            </a:r>
            <a:r>
              <a:rPr lang="es-SV" sz="2000" dirty="0" smtClean="0"/>
              <a:t>.</a:t>
            </a:r>
          </a:p>
          <a:p>
            <a:r>
              <a:rPr lang="es-SV" sz="2000" dirty="0" smtClean="0"/>
              <a:t>Plantear estrategia de control que maximice las tasas de cristalización.</a:t>
            </a:r>
            <a:endParaRPr lang="es-SV" sz="2000" dirty="0" smtClean="0"/>
          </a:p>
          <a:p>
            <a:pPr marL="0" indent="0">
              <a:buNone/>
            </a:pP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5751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8048" y="2676315"/>
            <a:ext cx="8229600" cy="1143000"/>
          </a:xfrm>
        </p:spPr>
        <p:txBody>
          <a:bodyPr>
            <a:noAutofit/>
          </a:bodyPr>
          <a:lstStyle/>
          <a:p>
            <a:r>
              <a:rPr lang="es-SV" sz="2800" dirty="0" smtClean="0"/>
              <a:t>PUNTOS DE MEJORA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4684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16252"/>
              </p:ext>
            </p:extLst>
          </p:nvPr>
        </p:nvGraphicFramePr>
        <p:xfrm>
          <a:off x="572877" y="1252136"/>
          <a:ext cx="8427904" cy="54149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95565"/>
                <a:gridCol w="1629395"/>
                <a:gridCol w="1779224"/>
                <a:gridCol w="1123720"/>
              </a:tblGrid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Resumen Zafra 1516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87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Promedio Zafra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Mejor Valor en Media </a:t>
                      </a:r>
                      <a:r>
                        <a:rPr lang="es-SV" sz="1800" u="none" strike="noStrike" dirty="0" smtClean="0">
                          <a:effectLst/>
                        </a:rPr>
                        <a:t>Móvil </a:t>
                      </a:r>
                      <a:r>
                        <a:rPr lang="es-SV" sz="1800" u="none" strike="noStrike" dirty="0">
                          <a:effectLst/>
                        </a:rPr>
                        <a:t>de 7 </a:t>
                      </a:r>
                      <a:r>
                        <a:rPr lang="es-SV" sz="1800" u="none" strike="noStrike" dirty="0" smtClean="0">
                          <a:effectLst/>
                        </a:rPr>
                        <a:t>días </a:t>
                      </a:r>
                      <a:r>
                        <a:rPr lang="es-SV" sz="1800" u="none" strike="noStrike" dirty="0">
                          <a:effectLst/>
                        </a:rPr>
                        <a:t>de zafra 1516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U</a:t>
                      </a:r>
                      <a:r>
                        <a:rPr lang="es-SV" sz="1800" u="none" strike="noStrike" dirty="0" smtClean="0">
                          <a:effectLst/>
                        </a:rPr>
                        <a:t>nidades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de Templa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167.5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153.0</a:t>
                      </a:r>
                      <a:endParaRPr lang="es-SV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de </a:t>
                      </a:r>
                      <a:r>
                        <a:rPr lang="es-SV" sz="1800" u="none" strike="noStrike" dirty="0" smtClean="0">
                          <a:effectLst/>
                        </a:rPr>
                        <a:t>agua </a:t>
                      </a:r>
                      <a:r>
                        <a:rPr lang="es-SV" sz="1800" u="none" strike="noStrike" dirty="0">
                          <a:effectLst/>
                        </a:rPr>
                        <a:t>por templa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13.1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8.2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</a:t>
                      </a:r>
                      <a:r>
                        <a:rPr lang="es-SV" sz="1800" u="none" strike="noStrike" dirty="0" smtClean="0">
                          <a:effectLst/>
                        </a:rPr>
                        <a:t>de limpieza </a:t>
                      </a:r>
                      <a:r>
                        <a:rPr lang="es-SV" sz="1800" u="none" strike="noStrike" dirty="0">
                          <a:effectLst/>
                        </a:rPr>
                        <a:t>por templa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13.7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10.0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876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de </a:t>
                      </a:r>
                      <a:r>
                        <a:rPr lang="es-SV" sz="1800" u="none" strike="noStrike" dirty="0" smtClean="0">
                          <a:effectLst/>
                        </a:rPr>
                        <a:t>Concentración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27.9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18.5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de Pie de </a:t>
                      </a:r>
                      <a:r>
                        <a:rPr lang="es-SV" sz="1800" u="none" strike="noStrike" dirty="0" smtClean="0">
                          <a:effectLst/>
                        </a:rPr>
                        <a:t>Templa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11.9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11.5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Efectivo de Templa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154.4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144.8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Tiempo Efectivo de Ciclo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168.1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154.8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min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62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56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Cantidad de Templas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16.2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18.0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u="none" strike="noStrike" dirty="0">
                          <a:effectLst/>
                        </a:rPr>
                        <a:t> 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825388" y="4810586"/>
            <a:ext cx="958467" cy="4627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0" name="9 Rectángulo"/>
          <p:cNvSpPr/>
          <p:nvPr/>
        </p:nvSpPr>
        <p:spPr>
          <a:xfrm>
            <a:off x="4825388" y="3998011"/>
            <a:ext cx="958467" cy="3635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1" name="10 Rectángulo"/>
          <p:cNvSpPr/>
          <p:nvPr/>
        </p:nvSpPr>
        <p:spPr>
          <a:xfrm>
            <a:off x="4825388" y="5468924"/>
            <a:ext cx="958467" cy="38559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" name="CuadroTexto 1"/>
          <p:cNvSpPr txBox="1"/>
          <p:nvPr/>
        </p:nvSpPr>
        <p:spPr>
          <a:xfrm>
            <a:off x="2961563" y="844061"/>
            <a:ext cx="401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Resumen de Operación de Zafra Anterior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00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0850" y="1193627"/>
            <a:ext cx="8229600" cy="705863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Punto 1: Modificación </a:t>
            </a:r>
            <a:r>
              <a:rPr lang="es-SV" sz="2400" dirty="0" smtClean="0"/>
              <a:t>de la tubería de alimentación</a:t>
            </a:r>
            <a:endParaRPr lang="es-SV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2279" y="1747771"/>
            <a:ext cx="750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Se modifico la tubería de alimentación de licor y siropes de 4 a 8 pulgadas colocando una válvula on-off para alimentar el pie de templa y la proporcional de 4 pulgadas para el control posterior en el periodo de crecimiento de cristales.</a:t>
            </a:r>
          </a:p>
          <a:p>
            <a:pPr algn="just"/>
            <a:endParaRPr lang="es-MX" dirty="0">
              <a:latin typeface="+mj-lt"/>
            </a:endParaRPr>
          </a:p>
          <a:p>
            <a:pPr algn="just"/>
            <a:r>
              <a:rPr lang="es-MX" dirty="0" smtClean="0">
                <a:latin typeface="+mj-lt"/>
              </a:rPr>
              <a:t>Se modelaron las perdidas en tubería y se obtuvo una reducción de 6 minutos por templa para cada periodo de levantamiento de pie de templa</a:t>
            </a:r>
            <a:endParaRPr lang="es-MX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56" y="4302316"/>
            <a:ext cx="4180103" cy="19347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24" y="4302316"/>
            <a:ext cx="4051103" cy="193471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3590" y="6264323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ANTES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320622" y="6264323"/>
            <a:ext cx="102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DESPUES</a:t>
            </a:r>
            <a:endParaRPr lang="es-MX" dirty="0"/>
          </a:p>
        </p:txBody>
      </p:sp>
      <p:sp>
        <p:nvSpPr>
          <p:cNvPr id="9" name="Flecha izquierda y derecha 8"/>
          <p:cNvSpPr/>
          <p:nvPr/>
        </p:nvSpPr>
        <p:spPr>
          <a:xfrm>
            <a:off x="1362617" y="5718411"/>
            <a:ext cx="862550" cy="682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Flecha izquierda y derecha 11"/>
          <p:cNvSpPr/>
          <p:nvPr/>
        </p:nvSpPr>
        <p:spPr>
          <a:xfrm>
            <a:off x="5999556" y="5697938"/>
            <a:ext cx="471191" cy="682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62617" y="508500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12 min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63793" y="507886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  <a:r>
              <a:rPr lang="es-MX" dirty="0" smtClean="0"/>
              <a:t> min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73681" y="4367867"/>
            <a:ext cx="65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ivel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073681" y="4599387"/>
            <a:ext cx="160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% válvula de 4”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073681" y="4820488"/>
            <a:ext cx="169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Bit válvula de 8”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 animBg="1"/>
      <p:bldP spid="12" grpId="0" animBg="1"/>
      <p:bldP spid="13" grpId="0"/>
      <p:bldP spid="14" grpId="0"/>
      <p:bldP spid="11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8048" y="1192883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Punto </a:t>
            </a:r>
            <a:r>
              <a:rPr lang="es-SV" sz="2400" dirty="0" smtClean="0"/>
              <a:t>2: </a:t>
            </a:r>
            <a:r>
              <a:rPr lang="es-SV" sz="2400" dirty="0" smtClean="0"/>
              <a:t>Mejora en tiempo de concentración</a:t>
            </a:r>
            <a:endParaRPr lang="es-SV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5596569"/>
            <a:ext cx="8229600" cy="1123720"/>
          </a:xfrm>
        </p:spPr>
        <p:txBody>
          <a:bodyPr>
            <a:normAutofit lnSpcReduction="10000"/>
          </a:bodyPr>
          <a:lstStyle/>
          <a:p>
            <a:r>
              <a:rPr lang="es-SV" sz="2400" dirty="0" smtClean="0"/>
              <a:t>Se incrementará la presión de vapor calandria a 6 psig y el vacío a 2.1 psia, para así lograr reducir el tiempo de concentración.</a:t>
            </a:r>
            <a:endParaRPr lang="es-SV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76141"/>
              </p:ext>
            </p:extLst>
          </p:nvPr>
        </p:nvGraphicFramePr>
        <p:xfrm>
          <a:off x="738130" y="1692277"/>
          <a:ext cx="7469436" cy="14254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00205"/>
                <a:gridCol w="1555332"/>
                <a:gridCol w="1939365"/>
                <a:gridCol w="1574534"/>
              </a:tblGrid>
              <a:tr h="85353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Variable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Promedio Zafra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Mejor Valor en Media </a:t>
                      </a:r>
                      <a:r>
                        <a:rPr lang="es-SV" sz="1600" u="none" strike="noStrike" dirty="0" smtClean="0">
                          <a:effectLst/>
                        </a:rPr>
                        <a:t>Móvil </a:t>
                      </a:r>
                      <a:r>
                        <a:rPr lang="es-SV" sz="1600" u="none" strike="noStrike" dirty="0">
                          <a:effectLst/>
                        </a:rPr>
                        <a:t>de 7 </a:t>
                      </a:r>
                      <a:r>
                        <a:rPr lang="es-SV" sz="1600" u="none" strike="noStrike" dirty="0" smtClean="0">
                          <a:effectLst/>
                        </a:rPr>
                        <a:t>días </a:t>
                      </a:r>
                      <a:r>
                        <a:rPr lang="es-SV" sz="1600" u="none" strike="noStrike" dirty="0">
                          <a:effectLst/>
                        </a:rPr>
                        <a:t>de zafra 1516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unidades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195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Tiempo de </a:t>
                      </a:r>
                      <a:r>
                        <a:rPr lang="es-SV" sz="1600" u="none" strike="noStrike" dirty="0" smtClean="0">
                          <a:effectLst/>
                        </a:rPr>
                        <a:t>Concentración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27.9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18.5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min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/>
          </p:nvPr>
        </p:nvGraphicFramePr>
        <p:xfrm>
          <a:off x="358048" y="3286778"/>
          <a:ext cx="8510645" cy="240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970946" y="3438334"/>
            <a:ext cx="189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Tiempo Promedio Diario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5295331" y="2548980"/>
            <a:ext cx="805218" cy="5247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73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9" grpId="0">
        <p:bldAsOne/>
      </p:bldGraphic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2" y="1869743"/>
            <a:ext cx="8796335" cy="443672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3343702" y="2101756"/>
            <a:ext cx="0" cy="31662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012442" y="2101756"/>
            <a:ext cx="0" cy="31662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izquierda y derecha 7"/>
          <p:cNvSpPr/>
          <p:nvPr/>
        </p:nvSpPr>
        <p:spPr>
          <a:xfrm>
            <a:off x="3343702" y="2838734"/>
            <a:ext cx="668740" cy="16854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25600" y="1334628"/>
            <a:ext cx="8229600" cy="705863"/>
          </a:xfrm>
        </p:spPr>
        <p:txBody>
          <a:bodyPr>
            <a:noAutofit/>
          </a:bodyPr>
          <a:lstStyle/>
          <a:p>
            <a:r>
              <a:rPr lang="es-SV" sz="2800" dirty="0" smtClean="0"/>
              <a:t>Tiempo de concentración zafra 1617 </a:t>
            </a:r>
            <a:endParaRPr lang="es-SV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43702" y="252483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7 min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1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0850" y="1310223"/>
            <a:ext cx="8229600" cy="672813"/>
          </a:xfrm>
        </p:spPr>
        <p:txBody>
          <a:bodyPr>
            <a:noAutofit/>
          </a:bodyPr>
          <a:lstStyle/>
          <a:p>
            <a:r>
              <a:rPr lang="es-SV" sz="2400" dirty="0" smtClean="0"/>
              <a:t>Simulación para Central Izalco.</a:t>
            </a:r>
            <a:endParaRPr lang="es-SV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50850" y="2144999"/>
          <a:ext cx="8229600" cy="437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7391136" y="2654962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>
            <a:off x="3712688" y="2654962"/>
            <a:ext cx="0" cy="338400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784731" y="2613140"/>
            <a:ext cx="1586429" cy="572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100" dirty="0" smtClean="0"/>
              <a:t>Tasa de crecimiento promedio 6.5 micrones/min</a:t>
            </a:r>
            <a:endParaRPr lang="es-SV" sz="11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150824" y="3186017"/>
            <a:ext cx="278176" cy="383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0850" y="1255139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PUNTO 3: </a:t>
            </a:r>
            <a:r>
              <a:rPr lang="es-SV" sz="2400" dirty="0" smtClean="0"/>
              <a:t>Ahorro de tiempo por templa por crecer a 100 micrones la semilla</a:t>
            </a:r>
            <a:endParaRPr lang="es-SV" sz="24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2842351"/>
            <a:ext cx="8229600" cy="3614317"/>
          </a:xfrm>
        </p:spPr>
        <p:txBody>
          <a:bodyPr/>
          <a:lstStyle/>
          <a:p>
            <a:r>
              <a:rPr lang="es-SV" sz="2400" dirty="0" smtClean="0"/>
              <a:t>Tasa de crecimiento normal en el periodo inicial de crecimiento: 6.5 micrones/ min</a:t>
            </a:r>
          </a:p>
          <a:p>
            <a:endParaRPr lang="es-SV" sz="2400" dirty="0"/>
          </a:p>
          <a:p>
            <a:r>
              <a:rPr lang="es-SV" sz="2400" dirty="0" smtClean="0"/>
              <a:t>Valor de ahorro en tamaño 100 micrones</a:t>
            </a:r>
          </a:p>
          <a:p>
            <a:endParaRPr lang="es-SV" sz="2400" dirty="0"/>
          </a:p>
          <a:p>
            <a:r>
              <a:rPr lang="es-SV" sz="2400" dirty="0" smtClean="0"/>
              <a:t>Tiempo ahorrado:   </a:t>
            </a:r>
            <a:r>
              <a:rPr lang="es-SV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15.38</a:t>
            </a:r>
            <a:r>
              <a:rPr lang="es-SV" sz="2400" dirty="0" smtClean="0"/>
              <a:t> minutos x templa</a:t>
            </a:r>
          </a:p>
          <a:p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9077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0850" y="1198677"/>
            <a:ext cx="8441630" cy="674190"/>
          </a:xfrm>
        </p:spPr>
        <p:txBody>
          <a:bodyPr>
            <a:noAutofit/>
          </a:bodyPr>
          <a:lstStyle/>
          <a:p>
            <a:r>
              <a:rPr lang="es-SV" sz="1800" dirty="0" smtClean="0"/>
              <a:t>Modelo de crecimiento propuesto con mejoras en control y con 100 micrones de semilla.</a:t>
            </a:r>
            <a:endParaRPr lang="es-SV" sz="1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6147412" y="3438334"/>
            <a:ext cx="363557" cy="186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5651653" y="3701667"/>
            <a:ext cx="859316" cy="771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1 Elipse"/>
          <p:cNvSpPr/>
          <p:nvPr/>
        </p:nvSpPr>
        <p:spPr>
          <a:xfrm>
            <a:off x="6673096" y="2554722"/>
            <a:ext cx="171505" cy="11806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sp>
        <p:nvSpPr>
          <p:cNvPr id="10" name="1 Elipse"/>
          <p:cNvSpPr/>
          <p:nvPr/>
        </p:nvSpPr>
        <p:spPr>
          <a:xfrm>
            <a:off x="6673096" y="2356418"/>
            <a:ext cx="171505" cy="1180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graphicFrame>
        <p:nvGraphicFramePr>
          <p:cNvPr id="16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464168"/>
              </p:ext>
            </p:extLst>
          </p:nvPr>
        </p:nvGraphicFramePr>
        <p:xfrm>
          <a:off x="281650" y="1762698"/>
          <a:ext cx="8568000" cy="48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Elipse"/>
          <p:cNvSpPr/>
          <p:nvPr/>
        </p:nvSpPr>
        <p:spPr>
          <a:xfrm>
            <a:off x="1164662" y="2297388"/>
            <a:ext cx="171505" cy="11806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sp>
        <p:nvSpPr>
          <p:cNvPr id="12" name="1 Elipse"/>
          <p:cNvSpPr/>
          <p:nvPr/>
        </p:nvSpPr>
        <p:spPr>
          <a:xfrm>
            <a:off x="1164662" y="2474478"/>
            <a:ext cx="171505" cy="11806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sp>
        <p:nvSpPr>
          <p:cNvPr id="13" name="1 Elipse"/>
          <p:cNvSpPr/>
          <p:nvPr/>
        </p:nvSpPr>
        <p:spPr>
          <a:xfrm>
            <a:off x="1164661" y="2682608"/>
            <a:ext cx="171505" cy="1180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dirty="0"/>
          </a:p>
        </p:txBody>
      </p:sp>
      <p:sp>
        <p:nvSpPr>
          <p:cNvPr id="14" name="Egyenes összekötő 5"/>
          <p:cNvSpPr/>
          <p:nvPr/>
        </p:nvSpPr>
        <p:spPr>
          <a:xfrm flipV="1">
            <a:off x="1267038" y="2592166"/>
            <a:ext cx="551095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Egyenes összekötő 5"/>
          <p:cNvSpPr/>
          <p:nvPr/>
        </p:nvSpPr>
        <p:spPr>
          <a:xfrm>
            <a:off x="1233790" y="1999394"/>
            <a:ext cx="5544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1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534318" y="1323745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Punto4: </a:t>
            </a:r>
            <a:r>
              <a:rPr lang="es-SV" sz="2400" dirty="0" smtClean="0"/>
              <a:t>Mejora de control de sobresaturación </a:t>
            </a:r>
            <a:endParaRPr lang="es-SV" sz="24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91781"/>
              </p:ext>
            </p:extLst>
          </p:nvPr>
        </p:nvGraphicFramePr>
        <p:xfrm>
          <a:off x="771182" y="2126253"/>
          <a:ext cx="7579604" cy="42194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50572"/>
                <a:gridCol w="2369576"/>
                <a:gridCol w="1959456"/>
              </a:tblGrid>
              <a:tr h="4157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Evaluando </a:t>
                      </a:r>
                      <a:r>
                        <a:rPr lang="es-SV" sz="1600" u="none" strike="noStrike" dirty="0" smtClean="0">
                          <a:effectLst/>
                        </a:rPr>
                        <a:t>período </a:t>
                      </a:r>
                      <a:r>
                        <a:rPr lang="es-SV" sz="1600" u="none" strike="noStrike" dirty="0">
                          <a:effectLst/>
                        </a:rPr>
                        <a:t>con decremento de SS, 15 min </a:t>
                      </a:r>
                      <a:r>
                        <a:rPr lang="es-SV" sz="1600" u="none" strike="noStrike" dirty="0" smtClean="0">
                          <a:effectLst/>
                        </a:rPr>
                        <a:t>después </a:t>
                      </a:r>
                      <a:r>
                        <a:rPr lang="es-SV" sz="1600" u="none" strike="noStrike" dirty="0">
                          <a:effectLst/>
                        </a:rPr>
                        <a:t>de ensemillar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Modelo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Tasa de crecimiento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Unidades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Modelo </a:t>
                      </a:r>
                      <a:r>
                        <a:rPr lang="es-SV" sz="1600" u="none" strike="noStrike" dirty="0" smtClean="0">
                          <a:effectLst/>
                        </a:rPr>
                        <a:t>actual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0.0035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mm/ min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Modelo con </a:t>
                      </a:r>
                      <a:r>
                        <a:rPr lang="es-SV" sz="1600" u="none" strike="noStrike" dirty="0" smtClean="0">
                          <a:effectLst/>
                        </a:rPr>
                        <a:t>mejora </a:t>
                      </a:r>
                      <a:r>
                        <a:rPr lang="es-SV" sz="1600" u="none" strike="noStrike" dirty="0">
                          <a:effectLst/>
                        </a:rPr>
                        <a:t>en control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0.0038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mm/ min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Incremento 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9%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6"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Tamaño final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0.6500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Tamaño </a:t>
                      </a:r>
                      <a:r>
                        <a:rPr lang="es-SV" sz="1600" u="none" strike="noStrike" dirty="0" smtClean="0">
                          <a:effectLst/>
                        </a:rPr>
                        <a:t>después </a:t>
                      </a:r>
                      <a:r>
                        <a:rPr lang="es-SV" sz="1600" u="none" strike="noStrike" dirty="0">
                          <a:effectLst/>
                        </a:rPr>
                        <a:t>de 15 minutos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0.2500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Cambio de </a:t>
                      </a:r>
                      <a:r>
                        <a:rPr lang="es-SV" sz="1600" u="none" strike="noStrike" dirty="0" smtClean="0">
                          <a:effectLst/>
                        </a:rPr>
                        <a:t>tamaño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0.4000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mm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9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Ahorro en tiempo de templa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9.02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minutos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4792337" y="5971142"/>
            <a:ext cx="837282" cy="33050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913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830877" y="912992"/>
            <a:ext cx="5469546" cy="1143000"/>
          </a:xfrm>
        </p:spPr>
        <p:txBody>
          <a:bodyPr>
            <a:noAutofit/>
          </a:bodyPr>
          <a:lstStyle/>
          <a:p>
            <a:pPr algn="ctr"/>
            <a:r>
              <a:rPr lang="es-SV" sz="2000" dirty="0" smtClean="0"/>
              <a:t>CONTROLES DEL TACHO BATCH</a:t>
            </a:r>
            <a:endParaRPr lang="es-SV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7" y="1376014"/>
            <a:ext cx="8475746" cy="460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326018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dirty="0" smtClean="0"/>
              <a:t>Cristalizador en frio para semilla de 100 micrones</a:t>
            </a:r>
            <a:endParaRPr lang="es-SV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2" y="2316542"/>
            <a:ext cx="7751928" cy="4226841"/>
          </a:xfrm>
          <a:prstGeom prst="rect">
            <a:avLst/>
          </a:prstGeom>
        </p:spPr>
      </p:pic>
      <p:pic>
        <p:nvPicPr>
          <p:cNvPr id="6146" name="Picture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03" y="2115403"/>
            <a:ext cx="2941588" cy="22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8048" y="1266748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Punto 5: Romper vacío con vapor</a:t>
            </a:r>
            <a:endParaRPr lang="es-SV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8048" y="1912497"/>
            <a:ext cx="8229600" cy="3474751"/>
          </a:xfrm>
        </p:spPr>
        <p:txBody>
          <a:bodyPr/>
          <a:lstStyle/>
          <a:p>
            <a:pPr algn="just"/>
            <a:r>
              <a:rPr lang="es-SV" sz="2400" dirty="0" smtClean="0"/>
              <a:t>Se modifica por un arreglo de válvulas la tubería de rompimiento de vacío.</a:t>
            </a:r>
          </a:p>
          <a:p>
            <a:pPr algn="just"/>
            <a:endParaRPr lang="es-SV" sz="2400" dirty="0"/>
          </a:p>
          <a:p>
            <a:pPr algn="just"/>
            <a:r>
              <a:rPr lang="es-SV" sz="2400" dirty="0" smtClean="0"/>
              <a:t>Se rompe vacío con vapor.</a:t>
            </a:r>
          </a:p>
          <a:p>
            <a:pPr algn="just"/>
            <a:endParaRPr lang="es-SV" sz="2400" dirty="0"/>
          </a:p>
          <a:p>
            <a:pPr algn="just"/>
            <a:r>
              <a:rPr lang="es-SV" sz="2400" dirty="0" smtClean="0"/>
              <a:t>Se sostiene la temperatura del tacho durante el período de limpieza.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830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8048" y="1225508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Punto </a:t>
            </a:r>
            <a:r>
              <a:rPr lang="es-SV" sz="2400" dirty="0" smtClean="0"/>
              <a:t>6: Incremento de Brix de Alimentaci</a:t>
            </a:r>
            <a:r>
              <a:rPr lang="es-SV" sz="2400" dirty="0" smtClean="0"/>
              <a:t>ón</a:t>
            </a:r>
            <a:endParaRPr lang="es-SV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0850" y="1712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SV" sz="1800" dirty="0" smtClean="0"/>
              <a:t>Incremento de Brix de Licor/Siropes a 72 B</a:t>
            </a:r>
            <a:endParaRPr lang="es-SV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8" y="2406777"/>
            <a:ext cx="8434902" cy="427231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1808621" y="4378441"/>
            <a:ext cx="2559429" cy="939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4368050" y="4045157"/>
            <a:ext cx="0" cy="19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1822269" y="4065996"/>
            <a:ext cx="0" cy="19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1482"/>
              </p:ext>
            </p:extLst>
          </p:nvPr>
        </p:nvGraphicFramePr>
        <p:xfrm>
          <a:off x="1380185" y="2634239"/>
          <a:ext cx="3416300" cy="7696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3419"/>
                <a:gridCol w="973359"/>
                <a:gridCol w="916103"/>
                <a:gridCol w="763419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>
                          <a:effectLst/>
                        </a:rPr>
                        <a:t>Etapa de Concentración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 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Punto Inicial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Punto Final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Delta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Tiempo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06:08 a. m.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06:40 a. m.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32.0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>
                          <a:effectLst/>
                        </a:rPr>
                        <a:t>Brix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72.56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77.8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5.2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37888"/>
              </p:ext>
            </p:extLst>
          </p:nvPr>
        </p:nvGraphicFramePr>
        <p:xfrm>
          <a:off x="5154533" y="2616412"/>
          <a:ext cx="1676400" cy="9163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44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Brix/min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0.164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Incremento  de Brix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4.0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Ahorro en min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24.4</a:t>
                      </a:r>
                      <a:endParaRPr lang="es-MX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902803" y="3513694"/>
            <a:ext cx="2579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Tasa de cambio de brix en etapa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1105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8048" y="1321239"/>
            <a:ext cx="8229600" cy="1256707"/>
          </a:xfrm>
        </p:spPr>
        <p:txBody>
          <a:bodyPr>
            <a:noAutofit/>
          </a:bodyPr>
          <a:lstStyle/>
          <a:p>
            <a:r>
              <a:rPr lang="es-SV" sz="2400" dirty="0" smtClean="0"/>
              <a:t>Proyecciones en base al modelo matemático con la semilla incrementada a 100 micrones y con el control mejorado de sobresaturación.</a:t>
            </a:r>
            <a:endParaRPr lang="es-SV" sz="2400" dirty="0"/>
          </a:p>
        </p:txBody>
      </p:sp>
      <p:sp>
        <p:nvSpPr>
          <p:cNvPr id="2" name="1 Rectángulo"/>
          <p:cNvSpPr/>
          <p:nvPr/>
        </p:nvSpPr>
        <p:spPr>
          <a:xfrm>
            <a:off x="1145754" y="5552501"/>
            <a:ext cx="6731306" cy="9033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¿</a:t>
            </a:r>
            <a:r>
              <a:rPr lang="es-SV" dirty="0" smtClean="0"/>
              <a:t>Es este tiempo de templa el correcto, cumplimos con la producción de azúcar?</a:t>
            </a:r>
            <a:endParaRPr lang="es-SV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361807" y="2644050"/>
          <a:ext cx="6299200" cy="28975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2900"/>
                <a:gridCol w="1612900"/>
                <a:gridCol w="1612900"/>
                <a:gridCol w="1460500"/>
              </a:tblGrid>
              <a:tr h="69248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ETAPA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TIEMPO </a:t>
                      </a:r>
                      <a:r>
                        <a:rPr lang="es-SV" sz="1400" u="none" strike="noStrike" dirty="0" smtClean="0">
                          <a:effectLst/>
                        </a:rPr>
                        <a:t>PROPUESTO (min)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VALORES DE REFERENCIA ZAFRA </a:t>
                      </a:r>
                      <a:r>
                        <a:rPr lang="es-SV" sz="1400" u="none" strike="noStrike" dirty="0" smtClean="0">
                          <a:effectLst/>
                        </a:rPr>
                        <a:t>1516 PROYECTADO (min)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% DE </a:t>
                      </a:r>
                      <a:r>
                        <a:rPr lang="es-SV" sz="1400" u="none" strike="noStrike" dirty="0" smtClean="0">
                          <a:effectLst/>
                        </a:rPr>
                        <a:t>REDUCCIÓN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6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PIE DE TEMPLA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6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50%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6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 smtClean="0">
                          <a:effectLst/>
                        </a:rPr>
                        <a:t>CONCENTRACIÓN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23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28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18%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6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TIEMPO DE COCIMIENTO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91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140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35%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6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LIMPIEZA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17%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624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TOTAL DE CICLO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130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192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</a:rPr>
                        <a:t>32%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8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0850" y="2866834"/>
            <a:ext cx="8229600" cy="1143000"/>
          </a:xfrm>
        </p:spPr>
        <p:txBody>
          <a:bodyPr>
            <a:noAutofit/>
          </a:bodyPr>
          <a:lstStyle/>
          <a:p>
            <a:r>
              <a:rPr lang="es-SV" sz="2800" dirty="0" smtClean="0"/>
              <a:t>Contenido de Cristales en Centrífugas y Azúcar Disuelta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8946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84319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SV" sz="2800" dirty="0" smtClean="0"/>
              <a:t>Análisis de sensibilidad en base a centrífugas</a:t>
            </a:r>
            <a:endParaRPr lang="es-SV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443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25222" y="3546416"/>
            <a:ext cx="461665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SV" dirty="0" smtClean="0">
                <a:solidFill>
                  <a:schemeClr val="bg1">
                    <a:lumMod val="50000"/>
                  </a:schemeClr>
                </a:solidFill>
              </a:rPr>
              <a:t>minutos</a:t>
            </a:r>
            <a:endParaRPr lang="es-S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29874" y="1225485"/>
            <a:ext cx="8229600" cy="1143000"/>
          </a:xfrm>
        </p:spPr>
        <p:txBody>
          <a:bodyPr>
            <a:noAutofit/>
          </a:bodyPr>
          <a:lstStyle/>
          <a:p>
            <a:r>
              <a:rPr lang="es-SV" sz="2800" dirty="0" smtClean="0"/>
              <a:t>¿Por qué se disuelve azúcar en centrífugas?</a:t>
            </a:r>
            <a:endParaRPr lang="es-SV" sz="2800" dirty="0"/>
          </a:p>
        </p:txBody>
      </p:sp>
      <p:sp>
        <p:nvSpPr>
          <p:cNvPr id="4" name="4 Marcador de contenido"/>
          <p:cNvSpPr>
            <a:spLocks noGrp="1"/>
          </p:cNvSpPr>
          <p:nvPr>
            <p:ph idx="1"/>
          </p:nvPr>
        </p:nvSpPr>
        <p:spPr>
          <a:xfrm>
            <a:off x="464024" y="1700958"/>
            <a:ext cx="8123624" cy="22705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sz="2400" dirty="0" smtClean="0"/>
              <a:t>Para poder centrifugar y obtener un color de azúcar deseado es necesario aplicar cierta cantidad de agua de lavado.</a:t>
            </a:r>
          </a:p>
          <a:p>
            <a:pPr algn="just"/>
            <a:r>
              <a:rPr lang="es-SV" sz="2400" dirty="0" smtClean="0"/>
              <a:t>¿Cómo estamos en CI?</a:t>
            </a:r>
          </a:p>
          <a:p>
            <a:pPr algn="just"/>
            <a:r>
              <a:rPr lang="es-SV" sz="2400" dirty="0" smtClean="0"/>
              <a:t>Requerimos 22 IU y no 35 IU, por el acondicionamiento (secado) y el tiempo de almacenaje.</a:t>
            </a:r>
            <a:endParaRPr lang="es-SV"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186381" y="4158638"/>
          <a:ext cx="6601704" cy="22836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78598"/>
                <a:gridCol w="1523470"/>
                <a:gridCol w="1899636"/>
              </a:tblGrid>
              <a:tr h="88187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Variable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Promedio </a:t>
                      </a:r>
                      <a:r>
                        <a:rPr lang="es-SV" sz="1600" u="none" strike="noStrike" dirty="0" smtClean="0">
                          <a:effectLst/>
                        </a:rPr>
                        <a:t>zafra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Mejor </a:t>
                      </a:r>
                      <a:r>
                        <a:rPr lang="es-SV" sz="1600" u="none" strike="noStrike" dirty="0" smtClean="0">
                          <a:effectLst/>
                        </a:rPr>
                        <a:t>valor </a:t>
                      </a:r>
                      <a:r>
                        <a:rPr lang="es-SV" sz="1600" u="none" strike="noStrike" dirty="0">
                          <a:effectLst/>
                        </a:rPr>
                        <a:t>en </a:t>
                      </a:r>
                      <a:r>
                        <a:rPr lang="es-SV" sz="1600" u="none" strike="noStrike" dirty="0" smtClean="0">
                          <a:effectLst/>
                        </a:rPr>
                        <a:t>media móvil </a:t>
                      </a:r>
                      <a:r>
                        <a:rPr lang="es-SV" sz="1600" u="none" strike="noStrike" dirty="0">
                          <a:effectLst/>
                        </a:rPr>
                        <a:t>de 7 </a:t>
                      </a:r>
                      <a:r>
                        <a:rPr lang="es-SV" sz="1600" u="none" strike="noStrike" dirty="0" smtClean="0">
                          <a:effectLst/>
                        </a:rPr>
                        <a:t>días </a:t>
                      </a:r>
                      <a:r>
                        <a:rPr lang="es-SV" sz="1600" u="none" strike="noStrike" dirty="0">
                          <a:effectLst/>
                        </a:rPr>
                        <a:t>de zafra </a:t>
                      </a:r>
                      <a:r>
                        <a:rPr lang="es-SV" sz="1600" u="none" strike="noStrike" dirty="0" smtClean="0">
                          <a:effectLst/>
                        </a:rPr>
                        <a:t>15-16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5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% de Cristales </a:t>
                      </a:r>
                      <a:r>
                        <a:rPr lang="es-SV" sz="1600" u="none" strike="noStrike" dirty="0" smtClean="0">
                          <a:effectLst/>
                        </a:rPr>
                        <a:t>masa </a:t>
                      </a:r>
                      <a:r>
                        <a:rPr lang="es-SV" sz="1600" u="none" strike="noStrike" dirty="0">
                          <a:effectLst/>
                        </a:rPr>
                        <a:t>en Tachos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52%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5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% de Cristales </a:t>
                      </a:r>
                      <a:r>
                        <a:rPr lang="es-SV" sz="1600" u="none" strike="noStrike" dirty="0" smtClean="0">
                          <a:effectLst/>
                        </a:rPr>
                        <a:t>masa </a:t>
                      </a:r>
                      <a:r>
                        <a:rPr lang="es-SV" sz="1600" u="none" strike="noStrike" dirty="0">
                          <a:effectLst/>
                        </a:rPr>
                        <a:t>en </a:t>
                      </a:r>
                      <a:r>
                        <a:rPr lang="es-SV" sz="1600" u="none" strike="noStrike" dirty="0" smtClean="0">
                          <a:effectLst/>
                        </a:rPr>
                        <a:t>Centrífugas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38%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41%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5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% Disuelto </a:t>
                      </a:r>
                      <a:r>
                        <a:rPr lang="es-SV" sz="1600" u="none" strike="noStrike" dirty="0" smtClean="0">
                          <a:effectLst/>
                        </a:rPr>
                        <a:t>base </a:t>
                      </a:r>
                      <a:r>
                        <a:rPr lang="es-SV" sz="1600" u="none" strike="noStrike" dirty="0">
                          <a:effectLst/>
                        </a:rPr>
                        <a:t>masa cocida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12%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11%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5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% Disuelto de </a:t>
                      </a:r>
                      <a:r>
                        <a:rPr lang="es-SV" sz="1600" u="none" strike="noStrike" dirty="0" smtClean="0">
                          <a:effectLst/>
                        </a:rPr>
                        <a:t>cristales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24%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20%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98"/>
            <a:ext cx="9144000" cy="660800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19538" y="5229200"/>
            <a:ext cx="4248472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Validación del modelo: Enero 2014 (IPRO)</a:t>
            </a:r>
          </a:p>
          <a:p>
            <a:pPr algn="ctr"/>
            <a:r>
              <a:rPr lang="es-SV" dirty="0" smtClean="0"/>
              <a:t>441.6 t/día</a:t>
            </a:r>
          </a:p>
          <a:p>
            <a:pPr algn="ctr"/>
            <a:r>
              <a:rPr lang="es-SV" dirty="0" smtClean="0"/>
              <a:t>Color: 22 ICUMSA</a:t>
            </a:r>
          </a:p>
          <a:p>
            <a:pPr algn="ctr"/>
            <a:endParaRPr lang="es-SV" dirty="0" smtClean="0"/>
          </a:p>
        </p:txBody>
      </p:sp>
      <p:sp>
        <p:nvSpPr>
          <p:cNvPr id="9" name="CuadroTexto 3"/>
          <p:cNvSpPr txBox="1"/>
          <p:nvPr/>
        </p:nvSpPr>
        <p:spPr>
          <a:xfrm>
            <a:off x="5652120" y="4581128"/>
            <a:ext cx="108012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1200" dirty="0" smtClean="0"/>
              <a:t>441.6 ton/día</a:t>
            </a:r>
          </a:p>
          <a:p>
            <a:pPr algn="ctr"/>
            <a:r>
              <a:rPr lang="x-none" sz="1200" dirty="0" smtClean="0"/>
              <a:t>Color 22 UI</a:t>
            </a:r>
            <a:endParaRPr lang="es-SV" sz="1200" dirty="0"/>
          </a:p>
        </p:txBody>
      </p:sp>
      <p:cxnSp>
        <p:nvCxnSpPr>
          <p:cNvPr id="10" name="Conector recto de flecha 5"/>
          <p:cNvCxnSpPr/>
          <p:nvPr/>
        </p:nvCxnSpPr>
        <p:spPr>
          <a:xfrm flipH="1" flipV="1">
            <a:off x="6821147" y="5042794"/>
            <a:ext cx="415149" cy="186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7"/>
          <p:cNvSpPr txBox="1"/>
          <p:nvPr/>
        </p:nvSpPr>
        <p:spPr>
          <a:xfrm>
            <a:off x="6995230" y="5203228"/>
            <a:ext cx="165618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b="1" i="1" dirty="0" smtClean="0"/>
              <a:t>Valores reales</a:t>
            </a:r>
            <a:endParaRPr lang="es-SV" b="1" i="1" dirty="0"/>
          </a:p>
        </p:txBody>
      </p:sp>
      <p:sp>
        <p:nvSpPr>
          <p:cNvPr id="12" name="CuadroTexto 8"/>
          <p:cNvSpPr txBox="1"/>
          <p:nvPr/>
        </p:nvSpPr>
        <p:spPr>
          <a:xfrm>
            <a:off x="1187625" y="4583475"/>
            <a:ext cx="43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800" dirty="0" smtClean="0"/>
              <a:t>12 UI</a:t>
            </a:r>
            <a:endParaRPr lang="es-SV" sz="800" dirty="0"/>
          </a:p>
        </p:txBody>
      </p:sp>
      <p:sp>
        <p:nvSpPr>
          <p:cNvPr id="13" name="CuadroTexto 9"/>
          <p:cNvSpPr txBox="1"/>
          <p:nvPr/>
        </p:nvSpPr>
        <p:spPr>
          <a:xfrm>
            <a:off x="2654394" y="4599976"/>
            <a:ext cx="43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24 UI</a:t>
            </a:r>
            <a:endParaRPr lang="es-SV" sz="900" dirty="0"/>
          </a:p>
        </p:txBody>
      </p:sp>
      <p:sp>
        <p:nvSpPr>
          <p:cNvPr id="14" name="CuadroTexto 10"/>
          <p:cNvSpPr txBox="1"/>
          <p:nvPr/>
        </p:nvSpPr>
        <p:spPr>
          <a:xfrm>
            <a:off x="5868144" y="4221088"/>
            <a:ext cx="43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38 UI</a:t>
            </a:r>
            <a:endParaRPr lang="es-SV" sz="900" dirty="0"/>
          </a:p>
        </p:txBody>
      </p:sp>
      <p:sp>
        <p:nvSpPr>
          <p:cNvPr id="15" name="CuadroTexto 11"/>
          <p:cNvSpPr txBox="1"/>
          <p:nvPr/>
        </p:nvSpPr>
        <p:spPr>
          <a:xfrm>
            <a:off x="7848387" y="4461476"/>
            <a:ext cx="432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49 UI</a:t>
            </a:r>
            <a:endParaRPr lang="es-SV" sz="900" dirty="0"/>
          </a:p>
        </p:txBody>
      </p:sp>
      <p:sp>
        <p:nvSpPr>
          <p:cNvPr id="16" name="CuadroTexto 12"/>
          <p:cNvSpPr txBox="1"/>
          <p:nvPr/>
        </p:nvSpPr>
        <p:spPr>
          <a:xfrm>
            <a:off x="5508104" y="512696"/>
            <a:ext cx="468000" cy="1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40.8%</a:t>
            </a:r>
            <a:endParaRPr lang="es-SV" sz="900" dirty="0"/>
          </a:p>
        </p:txBody>
      </p:sp>
      <p:sp>
        <p:nvSpPr>
          <p:cNvPr id="17" name="CuadroTexto 13"/>
          <p:cNvSpPr txBox="1"/>
          <p:nvPr/>
        </p:nvSpPr>
        <p:spPr>
          <a:xfrm>
            <a:off x="1475656" y="1124744"/>
            <a:ext cx="864096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8.7 templas/d</a:t>
            </a:r>
            <a:endParaRPr lang="es-SV" sz="900" dirty="0"/>
          </a:p>
        </p:txBody>
      </p:sp>
      <p:sp>
        <p:nvSpPr>
          <p:cNvPr id="18" name="CuadroTexto 14"/>
          <p:cNvSpPr txBox="1"/>
          <p:nvPr/>
        </p:nvSpPr>
        <p:spPr>
          <a:xfrm>
            <a:off x="3563888" y="1124744"/>
            <a:ext cx="864096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4.3 templas/d</a:t>
            </a:r>
            <a:endParaRPr lang="es-SV" sz="900" dirty="0"/>
          </a:p>
        </p:txBody>
      </p:sp>
      <p:sp>
        <p:nvSpPr>
          <p:cNvPr id="19" name="CuadroTexto 15"/>
          <p:cNvSpPr txBox="1"/>
          <p:nvPr/>
        </p:nvSpPr>
        <p:spPr>
          <a:xfrm>
            <a:off x="5652096" y="1124744"/>
            <a:ext cx="864096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2.3 templas/d</a:t>
            </a:r>
            <a:endParaRPr lang="es-SV" sz="900" dirty="0"/>
          </a:p>
        </p:txBody>
      </p:sp>
      <p:sp>
        <p:nvSpPr>
          <p:cNvPr id="20" name="CuadroTexto 16"/>
          <p:cNvSpPr txBox="1"/>
          <p:nvPr/>
        </p:nvSpPr>
        <p:spPr>
          <a:xfrm>
            <a:off x="7823322" y="1096038"/>
            <a:ext cx="864096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900" dirty="0" smtClean="0"/>
              <a:t>1.0 templas/d</a:t>
            </a:r>
            <a:endParaRPr lang="es-SV" sz="900" dirty="0"/>
          </a:p>
        </p:txBody>
      </p:sp>
      <p:sp>
        <p:nvSpPr>
          <p:cNvPr id="21" name="CuadroTexto 18"/>
          <p:cNvSpPr txBox="1"/>
          <p:nvPr/>
        </p:nvSpPr>
        <p:spPr>
          <a:xfrm>
            <a:off x="107504" y="3501008"/>
            <a:ext cx="504032" cy="215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800" dirty="0" smtClean="0"/>
              <a:t>138 UI</a:t>
            </a:r>
            <a:endParaRPr lang="es-SV" sz="800" dirty="0"/>
          </a:p>
        </p:txBody>
      </p:sp>
      <p:sp>
        <p:nvSpPr>
          <p:cNvPr id="22" name="CuadroTexto 19"/>
          <p:cNvSpPr txBox="1"/>
          <p:nvPr/>
        </p:nvSpPr>
        <p:spPr>
          <a:xfrm>
            <a:off x="2656562" y="3285564"/>
            <a:ext cx="504032" cy="215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800" dirty="0" smtClean="0"/>
              <a:t>327 UI</a:t>
            </a:r>
            <a:endParaRPr lang="es-SV" sz="800" dirty="0"/>
          </a:p>
        </p:txBody>
      </p:sp>
      <p:sp>
        <p:nvSpPr>
          <p:cNvPr id="23" name="CuadroTexto 20"/>
          <p:cNvSpPr txBox="1"/>
          <p:nvPr/>
        </p:nvSpPr>
        <p:spPr>
          <a:xfrm>
            <a:off x="5803835" y="3538839"/>
            <a:ext cx="504032" cy="215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800" dirty="0" smtClean="0"/>
              <a:t>602 UI</a:t>
            </a:r>
            <a:endParaRPr lang="es-SV" sz="800" dirty="0"/>
          </a:p>
        </p:txBody>
      </p:sp>
      <p:sp>
        <p:nvSpPr>
          <p:cNvPr id="24" name="CuadroTexto 21"/>
          <p:cNvSpPr txBox="1"/>
          <p:nvPr/>
        </p:nvSpPr>
        <p:spPr>
          <a:xfrm>
            <a:off x="8068172" y="3538839"/>
            <a:ext cx="504032" cy="2154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800" dirty="0" smtClean="0"/>
              <a:t>973 UI</a:t>
            </a:r>
            <a:endParaRPr lang="es-SV" sz="800" dirty="0"/>
          </a:p>
        </p:txBody>
      </p:sp>
    </p:spTree>
    <p:extLst>
      <p:ext uri="{BB962C8B-B14F-4D97-AF65-F5344CB8AC3E}">
        <p14:creationId xmlns:p14="http://schemas.microsoft.com/office/powerpoint/2010/main" val="2624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15"/>
            <a:ext cx="9144000" cy="6608004"/>
          </a:xfrm>
          <a:prstGeom prst="rect">
            <a:avLst/>
          </a:prstGeom>
        </p:spPr>
      </p:pic>
      <p:sp>
        <p:nvSpPr>
          <p:cNvPr id="10" name="7 CuadroTexto"/>
          <p:cNvSpPr txBox="1"/>
          <p:nvPr/>
        </p:nvSpPr>
        <p:spPr>
          <a:xfrm>
            <a:off x="319538" y="5229200"/>
            <a:ext cx="4248472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/>
              <a:t>700 ton/día</a:t>
            </a:r>
          </a:p>
          <a:p>
            <a:pPr algn="ctr"/>
            <a:r>
              <a:rPr lang="es-SV" dirty="0" smtClean="0"/>
              <a:t>22.2 Templas por día</a:t>
            </a:r>
          </a:p>
          <a:p>
            <a:pPr algn="ctr"/>
            <a:r>
              <a:rPr lang="es-SV" dirty="0" smtClean="0"/>
              <a:t>Tiempo</a:t>
            </a:r>
            <a:r>
              <a:rPr lang="en-US" dirty="0" smtClean="0"/>
              <a:t> de </a:t>
            </a:r>
            <a:r>
              <a:rPr lang="es-SV" dirty="0" smtClean="0"/>
              <a:t>Ciclo</a:t>
            </a:r>
            <a:r>
              <a:rPr lang="en-US" dirty="0" smtClean="0"/>
              <a:t> 130 min</a:t>
            </a:r>
          </a:p>
          <a:p>
            <a:pPr algn="ctr"/>
            <a:r>
              <a:rPr lang="es-SV" dirty="0" smtClean="0"/>
              <a:t>Color: 21 ICUMSA</a:t>
            </a:r>
          </a:p>
        </p:txBody>
      </p:sp>
      <p:sp>
        <p:nvSpPr>
          <p:cNvPr id="4" name="Elipse 3"/>
          <p:cNvSpPr/>
          <p:nvPr/>
        </p:nvSpPr>
        <p:spPr>
          <a:xfrm>
            <a:off x="4435522" y="491319"/>
            <a:ext cx="1173708" cy="2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48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0850" y="2866834"/>
            <a:ext cx="8229600" cy="1143000"/>
          </a:xfrm>
        </p:spPr>
        <p:txBody>
          <a:bodyPr>
            <a:noAutofit/>
          </a:bodyPr>
          <a:lstStyle/>
          <a:p>
            <a:r>
              <a:rPr lang="es-SV" sz="2800" dirty="0" smtClean="0"/>
              <a:t>Resultados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4093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23936"/>
              </p:ext>
            </p:extLst>
          </p:nvPr>
        </p:nvGraphicFramePr>
        <p:xfrm>
          <a:off x="559558" y="1405720"/>
          <a:ext cx="7892292" cy="519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0850" y="1127304"/>
            <a:ext cx="8229600" cy="512341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Resultados de zafra 1617, modelo validado</a:t>
            </a:r>
            <a:endParaRPr lang="es-SV" sz="2400" dirty="0"/>
          </a:p>
        </p:txBody>
      </p:sp>
      <p:sp>
        <p:nvSpPr>
          <p:cNvPr id="5" name="Egyenes összekötő 2"/>
          <p:cNvSpPr/>
          <p:nvPr/>
        </p:nvSpPr>
        <p:spPr>
          <a:xfrm flipV="1">
            <a:off x="1889140" y="3537236"/>
            <a:ext cx="5884335" cy="1424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7" name="Szövegdoboz 3"/>
          <p:cNvSpPr txBox="1"/>
          <p:nvPr/>
        </p:nvSpPr>
        <p:spPr>
          <a:xfrm>
            <a:off x="1306452" y="3551482"/>
            <a:ext cx="708175" cy="299633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FF0000"/>
                </a:solidFill>
              </a:rPr>
              <a:t>SS.</a:t>
            </a:r>
            <a:r>
              <a:rPr lang="es-MX" sz="1200" b="1" dirty="0">
                <a:solidFill>
                  <a:srgbClr val="FF0000"/>
                </a:solidFill>
              </a:rPr>
              <a:t>SP</a:t>
            </a:r>
            <a:r>
              <a:rPr lang="hu-H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326018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dirty="0" smtClean="0"/>
              <a:t>Cristalizador en frio para semilla de 100 micrones</a:t>
            </a:r>
            <a:endParaRPr lang="es-SV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8" y="2311102"/>
            <a:ext cx="8435264" cy="41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149279"/>
              </p:ext>
            </p:extLst>
          </p:nvPr>
        </p:nvGraphicFramePr>
        <p:xfrm>
          <a:off x="685800" y="1583136"/>
          <a:ext cx="7772400" cy="450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3"/>
          <p:cNvSpPr txBox="1"/>
          <p:nvPr/>
        </p:nvSpPr>
        <p:spPr>
          <a:xfrm>
            <a:off x="1425500" y="3552278"/>
            <a:ext cx="697417" cy="282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FF0000"/>
                </a:solidFill>
              </a:rPr>
              <a:t>SS.</a:t>
            </a:r>
            <a:r>
              <a:rPr lang="es-MX" sz="1200" b="1" dirty="0">
                <a:solidFill>
                  <a:srgbClr val="FF0000"/>
                </a:solidFill>
              </a:rPr>
              <a:t>SP</a:t>
            </a:r>
            <a:r>
              <a:rPr lang="hu-HU" sz="1100" dirty="0"/>
              <a:t>.</a:t>
            </a:r>
          </a:p>
        </p:txBody>
      </p:sp>
      <p:sp>
        <p:nvSpPr>
          <p:cNvPr id="7" name="Szövegdoboz 8"/>
          <p:cNvSpPr txBox="1"/>
          <p:nvPr/>
        </p:nvSpPr>
        <p:spPr>
          <a:xfrm>
            <a:off x="3022700" y="6069620"/>
            <a:ext cx="3995783" cy="32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050" b="1" dirty="0">
                <a:solidFill>
                  <a:schemeClr val="bg1"/>
                </a:solidFill>
              </a:rPr>
              <a:t>C</a:t>
            </a:r>
            <a:r>
              <a:rPr lang="es-SV" sz="1050" b="1" dirty="0" smtClean="0">
                <a:solidFill>
                  <a:schemeClr val="bg1"/>
                </a:solidFill>
              </a:rPr>
              <a:t>ocimiento</a:t>
            </a:r>
            <a:endParaRPr lang="hu-HU" sz="1050" b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488667" y="6072432"/>
            <a:ext cx="547542" cy="330595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500" b="1" dirty="0" smtClean="0">
                <a:solidFill>
                  <a:schemeClr val="bg1"/>
                </a:solidFill>
              </a:rPr>
              <a:t>Concentración</a:t>
            </a:r>
            <a:endParaRPr lang="hu-HU" sz="500" b="1" dirty="0">
              <a:solidFill>
                <a:schemeClr val="bg1"/>
              </a:solidFill>
            </a:endParaRPr>
          </a:p>
        </p:txBody>
      </p:sp>
      <p:sp>
        <p:nvSpPr>
          <p:cNvPr id="9" name="Szövegdoboz 7"/>
          <p:cNvSpPr txBox="1"/>
          <p:nvPr/>
        </p:nvSpPr>
        <p:spPr>
          <a:xfrm>
            <a:off x="2020667" y="6086080"/>
            <a:ext cx="468000" cy="3075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1050" b="1" dirty="0" smtClean="0">
                <a:solidFill>
                  <a:schemeClr val="bg1"/>
                </a:solidFill>
              </a:rPr>
              <a:t>Pie</a:t>
            </a:r>
            <a:endParaRPr lang="hu-HU" sz="1050" b="1" dirty="0">
              <a:solidFill>
                <a:schemeClr val="bg1"/>
              </a:solidFill>
            </a:endParaRPr>
          </a:p>
        </p:txBody>
      </p:sp>
      <p:sp>
        <p:nvSpPr>
          <p:cNvPr id="10" name="Egyenes összekötő 2"/>
          <p:cNvSpPr/>
          <p:nvPr/>
        </p:nvSpPr>
        <p:spPr>
          <a:xfrm rot="5400000">
            <a:off x="-211331" y="4161622"/>
            <a:ext cx="44639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1" name="Egyenes összekötő 2"/>
          <p:cNvSpPr/>
          <p:nvPr/>
        </p:nvSpPr>
        <p:spPr>
          <a:xfrm rot="5400000">
            <a:off x="272041" y="4161622"/>
            <a:ext cx="44639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3" name="Egyenes összekötő 2"/>
          <p:cNvSpPr/>
          <p:nvPr/>
        </p:nvSpPr>
        <p:spPr>
          <a:xfrm rot="5400000">
            <a:off x="804211" y="4171029"/>
            <a:ext cx="446399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Egyenes összekötő 2"/>
          <p:cNvSpPr/>
          <p:nvPr/>
        </p:nvSpPr>
        <p:spPr>
          <a:xfrm rot="5400000">
            <a:off x="4786487" y="4171029"/>
            <a:ext cx="446399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0850" y="1193627"/>
            <a:ext cx="8229600" cy="512341"/>
          </a:xfrm>
        </p:spPr>
        <p:txBody>
          <a:bodyPr>
            <a:normAutofit/>
          </a:bodyPr>
          <a:lstStyle/>
          <a:p>
            <a:pPr algn="ctr"/>
            <a:r>
              <a:rPr lang="es-SV" sz="2400" dirty="0" smtClean="0"/>
              <a:t>Resultados de zafra 1617, modelo validado</a:t>
            </a:r>
            <a:endParaRPr lang="es-SV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957949" y="6386704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7</a:t>
            </a:r>
            <a:r>
              <a:rPr lang="es-MX" sz="1400" dirty="0" smtClean="0"/>
              <a:t> min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63849" y="6384945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10 min</a:t>
            </a:r>
            <a:endParaRPr lang="es-MX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625291" y="638494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74 min</a:t>
            </a:r>
            <a:endParaRPr lang="es-MX" sz="1400" dirty="0"/>
          </a:p>
        </p:txBody>
      </p:sp>
      <p:sp>
        <p:nvSpPr>
          <p:cNvPr id="18" name="Egyenes összekötő 2"/>
          <p:cNvSpPr/>
          <p:nvPr/>
        </p:nvSpPr>
        <p:spPr>
          <a:xfrm flipV="1">
            <a:off x="1531176" y="3468996"/>
            <a:ext cx="6188229" cy="612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8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" grpId="0"/>
      <p:bldP spid="16" grpId="0"/>
      <p:bldP spid="17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94614"/>
              </p:ext>
            </p:extLst>
          </p:nvPr>
        </p:nvGraphicFramePr>
        <p:xfrm>
          <a:off x="245660" y="1296537"/>
          <a:ext cx="8653411" cy="526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1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45148"/>
              </p:ext>
            </p:extLst>
          </p:nvPr>
        </p:nvGraphicFramePr>
        <p:xfrm>
          <a:off x="1159328" y="1364776"/>
          <a:ext cx="6797317" cy="29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840985" y="1297715"/>
            <a:ext cx="2333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 smtClean="0">
                <a:solidFill>
                  <a:schemeClr val="accent1">
                    <a:lumMod val="75000"/>
                  </a:schemeClr>
                </a:solidFill>
              </a:rPr>
              <a:t>REDUCCION DE COLOR POR MAYOR ADICION DE CARBON</a:t>
            </a:r>
            <a:endParaRPr lang="es-MX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44539"/>
              </p:ext>
            </p:extLst>
          </p:nvPr>
        </p:nvGraphicFramePr>
        <p:xfrm>
          <a:off x="1159439" y="4107976"/>
          <a:ext cx="7015314" cy="258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Conector recto de flecha 2"/>
          <p:cNvCxnSpPr/>
          <p:nvPr/>
        </p:nvCxnSpPr>
        <p:spPr>
          <a:xfrm>
            <a:off x="6469038" y="1719616"/>
            <a:ext cx="0" cy="439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650872" y="909305"/>
            <a:ext cx="8229600" cy="1143000"/>
          </a:xfrm>
        </p:spPr>
        <p:txBody>
          <a:bodyPr>
            <a:noAutofit/>
          </a:bodyPr>
          <a:lstStyle/>
          <a:p>
            <a:r>
              <a:rPr lang="es-SV" sz="2400" dirty="0" smtClean="0"/>
              <a:t>Color de licor filtrado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0406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067518"/>
              </p:ext>
            </p:extLst>
          </p:nvPr>
        </p:nvGraphicFramePr>
        <p:xfrm>
          <a:off x="474518" y="1347570"/>
          <a:ext cx="8420099" cy="499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1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7017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62049"/>
              </p:ext>
            </p:extLst>
          </p:nvPr>
        </p:nvGraphicFramePr>
        <p:xfrm>
          <a:off x="484353" y="1136074"/>
          <a:ext cx="8277509" cy="527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3"/>
          <p:cNvSpPr txBox="1"/>
          <p:nvPr/>
        </p:nvSpPr>
        <p:spPr>
          <a:xfrm>
            <a:off x="1781886" y="1525136"/>
            <a:ext cx="1485900" cy="41597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900" dirty="0">
                <a:solidFill>
                  <a:srgbClr val="FF0000"/>
                </a:solidFill>
              </a:rPr>
              <a:t>INICIO</a:t>
            </a:r>
            <a:r>
              <a:rPr lang="es-MX" sz="900" baseline="0" dirty="0">
                <a:solidFill>
                  <a:srgbClr val="FF0000"/>
                </a:solidFill>
              </a:rPr>
              <a:t> DEL CRISTALIZADOR</a:t>
            </a:r>
            <a:endParaRPr lang="es-MX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679467"/>
              </p:ext>
            </p:extLst>
          </p:nvPr>
        </p:nvGraphicFramePr>
        <p:xfrm>
          <a:off x="103042" y="1366649"/>
          <a:ext cx="8791575" cy="529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lipse 1"/>
          <p:cNvSpPr/>
          <p:nvPr/>
        </p:nvSpPr>
        <p:spPr>
          <a:xfrm>
            <a:off x="4026090" y="4844955"/>
            <a:ext cx="1282889" cy="9962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9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30461"/>
              </p:ext>
            </p:extLst>
          </p:nvPr>
        </p:nvGraphicFramePr>
        <p:xfrm>
          <a:off x="244928" y="914400"/>
          <a:ext cx="8654143" cy="565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1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29874" y="1225485"/>
            <a:ext cx="8229600" cy="1143000"/>
          </a:xfrm>
        </p:spPr>
        <p:txBody>
          <a:bodyPr>
            <a:noAutofit/>
          </a:bodyPr>
          <a:lstStyle/>
          <a:p>
            <a:r>
              <a:rPr lang="es-SV" sz="2800" dirty="0" smtClean="0"/>
              <a:t>Resultados de zafra 1617</a:t>
            </a:r>
            <a:endParaRPr lang="es-SV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1838"/>
              </p:ext>
            </p:extLst>
          </p:nvPr>
        </p:nvGraphicFramePr>
        <p:xfrm>
          <a:off x="498763" y="1704113"/>
          <a:ext cx="8229601" cy="4760207"/>
        </p:xfrm>
        <a:graphic>
          <a:graphicData uri="http://schemas.openxmlformats.org/drawingml/2006/table">
            <a:tbl>
              <a:tblPr/>
              <a:tblGrid>
                <a:gridCol w="3233918"/>
                <a:gridCol w="1472158"/>
                <a:gridCol w="1472158"/>
                <a:gridCol w="2051367"/>
              </a:tblGrid>
              <a:tr h="2334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Z1516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Z1617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Mejora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Contenido de Cristales Tachos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47.8%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4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Contenido de Cristales Centrifugas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37.9%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Disolución en Centrifugas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20.8%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 de Azúcar IU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-13.7%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403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 de Azúcar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34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 de Azúcar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</a:tr>
              <a:tr h="3304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templa (min)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 tiempo de templa en media móvil 7 días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Templas por Día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 cantidad de templas en media móvil 7 días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43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limpieza por templa (min)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producción de azúcar refino (ton/día)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45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Máximo de producción de azúcar refino (ton/día)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5711588" y="4075964"/>
            <a:ext cx="450376" cy="28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5711588" y="5667532"/>
            <a:ext cx="450376" cy="28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5711588" y="2291057"/>
            <a:ext cx="450376" cy="28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7440375" y="5667531"/>
            <a:ext cx="450376" cy="28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7440375" y="4075963"/>
            <a:ext cx="450376" cy="281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8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326018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dirty="0" smtClean="0"/>
              <a:t>Conclusiones</a:t>
            </a:r>
            <a:endParaRPr lang="es-SV" sz="28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76647" y="1897518"/>
            <a:ext cx="8390706" cy="47890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SV" sz="2000" dirty="0" smtClean="0"/>
              <a:t>Es de suma importancia el controlar la temperatura de la cristalizaciones, a temperaturas en las que la viscosidad permita maximizar las tasas de cristalización, un valor adecuado de referencia es 72 C, que a si mismo no es un efecto considerable en el incremento de color del licor a la masacocida.</a:t>
            </a:r>
          </a:p>
          <a:p>
            <a:pPr algn="just"/>
            <a:r>
              <a:rPr lang="es-SV" sz="2000" dirty="0" smtClean="0"/>
              <a:t>Es de suma importancia controlar la cantidad de agua de lavado de las centrifugas para maximizar los rendimientos de cristales en centrifugas.</a:t>
            </a:r>
          </a:p>
          <a:p>
            <a:pPr algn="just"/>
            <a:r>
              <a:rPr lang="es-SV" sz="2000" dirty="0" smtClean="0"/>
              <a:t>Se debe controlar la sobresaturación a valores lo suficientemente altos pero sin alcanzar valores de creación de nuevos granos en zonas del tacho, hay que dejar un rango de seguridad.</a:t>
            </a:r>
          </a:p>
          <a:p>
            <a:pPr algn="just"/>
            <a:r>
              <a:rPr lang="es-SV" sz="2000" dirty="0" smtClean="0"/>
              <a:t>La ruta que lleve el perfil de nivel brix de licor madre para maximizar las tasas de cristalización justo después de ensemillar, esto será una investigación a validar y ejecutar durante la zafra 1718.</a:t>
            </a:r>
            <a:endParaRPr lang="es-SV" sz="2000" dirty="0" smtClean="0"/>
          </a:p>
          <a:p>
            <a:pPr marL="0" indent="0" algn="just">
              <a:buNone/>
            </a:pP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0113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320260"/>
            <a:ext cx="8229600" cy="706090"/>
          </a:xfrm>
        </p:spPr>
        <p:txBody>
          <a:bodyPr>
            <a:normAutofit/>
          </a:bodyPr>
          <a:lstStyle/>
          <a:p>
            <a:r>
              <a:rPr lang="es-SV" sz="2400" dirty="0" smtClean="0"/>
              <a:t>Crecimiento de Cristales	</a:t>
            </a:r>
            <a:endParaRPr lang="es-SV" sz="24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786553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 smtClean="0"/>
              <a:t>El crecimiento de cristales depende de las condiciones siguientes: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000" dirty="0" smtClean="0"/>
              <a:t>Sobresaturación.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000" dirty="0" smtClean="0"/>
              <a:t>La temperatura de la masa.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000" dirty="0" smtClean="0"/>
              <a:t>Buena circulación de masa.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000" dirty="0" smtClean="0"/>
              <a:t>El tiempo de templa.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000" dirty="0" smtClean="0"/>
              <a:t>Pureza del material.</a:t>
            </a:r>
          </a:p>
        </p:txBody>
      </p:sp>
    </p:spTree>
    <p:extLst>
      <p:ext uri="{BB962C8B-B14F-4D97-AF65-F5344CB8AC3E}">
        <p14:creationId xmlns:p14="http://schemas.microsoft.com/office/powerpoint/2010/main" val="13256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18364" y="1583140"/>
            <a:ext cx="876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788330" y="982975"/>
            <a:ext cx="555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+mj-lt"/>
              </a:rPr>
              <a:t>SOBRESATURACION Y SU INFLUENCIA EN LAS TASAS DE CRECIMIENTO DE CRISTALES</a:t>
            </a:r>
            <a:endParaRPr lang="es-MX" sz="2000" dirty="0">
              <a:latin typeface="+mj-lt"/>
            </a:endParaRPr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336538"/>
              </p:ext>
            </p:extLst>
          </p:nvPr>
        </p:nvGraphicFramePr>
        <p:xfrm>
          <a:off x="1276539" y="1702431"/>
          <a:ext cx="6578221" cy="83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" name="Ecuación" r:id="rId4" imgW="2552400" imgH="393480" progId="Equation.3">
                  <p:embed/>
                </p:oleObj>
              </mc:Choice>
              <mc:Fallback>
                <p:oleObj name="Ecuación" r:id="rId4" imgW="255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539" y="1702431"/>
                        <a:ext cx="6578221" cy="832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41523" y="2579035"/>
            <a:ext cx="716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j-lt"/>
              </a:rPr>
              <a:t>Modelo Matemático de Crecimiento de Cristales: Este modelo se basa en 5 factores que determinan la tasa de migración de sacarosa hacia los cristales de azúcar.</a:t>
            </a:r>
            <a:endParaRPr lang="es-MX" dirty="0">
              <a:latin typeface="+mj-lt"/>
            </a:endParaRPr>
          </a:p>
        </p:txBody>
      </p:sp>
      <p:graphicFrame>
        <p:nvGraphicFramePr>
          <p:cNvPr id="7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52848"/>
              </p:ext>
            </p:extLst>
          </p:nvPr>
        </p:nvGraphicFramePr>
        <p:xfrm>
          <a:off x="1171180" y="4483395"/>
          <a:ext cx="2229626" cy="40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" name="Ecuación" r:id="rId6" imgW="1269720" imgH="228600" progId="Equation.3">
                  <p:embed/>
                </p:oleObj>
              </mc:Choice>
              <mc:Fallback>
                <p:oleObj name="Ecuación" r:id="rId6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180" y="4483395"/>
                        <a:ext cx="2229626" cy="401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 CuadroTexto"/>
          <p:cNvSpPr txBox="1"/>
          <p:nvPr/>
        </p:nvSpPr>
        <p:spPr>
          <a:xfrm>
            <a:off x="3400806" y="4481463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+mj-lt"/>
              </a:rPr>
              <a:t>Dependencia de la temperatura</a:t>
            </a:r>
            <a:endParaRPr lang="es-SV" dirty="0">
              <a:latin typeface="+mj-lt"/>
            </a:endParaRPr>
          </a:p>
        </p:txBody>
      </p:sp>
      <p:graphicFrame>
        <p:nvGraphicFramePr>
          <p:cNvPr id="9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43042"/>
              </p:ext>
            </p:extLst>
          </p:nvPr>
        </p:nvGraphicFramePr>
        <p:xfrm>
          <a:off x="1176737" y="5091265"/>
          <a:ext cx="2442649" cy="40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" name="Ecuación" r:id="rId8" imgW="1562040" imgH="228600" progId="Equation.3">
                  <p:embed/>
                </p:oleObj>
              </mc:Choice>
              <mc:Fallback>
                <p:oleObj name="Ecuación" r:id="rId8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737" y="5091265"/>
                        <a:ext cx="2442649" cy="40397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7 CuadroTexto"/>
          <p:cNvSpPr txBox="1"/>
          <p:nvPr/>
        </p:nvSpPr>
        <p:spPr>
          <a:xfrm>
            <a:off x="3619386" y="5072528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+mj-lt"/>
              </a:rPr>
              <a:t>Dependencia de las impurezas</a:t>
            </a:r>
            <a:endParaRPr lang="es-SV" dirty="0">
              <a:latin typeface="+mj-lt"/>
            </a:endParaRPr>
          </a:p>
        </p:txBody>
      </p:sp>
      <p:graphicFrame>
        <p:nvGraphicFramePr>
          <p:cNvPr id="11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12935"/>
              </p:ext>
            </p:extLst>
          </p:nvPr>
        </p:nvGraphicFramePr>
        <p:xfrm>
          <a:off x="1171653" y="5678152"/>
          <a:ext cx="848689" cy="412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" name="Ecuación" r:id="rId10" imgW="469800" imgH="228600" progId="Equation.3">
                  <p:embed/>
                </p:oleObj>
              </mc:Choice>
              <mc:Fallback>
                <p:oleObj name="Ecuación" r:id="rId10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653" y="5678152"/>
                        <a:ext cx="848689" cy="41299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9 CuadroTexto"/>
          <p:cNvSpPr txBox="1"/>
          <p:nvPr/>
        </p:nvSpPr>
        <p:spPr>
          <a:xfrm>
            <a:off x="1979988" y="569610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+mj-lt"/>
              </a:rPr>
              <a:t>Dependencia del % de cristales</a:t>
            </a:r>
            <a:endParaRPr lang="es-SV" dirty="0">
              <a:latin typeface="+mj-lt"/>
            </a:endParaRPr>
          </a:p>
        </p:txBody>
      </p:sp>
      <p:graphicFrame>
        <p:nvGraphicFramePr>
          <p:cNvPr id="13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94904"/>
              </p:ext>
            </p:extLst>
          </p:nvPr>
        </p:nvGraphicFramePr>
        <p:xfrm>
          <a:off x="1176737" y="3876070"/>
          <a:ext cx="789604" cy="39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" name="Ecuación" r:id="rId12" imgW="355320" imgH="177480" progId="Equation.3">
                  <p:embed/>
                </p:oleObj>
              </mc:Choice>
              <mc:Fallback>
                <p:oleObj name="Ecuación" r:id="rId12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737" y="3876070"/>
                        <a:ext cx="789604" cy="3948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1 CuadroTexto"/>
          <p:cNvSpPr txBox="1"/>
          <p:nvPr/>
        </p:nvSpPr>
        <p:spPr>
          <a:xfrm>
            <a:off x="2021961" y="3884951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+mj-lt"/>
              </a:rPr>
              <a:t>Dependencia la sobresaturación</a:t>
            </a:r>
            <a:endParaRPr lang="es-SV" dirty="0">
              <a:latin typeface="+mj-lt"/>
            </a:endParaRPr>
          </a:p>
        </p:txBody>
      </p:sp>
      <p:graphicFrame>
        <p:nvGraphicFramePr>
          <p:cNvPr id="15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8426"/>
              </p:ext>
            </p:extLst>
          </p:nvPr>
        </p:nvGraphicFramePr>
        <p:xfrm>
          <a:off x="1171180" y="6238393"/>
          <a:ext cx="600675" cy="32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" name="Ecuación" r:id="rId14" imgW="330120" imgH="177480" progId="Equation.3">
                  <p:embed/>
                </p:oleObj>
              </mc:Choice>
              <mc:Fallback>
                <p:oleObj name="Ecuación" r:id="rId14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180" y="6238393"/>
                        <a:ext cx="600675" cy="323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3 CuadroTexto"/>
          <p:cNvSpPr txBox="1"/>
          <p:nvPr/>
        </p:nvSpPr>
        <p:spPr>
          <a:xfrm>
            <a:off x="1788330" y="6192231"/>
            <a:ext cx="47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latin typeface="+mj-lt"/>
              </a:rPr>
              <a:t>Cte global de crecimiento, (circulación)</a:t>
            </a:r>
            <a:endParaRPr lang="es-SV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18364" y="1583140"/>
            <a:ext cx="876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788330" y="982975"/>
            <a:ext cx="555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SOBRESATURACION Y SU INFLUENCIA EN LAS TASAS DE CRECIMIENTO DE CRISTALES</a:t>
            </a:r>
            <a:endParaRPr lang="es-MX" dirty="0">
              <a:latin typeface="+mj-lt"/>
            </a:endParaRPr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31392"/>
              </p:ext>
            </p:extLst>
          </p:nvPr>
        </p:nvGraphicFramePr>
        <p:xfrm>
          <a:off x="271463" y="2116138"/>
          <a:ext cx="8505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cuación" r:id="rId4" imgW="3759120" imgH="393480" progId="Equation.3">
                  <p:embed/>
                </p:oleObj>
              </mc:Choice>
              <mc:Fallback>
                <p:oleObj name="Ecuación" r:id="rId4" imgW="3759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116138"/>
                        <a:ext cx="8505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41523" y="3427240"/>
            <a:ext cx="7165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+mj-lt"/>
              </a:rPr>
              <a:t>Ecuación utilizada en el modelo de crecimiento de cristales para proyectar producción en función de la modificaciones. Con dicho modelo se puede proyectar el crecimiento del cristal vs tiempo.  </a:t>
            </a:r>
          </a:p>
          <a:p>
            <a:pPr algn="just"/>
            <a:endParaRPr lang="es-MX" sz="2000" dirty="0">
              <a:latin typeface="+mj-lt"/>
            </a:endParaRPr>
          </a:p>
          <a:p>
            <a:pPr algn="just"/>
            <a:r>
              <a:rPr lang="es-MX" sz="2000" dirty="0" smtClean="0">
                <a:latin typeface="+mj-lt"/>
              </a:rPr>
              <a:t>Para establecer como maximizar las tasas de cristalización.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12279" y="1870017"/>
            <a:ext cx="75067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+mj-lt"/>
              </a:rPr>
              <a:t>Se busca determinar como se elegirían los valores relevantes de operación a lo largo de la templa, principalmente lo siguiente:</a:t>
            </a:r>
          </a:p>
          <a:p>
            <a:pPr algn="just"/>
            <a:endParaRPr lang="es-MX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+mj-lt"/>
              </a:rPr>
              <a:t>Brix de Licor Madre: Esto nos permite establecer un valor de equilibro en el cual se puede implementar un perfil que a lo largo de la etapa de crecimiento de grano este acorde la tasa de evaporación con la tasa de cristalización.</a:t>
            </a:r>
          </a:p>
          <a:p>
            <a:pPr marL="342900" indent="-342900" algn="just">
              <a:buFont typeface="+mj-lt"/>
              <a:buAutoNum type="arabicPeriod"/>
            </a:pPr>
            <a:endParaRPr lang="es-MX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>
                <a:latin typeface="+mj-lt"/>
              </a:rPr>
              <a:t>La temperatura de la Masa Cocida: Es establecida por el control automático, tomando en cuenta el perfil correcto de brix de licor madre para no decrementar la temperatura a valores menores a 69 C debido al incremento de viscosidad que limita la tasa de migración de sacarosa a los cristales</a:t>
            </a:r>
            <a:endParaRPr lang="es-MX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8330" y="982975"/>
            <a:ext cx="555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+mj-lt"/>
              </a:rPr>
              <a:t>SOBRESATURACION Y SU INFLUENCIA EN LAS TASAS DE CRECIMIENTO DE CRISTALES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6"/>
            <a:ext cx="91313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098367"/>
            <a:ext cx="8229600" cy="554550"/>
          </a:xfrm>
        </p:spPr>
        <p:txBody>
          <a:bodyPr>
            <a:noAutofit/>
          </a:bodyPr>
          <a:lstStyle/>
          <a:p>
            <a:pPr algn="ctr"/>
            <a:r>
              <a:rPr lang="es-SV" sz="2000" dirty="0" smtClean="0"/>
              <a:t>Análisis de Sensibilidad % de Cambio.</a:t>
            </a:r>
            <a:endParaRPr lang="es-SV" sz="2000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742298"/>
              </p:ext>
            </p:extLst>
          </p:nvPr>
        </p:nvGraphicFramePr>
        <p:xfrm>
          <a:off x="603690" y="1750312"/>
          <a:ext cx="8083110" cy="337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40799"/>
              </p:ext>
            </p:extLst>
          </p:nvPr>
        </p:nvGraphicFramePr>
        <p:xfrm>
          <a:off x="92799" y="5321147"/>
          <a:ext cx="9000784" cy="122244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54259"/>
                <a:gridCol w="672739"/>
                <a:gridCol w="672739"/>
                <a:gridCol w="672739"/>
                <a:gridCol w="672739"/>
                <a:gridCol w="672739"/>
                <a:gridCol w="672739"/>
                <a:gridCol w="672739"/>
                <a:gridCol w="672739"/>
                <a:gridCol w="672739"/>
                <a:gridCol w="695937"/>
                <a:gridCol w="695937"/>
              </a:tblGrid>
              <a:tr h="2829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Puntos del </a:t>
                      </a:r>
                      <a:r>
                        <a:rPr lang="es-SV" sz="1200" u="none" strike="noStrike" dirty="0" smtClean="0">
                          <a:effectLst/>
                        </a:rPr>
                        <a:t>Gráfico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10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11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</a:tr>
              <a:tr h="2829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Temperatura °C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60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69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70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</a:tr>
              <a:tr h="2829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>
                          <a:effectLst/>
                        </a:rPr>
                        <a:t>Contenido de Cristales %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20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25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30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35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40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45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50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</a:tr>
              <a:tr h="282909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u="none" strike="noStrike" dirty="0" smtClean="0">
                          <a:effectLst/>
                        </a:rPr>
                        <a:t>Sobresaturación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1.05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1.06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1.07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1.08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1.09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1.12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1.13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1.14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u="none" strike="noStrike" dirty="0">
                          <a:effectLst/>
                        </a:rPr>
                        <a:t>1.15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54" marR="7954" marT="79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1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17446</TotalTime>
  <Words>2365</Words>
  <Application>Microsoft Office PowerPoint</Application>
  <PresentationFormat>Presentación en pantalla (4:3)</PresentationFormat>
  <Paragraphs>561</Paragraphs>
  <Slides>48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60" baseType="lpstr">
      <vt:lpstr>ＭＳ Ｐゴシック</vt:lpstr>
      <vt:lpstr>ＭＳ Ｐゴシック</vt:lpstr>
      <vt:lpstr>Arial</vt:lpstr>
      <vt:lpstr>Arial monospaced for SAP</vt:lpstr>
      <vt:lpstr>Calibri</vt:lpstr>
      <vt:lpstr>Cambria Math</vt:lpstr>
      <vt:lpstr>Century Gothic</vt:lpstr>
      <vt:lpstr>Symbol</vt:lpstr>
      <vt:lpstr>Times New Roman</vt:lpstr>
      <vt:lpstr>Wingdings 3</vt:lpstr>
      <vt:lpstr>Espiral</vt:lpstr>
      <vt:lpstr>Ecuación</vt:lpstr>
      <vt:lpstr>Presentación de PowerPoint</vt:lpstr>
      <vt:lpstr>Objetivos a cumplir</vt:lpstr>
      <vt:lpstr>Cristalizador en frio para semilla de 100 micrones</vt:lpstr>
      <vt:lpstr>Cristalizador en frio para semilla de 100 micrones</vt:lpstr>
      <vt:lpstr>Crecimiento de Cristales </vt:lpstr>
      <vt:lpstr>Presentación de PowerPoint</vt:lpstr>
      <vt:lpstr>Presentación de PowerPoint</vt:lpstr>
      <vt:lpstr>Presentación de PowerPoint</vt:lpstr>
      <vt:lpstr>Análisis de Sensibilidad % de Cambio.</vt:lpstr>
      <vt:lpstr>Áreas de Cristalización en SS</vt:lpstr>
      <vt:lpstr>Presentación de PowerPoint</vt:lpstr>
      <vt:lpstr>Efecto de la temperatura de la masa.</vt:lpstr>
      <vt:lpstr>Consistencia y Viscosidad</vt:lpstr>
      <vt:lpstr>Cambio relativo de consistencia y tiempo de cocimiento vs la temperatura de la masa cocida.</vt:lpstr>
      <vt:lpstr>Presentación de PowerPoint</vt:lpstr>
      <vt:lpstr>Presentación de PowerPoint</vt:lpstr>
      <vt:lpstr>Modelo Actual </vt:lpstr>
      <vt:lpstr>Resultados del modelo vs Valores Reales</vt:lpstr>
      <vt:lpstr>Modelo Actual proyectado a 650 micrones de AM final</vt:lpstr>
      <vt:lpstr>PUNTOS DE MEJORA</vt:lpstr>
      <vt:lpstr>Presentación de PowerPoint</vt:lpstr>
      <vt:lpstr>Punto 1: Modificación de la tubería de alimentación</vt:lpstr>
      <vt:lpstr>Punto 2: Mejora en tiempo de concentración</vt:lpstr>
      <vt:lpstr>Tiempo de concentración zafra 1617 </vt:lpstr>
      <vt:lpstr>Simulación para Central Izalco.</vt:lpstr>
      <vt:lpstr>PUNTO 3: Ahorro de tiempo por templa por crecer a 100 micrones la semilla</vt:lpstr>
      <vt:lpstr>Modelo de crecimiento propuesto con mejoras en control y con 100 micrones de semilla.</vt:lpstr>
      <vt:lpstr>Punto4: Mejora de control de sobresaturación </vt:lpstr>
      <vt:lpstr>CONTROLES DEL TACHO BATCH</vt:lpstr>
      <vt:lpstr>Punto 5: Romper vacío con vapor</vt:lpstr>
      <vt:lpstr>Punto 6: Incremento de Brix de Alimentación</vt:lpstr>
      <vt:lpstr>Proyecciones en base al modelo matemático con la semilla incrementada a 100 micrones y con el control mejorado de sobresaturación.</vt:lpstr>
      <vt:lpstr>Contenido de Cristales en Centrífugas y Azúcar Disuelta</vt:lpstr>
      <vt:lpstr>Presentación de PowerPoint</vt:lpstr>
      <vt:lpstr>¿Por qué se disuelve azúcar en centrífugas?</vt:lpstr>
      <vt:lpstr>Presentación de PowerPoint</vt:lpstr>
      <vt:lpstr>Presentación de PowerPoint</vt:lpstr>
      <vt:lpstr>Resultados</vt:lpstr>
      <vt:lpstr>Resultados de zafra 1617, modelo validado</vt:lpstr>
      <vt:lpstr>Resultados de zafra 1617, modelo validado</vt:lpstr>
      <vt:lpstr>Presentación de PowerPoint</vt:lpstr>
      <vt:lpstr>Color de licor filtrado</vt:lpstr>
      <vt:lpstr>Presentación de PowerPoint</vt:lpstr>
      <vt:lpstr>Presentación de PowerPoint</vt:lpstr>
      <vt:lpstr>Presentación de PowerPoint</vt:lpstr>
      <vt:lpstr>Presentación de PowerPoint</vt:lpstr>
      <vt:lpstr>Resultados de zafra 1617</vt:lpstr>
      <vt:lpstr>Conclusiones</vt:lpstr>
    </vt:vector>
  </TitlesOfParts>
  <Company>CASSA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Compañia Azucarera Salvadoreña CASSA</dc:creator>
  <cp:lastModifiedBy>David Armando Flamenco Amador</cp:lastModifiedBy>
  <cp:revision>303</cp:revision>
  <dcterms:created xsi:type="dcterms:W3CDTF">2014-05-09T22:26:56Z</dcterms:created>
  <dcterms:modified xsi:type="dcterms:W3CDTF">2017-08-12T23:10:15Z</dcterms:modified>
</cp:coreProperties>
</file>