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B306A8-249C-47AD-BDAA-1EB3543C35E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D8B5932C-8057-4D86-A2CB-A5FD7CB877C1}">
      <dgm:prSet phldrT="[Texto]"/>
      <dgm:spPr/>
      <dgm:t>
        <a:bodyPr/>
        <a:lstStyle/>
        <a:p>
          <a:r>
            <a:rPr lang="es-PE" dirty="0" smtClean="0"/>
            <a:t>¿Es igual la Constitución a la Ley?</a:t>
          </a:r>
          <a:endParaRPr lang="es-PE" dirty="0"/>
        </a:p>
      </dgm:t>
    </dgm:pt>
    <dgm:pt modelId="{56251F41-473A-47EB-BDC0-8879EC0A2706}" type="parTrans" cxnId="{DF233EE2-BED7-44CB-8951-B81C391A9B02}">
      <dgm:prSet/>
      <dgm:spPr/>
      <dgm:t>
        <a:bodyPr/>
        <a:lstStyle/>
        <a:p>
          <a:endParaRPr lang="es-PE"/>
        </a:p>
      </dgm:t>
    </dgm:pt>
    <dgm:pt modelId="{7EEC389F-629F-46D8-A044-CDE1F32A62D0}" type="sibTrans" cxnId="{DF233EE2-BED7-44CB-8951-B81C391A9B02}">
      <dgm:prSet/>
      <dgm:spPr/>
      <dgm:t>
        <a:bodyPr/>
        <a:lstStyle/>
        <a:p>
          <a:endParaRPr lang="es-PE"/>
        </a:p>
      </dgm:t>
    </dgm:pt>
    <dgm:pt modelId="{0F628945-8ABC-49C8-B3BD-4C514911C384}">
      <dgm:prSet phldrT="[Texto]"/>
      <dgm:spPr/>
      <dgm:t>
        <a:bodyPr/>
        <a:lstStyle/>
        <a:p>
          <a:r>
            <a:rPr lang="es-PE" dirty="0" smtClean="0"/>
            <a:t>¿Cuáles son las diferencias entre la Constitución y la Ley?</a:t>
          </a:r>
          <a:endParaRPr lang="es-PE" dirty="0"/>
        </a:p>
      </dgm:t>
    </dgm:pt>
    <dgm:pt modelId="{1B7ACD96-66C5-41A3-9416-BE5B62FD473E}" type="parTrans" cxnId="{C1BDF507-70D9-45A6-AE00-9BFCAEE30CE6}">
      <dgm:prSet/>
      <dgm:spPr/>
      <dgm:t>
        <a:bodyPr/>
        <a:lstStyle/>
        <a:p>
          <a:endParaRPr lang="es-PE"/>
        </a:p>
      </dgm:t>
    </dgm:pt>
    <dgm:pt modelId="{B39FD692-4124-443A-A2B7-5257DE2BBCAE}" type="sibTrans" cxnId="{C1BDF507-70D9-45A6-AE00-9BFCAEE30CE6}">
      <dgm:prSet/>
      <dgm:spPr/>
      <dgm:t>
        <a:bodyPr/>
        <a:lstStyle/>
        <a:p>
          <a:endParaRPr lang="es-PE"/>
        </a:p>
      </dgm:t>
    </dgm:pt>
    <dgm:pt modelId="{29B281A5-3070-4769-AF9D-0C816E8B9A57}">
      <dgm:prSet phldrT="[Texto]"/>
      <dgm:spPr/>
      <dgm:t>
        <a:bodyPr/>
        <a:lstStyle/>
        <a:p>
          <a:r>
            <a:rPr lang="es-PE" dirty="0" smtClean="0"/>
            <a:t>¿Cuál es la naturaleza de la Constitución?</a:t>
          </a:r>
          <a:endParaRPr lang="es-PE" dirty="0"/>
        </a:p>
      </dgm:t>
    </dgm:pt>
    <dgm:pt modelId="{EE6C40DF-C6A7-4D7C-B9F9-3C6E494517DA}" type="parTrans" cxnId="{9F4CB3C3-2CD9-4A14-8AD1-49E54E8648D9}">
      <dgm:prSet/>
      <dgm:spPr/>
      <dgm:t>
        <a:bodyPr/>
        <a:lstStyle/>
        <a:p>
          <a:endParaRPr lang="es-PE"/>
        </a:p>
      </dgm:t>
    </dgm:pt>
    <dgm:pt modelId="{113A79CA-45DE-4E9A-9DDA-47F9BE488DE1}" type="sibTrans" cxnId="{9F4CB3C3-2CD9-4A14-8AD1-49E54E8648D9}">
      <dgm:prSet/>
      <dgm:spPr/>
      <dgm:t>
        <a:bodyPr/>
        <a:lstStyle/>
        <a:p>
          <a:endParaRPr lang="es-PE"/>
        </a:p>
      </dgm:t>
    </dgm:pt>
    <dgm:pt modelId="{1096E709-EDB9-48BE-BAF4-AC9776244A7B}">
      <dgm:prSet phldrT="[Texto]"/>
      <dgm:spPr/>
      <dgm:t>
        <a:bodyPr/>
        <a:lstStyle/>
        <a:p>
          <a:r>
            <a:rPr lang="es-PE" dirty="0" smtClean="0"/>
            <a:t>¿Los criterios de interpretación de la ley resultan aplicables a la Constitución?</a:t>
          </a:r>
          <a:endParaRPr lang="es-PE" dirty="0"/>
        </a:p>
      </dgm:t>
    </dgm:pt>
    <dgm:pt modelId="{7BA3CD09-4DC1-4278-91EA-9BD1A7F71737}" type="parTrans" cxnId="{836544C5-288E-43B0-A104-C4E6C1D50DA8}">
      <dgm:prSet/>
      <dgm:spPr/>
      <dgm:t>
        <a:bodyPr/>
        <a:lstStyle/>
        <a:p>
          <a:endParaRPr lang="es-PE"/>
        </a:p>
      </dgm:t>
    </dgm:pt>
    <dgm:pt modelId="{EFF23CE5-432F-493D-AAD3-ED030A89DB76}" type="sibTrans" cxnId="{836544C5-288E-43B0-A104-C4E6C1D50DA8}">
      <dgm:prSet/>
      <dgm:spPr/>
      <dgm:t>
        <a:bodyPr/>
        <a:lstStyle/>
        <a:p>
          <a:endParaRPr lang="es-PE"/>
        </a:p>
      </dgm:t>
    </dgm:pt>
    <dgm:pt modelId="{FA293135-1EDF-4109-B152-AD4F94CF80EA}">
      <dgm:prSet phldrT="[Texto]"/>
      <dgm:spPr/>
      <dgm:t>
        <a:bodyPr/>
        <a:lstStyle/>
        <a:p>
          <a:r>
            <a:rPr lang="es-PE" dirty="0" smtClean="0"/>
            <a:t>¿Cuáles son los principios de interpretación de la Constitución?</a:t>
          </a:r>
          <a:endParaRPr lang="es-PE" dirty="0"/>
        </a:p>
      </dgm:t>
    </dgm:pt>
    <dgm:pt modelId="{EFB8146B-74B8-4CB9-82E9-2E44CD72019D}" type="parTrans" cxnId="{DE6B96F0-75F5-4AD2-8C57-17747F9C0E31}">
      <dgm:prSet/>
      <dgm:spPr/>
      <dgm:t>
        <a:bodyPr/>
        <a:lstStyle/>
        <a:p>
          <a:endParaRPr lang="es-PE"/>
        </a:p>
      </dgm:t>
    </dgm:pt>
    <dgm:pt modelId="{D16EF373-7CC6-4160-AF6D-AEA65B75995B}" type="sibTrans" cxnId="{DE6B96F0-75F5-4AD2-8C57-17747F9C0E31}">
      <dgm:prSet/>
      <dgm:spPr/>
      <dgm:t>
        <a:bodyPr/>
        <a:lstStyle/>
        <a:p>
          <a:endParaRPr lang="es-PE"/>
        </a:p>
      </dgm:t>
    </dgm:pt>
    <dgm:pt modelId="{FB8B851C-21A9-4ACC-9810-BB3CD54D90A4}" type="pres">
      <dgm:prSet presAssocID="{DFB306A8-249C-47AD-BDAA-1EB3543C35E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4B85EB59-17F4-454A-91EF-8D63D2682F85}" type="pres">
      <dgm:prSet presAssocID="{D8B5932C-8057-4D86-A2CB-A5FD7CB877C1}" presName="node" presStyleLbl="node1" presStyleIdx="0" presStyleCnt="5" custScaleX="147403" custScaleY="127607" custRadScaleRad="94616" custRadScaleInc="522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8511DAE-A248-43E3-8577-F68A2E25456B}" type="pres">
      <dgm:prSet presAssocID="{7EEC389F-629F-46D8-A044-CDE1F32A62D0}" presName="sibTrans" presStyleLbl="sibTrans2D1" presStyleIdx="0" presStyleCnt="5"/>
      <dgm:spPr/>
      <dgm:t>
        <a:bodyPr/>
        <a:lstStyle/>
        <a:p>
          <a:endParaRPr lang="es-PE"/>
        </a:p>
      </dgm:t>
    </dgm:pt>
    <dgm:pt modelId="{87759966-57D0-4566-8E6D-92E08F24DBD6}" type="pres">
      <dgm:prSet presAssocID="{7EEC389F-629F-46D8-A044-CDE1F32A62D0}" presName="connectorText" presStyleLbl="sibTrans2D1" presStyleIdx="0" presStyleCnt="5"/>
      <dgm:spPr/>
      <dgm:t>
        <a:bodyPr/>
        <a:lstStyle/>
        <a:p>
          <a:endParaRPr lang="es-PE"/>
        </a:p>
      </dgm:t>
    </dgm:pt>
    <dgm:pt modelId="{2851FC89-45FD-4365-BF10-DC4F1E530D03}" type="pres">
      <dgm:prSet presAssocID="{0F628945-8ABC-49C8-B3BD-4C514911C384}" presName="node" presStyleLbl="node1" presStyleIdx="1" presStyleCnt="5" custScaleX="156167" custScaleY="132020" custRadScaleRad="171678" custRadScaleInc="1532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3C7B0FE-211F-4844-BBFC-E73883D13D46}" type="pres">
      <dgm:prSet presAssocID="{B39FD692-4124-443A-A2B7-5257DE2BBCAE}" presName="sibTrans" presStyleLbl="sibTrans2D1" presStyleIdx="1" presStyleCnt="5"/>
      <dgm:spPr/>
      <dgm:t>
        <a:bodyPr/>
        <a:lstStyle/>
        <a:p>
          <a:endParaRPr lang="es-PE"/>
        </a:p>
      </dgm:t>
    </dgm:pt>
    <dgm:pt modelId="{3899D7F7-E8FB-401F-B2C5-49C3DE425E9C}" type="pres">
      <dgm:prSet presAssocID="{B39FD692-4124-443A-A2B7-5257DE2BBCAE}" presName="connectorText" presStyleLbl="sibTrans2D1" presStyleIdx="1" presStyleCnt="5"/>
      <dgm:spPr/>
      <dgm:t>
        <a:bodyPr/>
        <a:lstStyle/>
        <a:p>
          <a:endParaRPr lang="es-PE"/>
        </a:p>
      </dgm:t>
    </dgm:pt>
    <dgm:pt modelId="{2DF45BCF-F169-4D13-B09C-E1464026C9FA}" type="pres">
      <dgm:prSet presAssocID="{29B281A5-3070-4769-AF9D-0C816E8B9A57}" presName="node" presStyleLbl="node1" presStyleIdx="2" presStyleCnt="5" custScaleX="159173" custScaleY="125958" custRadScaleRad="108173" custRadScaleInc="-37926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700C9C05-AF7F-452A-9A1F-4466691335F3}" type="pres">
      <dgm:prSet presAssocID="{113A79CA-45DE-4E9A-9DDA-47F9BE488DE1}" presName="sibTrans" presStyleLbl="sibTrans2D1" presStyleIdx="2" presStyleCnt="5"/>
      <dgm:spPr/>
      <dgm:t>
        <a:bodyPr/>
        <a:lstStyle/>
        <a:p>
          <a:endParaRPr lang="es-PE"/>
        </a:p>
      </dgm:t>
    </dgm:pt>
    <dgm:pt modelId="{C590E87D-A007-4D51-80A4-D7BAF4933155}" type="pres">
      <dgm:prSet presAssocID="{113A79CA-45DE-4E9A-9DDA-47F9BE488DE1}" presName="connectorText" presStyleLbl="sibTrans2D1" presStyleIdx="2" presStyleCnt="5"/>
      <dgm:spPr/>
      <dgm:t>
        <a:bodyPr/>
        <a:lstStyle/>
        <a:p>
          <a:endParaRPr lang="es-PE"/>
        </a:p>
      </dgm:t>
    </dgm:pt>
    <dgm:pt modelId="{67901712-F452-4294-AD3C-3BE8045A17F1}" type="pres">
      <dgm:prSet presAssocID="{1096E709-EDB9-48BE-BAF4-AC9776244A7B}" presName="node" presStyleLbl="node1" presStyleIdx="3" presStyleCnt="5" custScaleX="149967" custScaleY="118893" custRadScaleRad="105053" custRadScaleInc="31238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5415B150-6F1E-4770-BF83-B68AA9ED525E}" type="pres">
      <dgm:prSet presAssocID="{EFF23CE5-432F-493D-AAD3-ED030A89DB76}" presName="sibTrans" presStyleLbl="sibTrans2D1" presStyleIdx="3" presStyleCnt="5"/>
      <dgm:spPr/>
      <dgm:t>
        <a:bodyPr/>
        <a:lstStyle/>
        <a:p>
          <a:endParaRPr lang="es-PE"/>
        </a:p>
      </dgm:t>
    </dgm:pt>
    <dgm:pt modelId="{01210D1A-61C7-42E1-A5D2-EA12BB5B7135}" type="pres">
      <dgm:prSet presAssocID="{EFF23CE5-432F-493D-AAD3-ED030A89DB76}" presName="connectorText" presStyleLbl="sibTrans2D1" presStyleIdx="3" presStyleCnt="5"/>
      <dgm:spPr/>
      <dgm:t>
        <a:bodyPr/>
        <a:lstStyle/>
        <a:p>
          <a:endParaRPr lang="es-PE"/>
        </a:p>
      </dgm:t>
    </dgm:pt>
    <dgm:pt modelId="{2CB1BCB2-4A0D-48D6-A984-2A6895CF2C9F}" type="pres">
      <dgm:prSet presAssocID="{FA293135-1EDF-4109-B152-AD4F94CF80EA}" presName="node" presStyleLbl="node1" presStyleIdx="4" presStyleCnt="5" custScaleX="160941" custScaleY="133146" custRadScaleRad="159891" custRadScaleInc="-9632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254332D8-4B82-4019-922F-BBA74A0C8DB6}" type="pres">
      <dgm:prSet presAssocID="{D16EF373-7CC6-4160-AF6D-AEA65B75995B}" presName="sibTrans" presStyleLbl="sibTrans2D1" presStyleIdx="4" presStyleCnt="5"/>
      <dgm:spPr/>
      <dgm:t>
        <a:bodyPr/>
        <a:lstStyle/>
        <a:p>
          <a:endParaRPr lang="es-PE"/>
        </a:p>
      </dgm:t>
    </dgm:pt>
    <dgm:pt modelId="{F7B5DA4E-0C7B-440E-ACBB-331898C6821E}" type="pres">
      <dgm:prSet presAssocID="{D16EF373-7CC6-4160-AF6D-AEA65B75995B}" presName="connectorText" presStyleLbl="sibTrans2D1" presStyleIdx="4" presStyleCnt="5"/>
      <dgm:spPr/>
      <dgm:t>
        <a:bodyPr/>
        <a:lstStyle/>
        <a:p>
          <a:endParaRPr lang="es-PE"/>
        </a:p>
      </dgm:t>
    </dgm:pt>
  </dgm:ptLst>
  <dgm:cxnLst>
    <dgm:cxn modelId="{57D673F3-C212-4E77-BCEE-EEC1BCCFA02E}" type="presOf" srcId="{EFF23CE5-432F-493D-AAD3-ED030A89DB76}" destId="{5415B150-6F1E-4770-BF83-B68AA9ED525E}" srcOrd="0" destOrd="0" presId="urn:microsoft.com/office/officeart/2005/8/layout/cycle2"/>
    <dgm:cxn modelId="{92D761F5-5836-46B3-9E69-77CA73084E29}" type="presOf" srcId="{0F628945-8ABC-49C8-B3BD-4C514911C384}" destId="{2851FC89-45FD-4365-BF10-DC4F1E530D03}" srcOrd="0" destOrd="0" presId="urn:microsoft.com/office/officeart/2005/8/layout/cycle2"/>
    <dgm:cxn modelId="{23D4192C-CB56-41DD-8C35-43A49FF4AC3D}" type="presOf" srcId="{113A79CA-45DE-4E9A-9DDA-47F9BE488DE1}" destId="{C590E87D-A007-4D51-80A4-D7BAF4933155}" srcOrd="1" destOrd="0" presId="urn:microsoft.com/office/officeart/2005/8/layout/cycle2"/>
    <dgm:cxn modelId="{9E9F3E18-B54F-403E-865C-931A62FAA58D}" type="presOf" srcId="{B39FD692-4124-443A-A2B7-5257DE2BBCAE}" destId="{43C7B0FE-211F-4844-BBFC-E73883D13D46}" srcOrd="0" destOrd="0" presId="urn:microsoft.com/office/officeart/2005/8/layout/cycle2"/>
    <dgm:cxn modelId="{DF233EE2-BED7-44CB-8951-B81C391A9B02}" srcId="{DFB306A8-249C-47AD-BDAA-1EB3543C35EC}" destId="{D8B5932C-8057-4D86-A2CB-A5FD7CB877C1}" srcOrd="0" destOrd="0" parTransId="{56251F41-473A-47EB-BDC0-8879EC0A2706}" sibTransId="{7EEC389F-629F-46D8-A044-CDE1F32A62D0}"/>
    <dgm:cxn modelId="{DE6B96F0-75F5-4AD2-8C57-17747F9C0E31}" srcId="{DFB306A8-249C-47AD-BDAA-1EB3543C35EC}" destId="{FA293135-1EDF-4109-B152-AD4F94CF80EA}" srcOrd="4" destOrd="0" parTransId="{EFB8146B-74B8-4CB9-82E9-2E44CD72019D}" sibTransId="{D16EF373-7CC6-4160-AF6D-AEA65B75995B}"/>
    <dgm:cxn modelId="{6442E0B2-62A8-415D-A6CD-A026B94A2877}" type="presOf" srcId="{113A79CA-45DE-4E9A-9DDA-47F9BE488DE1}" destId="{700C9C05-AF7F-452A-9A1F-4466691335F3}" srcOrd="0" destOrd="0" presId="urn:microsoft.com/office/officeart/2005/8/layout/cycle2"/>
    <dgm:cxn modelId="{185E201B-3000-4F94-BBA1-694E3EE191A9}" type="presOf" srcId="{FA293135-1EDF-4109-B152-AD4F94CF80EA}" destId="{2CB1BCB2-4A0D-48D6-A984-2A6895CF2C9F}" srcOrd="0" destOrd="0" presId="urn:microsoft.com/office/officeart/2005/8/layout/cycle2"/>
    <dgm:cxn modelId="{C40E5ED5-76E5-4258-9ECF-13195CED1F1D}" type="presOf" srcId="{1096E709-EDB9-48BE-BAF4-AC9776244A7B}" destId="{67901712-F452-4294-AD3C-3BE8045A17F1}" srcOrd="0" destOrd="0" presId="urn:microsoft.com/office/officeart/2005/8/layout/cycle2"/>
    <dgm:cxn modelId="{836544C5-288E-43B0-A104-C4E6C1D50DA8}" srcId="{DFB306A8-249C-47AD-BDAA-1EB3543C35EC}" destId="{1096E709-EDB9-48BE-BAF4-AC9776244A7B}" srcOrd="3" destOrd="0" parTransId="{7BA3CD09-4DC1-4278-91EA-9BD1A7F71737}" sibTransId="{EFF23CE5-432F-493D-AAD3-ED030A89DB76}"/>
    <dgm:cxn modelId="{C1BDF507-70D9-45A6-AE00-9BFCAEE30CE6}" srcId="{DFB306A8-249C-47AD-BDAA-1EB3543C35EC}" destId="{0F628945-8ABC-49C8-B3BD-4C514911C384}" srcOrd="1" destOrd="0" parTransId="{1B7ACD96-66C5-41A3-9416-BE5B62FD473E}" sibTransId="{B39FD692-4124-443A-A2B7-5257DE2BBCAE}"/>
    <dgm:cxn modelId="{ACF31728-00E0-4F09-A556-BEA8802AA3DE}" type="presOf" srcId="{DFB306A8-249C-47AD-BDAA-1EB3543C35EC}" destId="{FB8B851C-21A9-4ACC-9810-BB3CD54D90A4}" srcOrd="0" destOrd="0" presId="urn:microsoft.com/office/officeart/2005/8/layout/cycle2"/>
    <dgm:cxn modelId="{D843CCAA-DAEA-4B6A-A525-C55F45FC7622}" type="presOf" srcId="{D8B5932C-8057-4D86-A2CB-A5FD7CB877C1}" destId="{4B85EB59-17F4-454A-91EF-8D63D2682F85}" srcOrd="0" destOrd="0" presId="urn:microsoft.com/office/officeart/2005/8/layout/cycle2"/>
    <dgm:cxn modelId="{FED23BAC-20B6-4208-AAE6-8A1E796F6638}" type="presOf" srcId="{D16EF373-7CC6-4160-AF6D-AEA65B75995B}" destId="{F7B5DA4E-0C7B-440E-ACBB-331898C6821E}" srcOrd="1" destOrd="0" presId="urn:microsoft.com/office/officeart/2005/8/layout/cycle2"/>
    <dgm:cxn modelId="{9F4CB3C3-2CD9-4A14-8AD1-49E54E8648D9}" srcId="{DFB306A8-249C-47AD-BDAA-1EB3543C35EC}" destId="{29B281A5-3070-4769-AF9D-0C816E8B9A57}" srcOrd="2" destOrd="0" parTransId="{EE6C40DF-C6A7-4D7C-B9F9-3C6E494517DA}" sibTransId="{113A79CA-45DE-4E9A-9DDA-47F9BE488DE1}"/>
    <dgm:cxn modelId="{178441A2-8914-4AA6-84ED-4E02EAA1CE6F}" type="presOf" srcId="{29B281A5-3070-4769-AF9D-0C816E8B9A57}" destId="{2DF45BCF-F169-4D13-B09C-E1464026C9FA}" srcOrd="0" destOrd="0" presId="urn:microsoft.com/office/officeart/2005/8/layout/cycle2"/>
    <dgm:cxn modelId="{070DAC7A-51DD-40E6-970B-2E9FAEE4D9DB}" type="presOf" srcId="{7EEC389F-629F-46D8-A044-CDE1F32A62D0}" destId="{87759966-57D0-4566-8E6D-92E08F24DBD6}" srcOrd="1" destOrd="0" presId="urn:microsoft.com/office/officeart/2005/8/layout/cycle2"/>
    <dgm:cxn modelId="{B38CCC43-BB76-44D2-9000-6127975BF3CA}" type="presOf" srcId="{7EEC389F-629F-46D8-A044-CDE1F32A62D0}" destId="{B8511DAE-A248-43E3-8577-F68A2E25456B}" srcOrd="0" destOrd="0" presId="urn:microsoft.com/office/officeart/2005/8/layout/cycle2"/>
    <dgm:cxn modelId="{00752444-9561-474E-B3E1-2D5B8B72D1B7}" type="presOf" srcId="{D16EF373-7CC6-4160-AF6D-AEA65B75995B}" destId="{254332D8-4B82-4019-922F-BBA74A0C8DB6}" srcOrd="0" destOrd="0" presId="urn:microsoft.com/office/officeart/2005/8/layout/cycle2"/>
    <dgm:cxn modelId="{96A4D0DF-E778-4154-832E-F121E0572C59}" type="presOf" srcId="{EFF23CE5-432F-493D-AAD3-ED030A89DB76}" destId="{01210D1A-61C7-42E1-A5D2-EA12BB5B7135}" srcOrd="1" destOrd="0" presId="urn:microsoft.com/office/officeart/2005/8/layout/cycle2"/>
    <dgm:cxn modelId="{04FEB5C1-0E91-45F9-80D6-E6AC8D82BD4A}" type="presOf" srcId="{B39FD692-4124-443A-A2B7-5257DE2BBCAE}" destId="{3899D7F7-E8FB-401F-B2C5-49C3DE425E9C}" srcOrd="1" destOrd="0" presId="urn:microsoft.com/office/officeart/2005/8/layout/cycle2"/>
    <dgm:cxn modelId="{673CAD4B-47DF-453E-8AAC-665B51826782}" type="presParOf" srcId="{FB8B851C-21A9-4ACC-9810-BB3CD54D90A4}" destId="{4B85EB59-17F4-454A-91EF-8D63D2682F85}" srcOrd="0" destOrd="0" presId="urn:microsoft.com/office/officeart/2005/8/layout/cycle2"/>
    <dgm:cxn modelId="{37896A27-71C6-4B99-A10D-6B92F380ADC2}" type="presParOf" srcId="{FB8B851C-21A9-4ACC-9810-BB3CD54D90A4}" destId="{B8511DAE-A248-43E3-8577-F68A2E25456B}" srcOrd="1" destOrd="0" presId="urn:microsoft.com/office/officeart/2005/8/layout/cycle2"/>
    <dgm:cxn modelId="{B1758C3A-B9D0-4081-A035-6FB1225AB118}" type="presParOf" srcId="{B8511DAE-A248-43E3-8577-F68A2E25456B}" destId="{87759966-57D0-4566-8E6D-92E08F24DBD6}" srcOrd="0" destOrd="0" presId="urn:microsoft.com/office/officeart/2005/8/layout/cycle2"/>
    <dgm:cxn modelId="{AAF30B57-B30C-42B3-A936-99A305B2601B}" type="presParOf" srcId="{FB8B851C-21A9-4ACC-9810-BB3CD54D90A4}" destId="{2851FC89-45FD-4365-BF10-DC4F1E530D03}" srcOrd="2" destOrd="0" presId="urn:microsoft.com/office/officeart/2005/8/layout/cycle2"/>
    <dgm:cxn modelId="{FBC718B9-ED0C-48A1-8D31-BF29BC960B07}" type="presParOf" srcId="{FB8B851C-21A9-4ACC-9810-BB3CD54D90A4}" destId="{43C7B0FE-211F-4844-BBFC-E73883D13D46}" srcOrd="3" destOrd="0" presId="urn:microsoft.com/office/officeart/2005/8/layout/cycle2"/>
    <dgm:cxn modelId="{4020EE79-7A67-4D5E-95B7-695675680DFD}" type="presParOf" srcId="{43C7B0FE-211F-4844-BBFC-E73883D13D46}" destId="{3899D7F7-E8FB-401F-B2C5-49C3DE425E9C}" srcOrd="0" destOrd="0" presId="urn:microsoft.com/office/officeart/2005/8/layout/cycle2"/>
    <dgm:cxn modelId="{C85BC20F-9CEB-490C-BDEE-833E730891DA}" type="presParOf" srcId="{FB8B851C-21A9-4ACC-9810-BB3CD54D90A4}" destId="{2DF45BCF-F169-4D13-B09C-E1464026C9FA}" srcOrd="4" destOrd="0" presId="urn:microsoft.com/office/officeart/2005/8/layout/cycle2"/>
    <dgm:cxn modelId="{4CD42386-E085-47DD-AC3A-5FBC8EDB9851}" type="presParOf" srcId="{FB8B851C-21A9-4ACC-9810-BB3CD54D90A4}" destId="{700C9C05-AF7F-452A-9A1F-4466691335F3}" srcOrd="5" destOrd="0" presId="urn:microsoft.com/office/officeart/2005/8/layout/cycle2"/>
    <dgm:cxn modelId="{3400C27E-21CF-447A-8929-98CC2F8BD27E}" type="presParOf" srcId="{700C9C05-AF7F-452A-9A1F-4466691335F3}" destId="{C590E87D-A007-4D51-80A4-D7BAF4933155}" srcOrd="0" destOrd="0" presId="urn:microsoft.com/office/officeart/2005/8/layout/cycle2"/>
    <dgm:cxn modelId="{603A9417-1F8E-4F4D-8C32-E8DC122D7D25}" type="presParOf" srcId="{FB8B851C-21A9-4ACC-9810-BB3CD54D90A4}" destId="{67901712-F452-4294-AD3C-3BE8045A17F1}" srcOrd="6" destOrd="0" presId="urn:microsoft.com/office/officeart/2005/8/layout/cycle2"/>
    <dgm:cxn modelId="{819ECEF6-7794-40C3-A04C-3793DCF52F54}" type="presParOf" srcId="{FB8B851C-21A9-4ACC-9810-BB3CD54D90A4}" destId="{5415B150-6F1E-4770-BF83-B68AA9ED525E}" srcOrd="7" destOrd="0" presId="urn:microsoft.com/office/officeart/2005/8/layout/cycle2"/>
    <dgm:cxn modelId="{28975CA2-95A0-4FE8-88E1-6ED282C2E7AA}" type="presParOf" srcId="{5415B150-6F1E-4770-BF83-B68AA9ED525E}" destId="{01210D1A-61C7-42E1-A5D2-EA12BB5B7135}" srcOrd="0" destOrd="0" presId="urn:microsoft.com/office/officeart/2005/8/layout/cycle2"/>
    <dgm:cxn modelId="{73ADEDE0-9E09-4421-9698-684BC19C21D7}" type="presParOf" srcId="{FB8B851C-21A9-4ACC-9810-BB3CD54D90A4}" destId="{2CB1BCB2-4A0D-48D6-A984-2A6895CF2C9F}" srcOrd="8" destOrd="0" presId="urn:microsoft.com/office/officeart/2005/8/layout/cycle2"/>
    <dgm:cxn modelId="{82341899-2684-4DC8-AB64-0B97DF1F7EB9}" type="presParOf" srcId="{FB8B851C-21A9-4ACC-9810-BB3CD54D90A4}" destId="{254332D8-4B82-4019-922F-BBA74A0C8DB6}" srcOrd="9" destOrd="0" presId="urn:microsoft.com/office/officeart/2005/8/layout/cycle2"/>
    <dgm:cxn modelId="{785D6CC2-64C1-4D5A-A2D9-F64649EBAADF}" type="presParOf" srcId="{254332D8-4B82-4019-922F-BBA74A0C8DB6}" destId="{F7B5DA4E-0C7B-440E-ACBB-331898C6821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DBEA23-0295-45D1-904C-EF0870959FC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D22ADA0-22FC-463B-80E8-D14F7C64530C}">
      <dgm:prSet phldrT="[Texto]"/>
      <dgm:spPr/>
      <dgm:t>
        <a:bodyPr/>
        <a:lstStyle/>
        <a:p>
          <a:r>
            <a:rPr lang="es-PE" dirty="0" smtClean="0"/>
            <a:t>Contenido marcadamente político </a:t>
          </a:r>
          <a:endParaRPr lang="es-PE" dirty="0"/>
        </a:p>
      </dgm:t>
    </dgm:pt>
    <dgm:pt modelId="{D77CB37D-78B6-411C-98C0-B8689318E52E}" type="parTrans" cxnId="{41EFC88C-B8B7-4EE5-A902-A79C2E195875}">
      <dgm:prSet/>
      <dgm:spPr/>
      <dgm:t>
        <a:bodyPr/>
        <a:lstStyle/>
        <a:p>
          <a:endParaRPr lang="es-PE"/>
        </a:p>
      </dgm:t>
    </dgm:pt>
    <dgm:pt modelId="{5E09C4B5-876A-4A93-94CD-DF808FEEA57C}" type="sibTrans" cxnId="{41EFC88C-B8B7-4EE5-A902-A79C2E195875}">
      <dgm:prSet/>
      <dgm:spPr/>
      <dgm:t>
        <a:bodyPr/>
        <a:lstStyle/>
        <a:p>
          <a:endParaRPr lang="es-PE"/>
        </a:p>
      </dgm:t>
    </dgm:pt>
    <dgm:pt modelId="{60E04B75-9675-4081-B7F3-5A2BFEF5A60D}">
      <dgm:prSet phldrT="[Texto]"/>
      <dgm:spPr/>
      <dgm:t>
        <a:bodyPr/>
        <a:lstStyle/>
        <a:p>
          <a:r>
            <a:rPr lang="es-PE" dirty="0" smtClean="0"/>
            <a:t>Carácter jurídicamente vinculante</a:t>
          </a:r>
          <a:endParaRPr lang="es-PE" dirty="0"/>
        </a:p>
      </dgm:t>
    </dgm:pt>
    <dgm:pt modelId="{26FD987F-9580-425F-B6A8-5DF8BC4A88EF}" type="parTrans" cxnId="{58E6B14D-59F9-4D35-ACB6-5313C45C2E2C}">
      <dgm:prSet/>
      <dgm:spPr/>
      <dgm:t>
        <a:bodyPr/>
        <a:lstStyle/>
        <a:p>
          <a:endParaRPr lang="es-PE"/>
        </a:p>
      </dgm:t>
    </dgm:pt>
    <dgm:pt modelId="{4B77BF35-2430-4B81-BE05-E3041FB8CE29}" type="sibTrans" cxnId="{58E6B14D-59F9-4D35-ACB6-5313C45C2E2C}">
      <dgm:prSet/>
      <dgm:spPr/>
      <dgm:t>
        <a:bodyPr/>
        <a:lstStyle/>
        <a:p>
          <a:endParaRPr lang="es-PE"/>
        </a:p>
      </dgm:t>
    </dgm:pt>
    <dgm:pt modelId="{761FE851-AB7F-4518-A044-26D23D0FA127}">
      <dgm:prSet phldrT="[Texto]"/>
      <dgm:spPr/>
      <dgm:t>
        <a:bodyPr/>
        <a:lstStyle/>
        <a:p>
          <a:r>
            <a:rPr lang="es-PE" dirty="0" smtClean="0"/>
            <a:t>Aplicación inmediata a casos concretos</a:t>
          </a:r>
          <a:endParaRPr lang="es-PE" dirty="0"/>
        </a:p>
      </dgm:t>
    </dgm:pt>
    <dgm:pt modelId="{AEEE6B10-AE92-4073-A824-9A7A5AD588D1}" type="parTrans" cxnId="{CE542EAB-699F-42F8-8F82-B95788CB2867}">
      <dgm:prSet/>
      <dgm:spPr/>
      <dgm:t>
        <a:bodyPr/>
        <a:lstStyle/>
        <a:p>
          <a:endParaRPr lang="es-PE"/>
        </a:p>
      </dgm:t>
    </dgm:pt>
    <dgm:pt modelId="{1F341662-CBFA-4B0D-8F16-14C83071AB57}" type="sibTrans" cxnId="{CE542EAB-699F-42F8-8F82-B95788CB2867}">
      <dgm:prSet/>
      <dgm:spPr/>
      <dgm:t>
        <a:bodyPr/>
        <a:lstStyle/>
        <a:p>
          <a:endParaRPr lang="es-PE"/>
        </a:p>
      </dgm:t>
    </dgm:pt>
    <dgm:pt modelId="{D8EFCBB1-4E39-4F4F-B8EF-4B2FC512D750}" type="pres">
      <dgm:prSet presAssocID="{34DBEA23-0295-45D1-904C-EF0870959FC3}" presName="CompostProcess" presStyleCnt="0">
        <dgm:presLayoutVars>
          <dgm:dir/>
          <dgm:resizeHandles val="exact"/>
        </dgm:presLayoutVars>
      </dgm:prSet>
      <dgm:spPr/>
    </dgm:pt>
    <dgm:pt modelId="{510C439F-6843-4045-BA7C-3A9CFA81EA49}" type="pres">
      <dgm:prSet presAssocID="{34DBEA23-0295-45D1-904C-EF0870959FC3}" presName="arrow" presStyleLbl="bgShp" presStyleIdx="0" presStyleCnt="1"/>
      <dgm:spPr/>
    </dgm:pt>
    <dgm:pt modelId="{FED86ED5-7223-4975-8924-ECD8ABE15D31}" type="pres">
      <dgm:prSet presAssocID="{34DBEA23-0295-45D1-904C-EF0870959FC3}" presName="linearProcess" presStyleCnt="0"/>
      <dgm:spPr/>
    </dgm:pt>
    <dgm:pt modelId="{485203AE-ACA1-46F2-BD6A-497DB3DA0F24}" type="pres">
      <dgm:prSet presAssocID="{CD22ADA0-22FC-463B-80E8-D14F7C64530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69B3D109-19E2-4FF8-AD72-8DDFE57ACFA6}" type="pres">
      <dgm:prSet presAssocID="{5E09C4B5-876A-4A93-94CD-DF808FEEA57C}" presName="sibTrans" presStyleCnt="0"/>
      <dgm:spPr/>
    </dgm:pt>
    <dgm:pt modelId="{36CD510C-0D79-46C2-881A-EB8CD4CC97A0}" type="pres">
      <dgm:prSet presAssocID="{60E04B75-9675-4081-B7F3-5A2BFEF5A60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B63790A-1867-4CC1-85B6-2F087AC46D4C}" type="pres">
      <dgm:prSet presAssocID="{4B77BF35-2430-4B81-BE05-E3041FB8CE29}" presName="sibTrans" presStyleCnt="0"/>
      <dgm:spPr/>
    </dgm:pt>
    <dgm:pt modelId="{B79AD728-D3CB-4923-A2CC-676F7D523711}" type="pres">
      <dgm:prSet presAssocID="{761FE851-AB7F-4518-A044-26D23D0FA12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58E6B14D-59F9-4D35-ACB6-5313C45C2E2C}" srcId="{34DBEA23-0295-45D1-904C-EF0870959FC3}" destId="{60E04B75-9675-4081-B7F3-5A2BFEF5A60D}" srcOrd="1" destOrd="0" parTransId="{26FD987F-9580-425F-B6A8-5DF8BC4A88EF}" sibTransId="{4B77BF35-2430-4B81-BE05-E3041FB8CE29}"/>
    <dgm:cxn modelId="{55299B8E-103D-4BA3-9F2F-BA7292B1376C}" type="presOf" srcId="{34DBEA23-0295-45D1-904C-EF0870959FC3}" destId="{D8EFCBB1-4E39-4F4F-B8EF-4B2FC512D750}" srcOrd="0" destOrd="0" presId="urn:microsoft.com/office/officeart/2005/8/layout/hProcess9"/>
    <dgm:cxn modelId="{41EFC88C-B8B7-4EE5-A902-A79C2E195875}" srcId="{34DBEA23-0295-45D1-904C-EF0870959FC3}" destId="{CD22ADA0-22FC-463B-80E8-D14F7C64530C}" srcOrd="0" destOrd="0" parTransId="{D77CB37D-78B6-411C-98C0-B8689318E52E}" sibTransId="{5E09C4B5-876A-4A93-94CD-DF808FEEA57C}"/>
    <dgm:cxn modelId="{CE542EAB-699F-42F8-8F82-B95788CB2867}" srcId="{34DBEA23-0295-45D1-904C-EF0870959FC3}" destId="{761FE851-AB7F-4518-A044-26D23D0FA127}" srcOrd="2" destOrd="0" parTransId="{AEEE6B10-AE92-4073-A824-9A7A5AD588D1}" sibTransId="{1F341662-CBFA-4B0D-8F16-14C83071AB57}"/>
    <dgm:cxn modelId="{05AB2B60-B018-4E02-A8CB-D3184CD58AD4}" type="presOf" srcId="{CD22ADA0-22FC-463B-80E8-D14F7C64530C}" destId="{485203AE-ACA1-46F2-BD6A-497DB3DA0F24}" srcOrd="0" destOrd="0" presId="urn:microsoft.com/office/officeart/2005/8/layout/hProcess9"/>
    <dgm:cxn modelId="{B06AAB68-F59B-4A4B-92C2-99C0DECCBEFD}" type="presOf" srcId="{761FE851-AB7F-4518-A044-26D23D0FA127}" destId="{B79AD728-D3CB-4923-A2CC-676F7D523711}" srcOrd="0" destOrd="0" presId="urn:microsoft.com/office/officeart/2005/8/layout/hProcess9"/>
    <dgm:cxn modelId="{67BA21B4-AA43-4019-9D36-EC20E0C82817}" type="presOf" srcId="{60E04B75-9675-4081-B7F3-5A2BFEF5A60D}" destId="{36CD510C-0D79-46C2-881A-EB8CD4CC97A0}" srcOrd="0" destOrd="0" presId="urn:microsoft.com/office/officeart/2005/8/layout/hProcess9"/>
    <dgm:cxn modelId="{4778BECE-AA65-44CD-8EA8-AEAAB7E001AC}" type="presParOf" srcId="{D8EFCBB1-4E39-4F4F-B8EF-4B2FC512D750}" destId="{510C439F-6843-4045-BA7C-3A9CFA81EA49}" srcOrd="0" destOrd="0" presId="urn:microsoft.com/office/officeart/2005/8/layout/hProcess9"/>
    <dgm:cxn modelId="{BF7DD927-173F-44AE-BF23-95F81DFBCA78}" type="presParOf" srcId="{D8EFCBB1-4E39-4F4F-B8EF-4B2FC512D750}" destId="{FED86ED5-7223-4975-8924-ECD8ABE15D31}" srcOrd="1" destOrd="0" presId="urn:microsoft.com/office/officeart/2005/8/layout/hProcess9"/>
    <dgm:cxn modelId="{4059F7A9-DD41-4A4A-86EE-AAD2C8E33D62}" type="presParOf" srcId="{FED86ED5-7223-4975-8924-ECD8ABE15D31}" destId="{485203AE-ACA1-46F2-BD6A-497DB3DA0F24}" srcOrd="0" destOrd="0" presId="urn:microsoft.com/office/officeart/2005/8/layout/hProcess9"/>
    <dgm:cxn modelId="{0755D6AE-A7FF-42B1-B1D1-28446DCA3C96}" type="presParOf" srcId="{FED86ED5-7223-4975-8924-ECD8ABE15D31}" destId="{69B3D109-19E2-4FF8-AD72-8DDFE57ACFA6}" srcOrd="1" destOrd="0" presId="urn:microsoft.com/office/officeart/2005/8/layout/hProcess9"/>
    <dgm:cxn modelId="{70F9F121-FC45-40D4-98D2-EC280E6C6D33}" type="presParOf" srcId="{FED86ED5-7223-4975-8924-ECD8ABE15D31}" destId="{36CD510C-0D79-46C2-881A-EB8CD4CC97A0}" srcOrd="2" destOrd="0" presId="urn:microsoft.com/office/officeart/2005/8/layout/hProcess9"/>
    <dgm:cxn modelId="{67516F8B-2B02-4E39-9312-14736E81044C}" type="presParOf" srcId="{FED86ED5-7223-4975-8924-ECD8ABE15D31}" destId="{EB63790A-1867-4CC1-85B6-2F087AC46D4C}" srcOrd="3" destOrd="0" presId="urn:microsoft.com/office/officeart/2005/8/layout/hProcess9"/>
    <dgm:cxn modelId="{85B86AA4-F2EB-4781-B409-DE88E80DEBBE}" type="presParOf" srcId="{FED86ED5-7223-4975-8924-ECD8ABE15D31}" destId="{B79AD728-D3CB-4923-A2CC-676F7D52371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DAB5D5-8629-48E9-8C99-BCAB2E3D29DB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42E49EC8-8228-4334-9D8A-5381092B6635}">
      <dgm:prSet phldrT="[Texto]"/>
      <dgm:spPr/>
      <dgm:t>
        <a:bodyPr/>
        <a:lstStyle/>
        <a:p>
          <a:r>
            <a:rPr lang="es-PE" dirty="0" smtClean="0"/>
            <a:t>¿Son suficientes para interpretar la Constitución?</a:t>
          </a:r>
          <a:endParaRPr lang="es-PE" dirty="0"/>
        </a:p>
      </dgm:t>
    </dgm:pt>
    <dgm:pt modelId="{C5F267D4-935C-4918-8381-E2BA792E54D0}" type="parTrans" cxnId="{86362EFC-E27D-448E-85C7-BB94D51B35ED}">
      <dgm:prSet/>
      <dgm:spPr/>
      <dgm:t>
        <a:bodyPr/>
        <a:lstStyle/>
        <a:p>
          <a:endParaRPr lang="es-PE"/>
        </a:p>
      </dgm:t>
    </dgm:pt>
    <dgm:pt modelId="{63AA4323-8128-4672-90BD-1F795032267E}" type="sibTrans" cxnId="{86362EFC-E27D-448E-85C7-BB94D51B35ED}">
      <dgm:prSet/>
      <dgm:spPr/>
      <dgm:t>
        <a:bodyPr/>
        <a:lstStyle/>
        <a:p>
          <a:endParaRPr lang="es-PE"/>
        </a:p>
      </dgm:t>
    </dgm:pt>
    <dgm:pt modelId="{590AE8C4-F255-409B-A66A-8252002806D5}">
      <dgm:prSet phldrT="[Texto]"/>
      <dgm:spPr/>
      <dgm:t>
        <a:bodyPr/>
        <a:lstStyle/>
        <a:p>
          <a:r>
            <a:rPr lang="es-PE" dirty="0" smtClean="0"/>
            <a:t>Literal (gramatical)</a:t>
          </a:r>
          <a:endParaRPr lang="es-PE" dirty="0"/>
        </a:p>
      </dgm:t>
    </dgm:pt>
    <dgm:pt modelId="{8FF67E9A-89FF-49F2-B16B-67E3E2B3BC58}" type="parTrans" cxnId="{3C6F739E-573E-4CDE-A276-B6E027BB7165}">
      <dgm:prSet/>
      <dgm:spPr/>
      <dgm:t>
        <a:bodyPr/>
        <a:lstStyle/>
        <a:p>
          <a:endParaRPr lang="es-PE"/>
        </a:p>
      </dgm:t>
    </dgm:pt>
    <dgm:pt modelId="{C250615D-B96A-4AB0-9BDD-B519012DB303}" type="sibTrans" cxnId="{3C6F739E-573E-4CDE-A276-B6E027BB7165}">
      <dgm:prSet/>
      <dgm:spPr/>
      <dgm:t>
        <a:bodyPr/>
        <a:lstStyle/>
        <a:p>
          <a:endParaRPr lang="es-PE"/>
        </a:p>
      </dgm:t>
    </dgm:pt>
    <dgm:pt modelId="{D23B5806-E5C4-4E41-BD43-1B3EDBC80563}">
      <dgm:prSet phldrT="[Texto]"/>
      <dgm:spPr/>
      <dgm:t>
        <a:bodyPr/>
        <a:lstStyle/>
        <a:p>
          <a:r>
            <a:rPr lang="es-PE" dirty="0" smtClean="0"/>
            <a:t>Teleológico (subjetivo/objetivo)</a:t>
          </a:r>
          <a:endParaRPr lang="es-PE" dirty="0"/>
        </a:p>
      </dgm:t>
    </dgm:pt>
    <dgm:pt modelId="{07E62363-CEC2-488F-871C-F0BDD2BFA360}" type="parTrans" cxnId="{CE416B05-FF17-404A-A21D-0850AD2354C8}">
      <dgm:prSet/>
      <dgm:spPr/>
      <dgm:t>
        <a:bodyPr/>
        <a:lstStyle/>
        <a:p>
          <a:endParaRPr lang="es-PE"/>
        </a:p>
      </dgm:t>
    </dgm:pt>
    <dgm:pt modelId="{7CADE57C-99FC-4EFC-A130-AAD5D625B3D2}" type="sibTrans" cxnId="{CE416B05-FF17-404A-A21D-0850AD2354C8}">
      <dgm:prSet/>
      <dgm:spPr/>
      <dgm:t>
        <a:bodyPr/>
        <a:lstStyle/>
        <a:p>
          <a:endParaRPr lang="es-PE"/>
        </a:p>
      </dgm:t>
    </dgm:pt>
    <dgm:pt modelId="{0C22B40B-73E0-49EC-88F0-BC2798A2E3AB}">
      <dgm:prSet phldrT="[Texto]"/>
      <dgm:spPr/>
      <dgm:t>
        <a:bodyPr/>
        <a:lstStyle/>
        <a:p>
          <a:r>
            <a:rPr lang="es-PE" dirty="0" smtClean="0"/>
            <a:t>Sistemático </a:t>
          </a:r>
          <a:endParaRPr lang="es-PE" dirty="0"/>
        </a:p>
      </dgm:t>
    </dgm:pt>
    <dgm:pt modelId="{F035D143-044B-4A04-8BE2-3702B17D3804}" type="parTrans" cxnId="{74EE2AF5-4283-4B05-A3CF-640899789789}">
      <dgm:prSet/>
      <dgm:spPr/>
      <dgm:t>
        <a:bodyPr/>
        <a:lstStyle/>
        <a:p>
          <a:endParaRPr lang="es-PE"/>
        </a:p>
      </dgm:t>
    </dgm:pt>
    <dgm:pt modelId="{C3414166-9E60-4653-8595-CCE6437F83E8}" type="sibTrans" cxnId="{74EE2AF5-4283-4B05-A3CF-640899789789}">
      <dgm:prSet/>
      <dgm:spPr/>
      <dgm:t>
        <a:bodyPr/>
        <a:lstStyle/>
        <a:p>
          <a:endParaRPr lang="es-PE"/>
        </a:p>
      </dgm:t>
    </dgm:pt>
    <dgm:pt modelId="{F939BD84-A8C5-445D-97ED-B2977A1E1217}">
      <dgm:prSet phldrT="[Texto]"/>
      <dgm:spPr/>
      <dgm:t>
        <a:bodyPr/>
        <a:lstStyle/>
        <a:p>
          <a:r>
            <a:rPr lang="es-PE" dirty="0" smtClean="0"/>
            <a:t>Histórico</a:t>
          </a:r>
          <a:endParaRPr lang="es-PE" dirty="0"/>
        </a:p>
      </dgm:t>
    </dgm:pt>
    <dgm:pt modelId="{71D27418-BE20-44C0-8BD6-0AA492EE7EBE}" type="parTrans" cxnId="{37365D80-C7E8-4114-85B1-AFE2B15FB267}">
      <dgm:prSet/>
      <dgm:spPr/>
      <dgm:t>
        <a:bodyPr/>
        <a:lstStyle/>
        <a:p>
          <a:endParaRPr lang="es-PE"/>
        </a:p>
      </dgm:t>
    </dgm:pt>
    <dgm:pt modelId="{3D557F2A-CB62-484A-B928-76F852323650}" type="sibTrans" cxnId="{37365D80-C7E8-4114-85B1-AFE2B15FB267}">
      <dgm:prSet/>
      <dgm:spPr/>
      <dgm:t>
        <a:bodyPr/>
        <a:lstStyle/>
        <a:p>
          <a:endParaRPr lang="es-PE"/>
        </a:p>
      </dgm:t>
    </dgm:pt>
    <dgm:pt modelId="{E3D9A595-289C-4276-ACCB-8CE3B983F473}" type="pres">
      <dgm:prSet presAssocID="{B8DAB5D5-8629-48E9-8C99-BCAB2E3D29D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PE"/>
        </a:p>
      </dgm:t>
    </dgm:pt>
    <dgm:pt modelId="{51F84DFC-3451-43AD-A67B-DB8965D0188C}" type="pres">
      <dgm:prSet presAssocID="{42E49EC8-8228-4334-9D8A-5381092B6635}" presName="thickLine" presStyleLbl="alignNode1" presStyleIdx="0" presStyleCnt="1"/>
      <dgm:spPr/>
    </dgm:pt>
    <dgm:pt modelId="{AD181FC0-DDE4-4C56-84A3-FA8977C471B3}" type="pres">
      <dgm:prSet presAssocID="{42E49EC8-8228-4334-9D8A-5381092B6635}" presName="horz1" presStyleCnt="0"/>
      <dgm:spPr/>
    </dgm:pt>
    <dgm:pt modelId="{119833F2-6E65-4F30-8272-38F35D42175D}" type="pres">
      <dgm:prSet presAssocID="{42E49EC8-8228-4334-9D8A-5381092B6635}" presName="tx1" presStyleLbl="revTx" presStyleIdx="0" presStyleCnt="5"/>
      <dgm:spPr/>
      <dgm:t>
        <a:bodyPr/>
        <a:lstStyle/>
        <a:p>
          <a:endParaRPr lang="es-PE"/>
        </a:p>
      </dgm:t>
    </dgm:pt>
    <dgm:pt modelId="{D0703CD6-2473-45DB-B909-15BFD5299D34}" type="pres">
      <dgm:prSet presAssocID="{42E49EC8-8228-4334-9D8A-5381092B6635}" presName="vert1" presStyleCnt="0"/>
      <dgm:spPr/>
    </dgm:pt>
    <dgm:pt modelId="{728B1561-F510-449D-B100-F6D1183DB9C1}" type="pres">
      <dgm:prSet presAssocID="{590AE8C4-F255-409B-A66A-8252002806D5}" presName="vertSpace2a" presStyleCnt="0"/>
      <dgm:spPr/>
    </dgm:pt>
    <dgm:pt modelId="{BA6F71D0-FFB9-4E50-A541-545941078B3B}" type="pres">
      <dgm:prSet presAssocID="{590AE8C4-F255-409B-A66A-8252002806D5}" presName="horz2" presStyleCnt="0"/>
      <dgm:spPr/>
    </dgm:pt>
    <dgm:pt modelId="{FD4E78A1-8155-458C-9823-E4A5298420AA}" type="pres">
      <dgm:prSet presAssocID="{590AE8C4-F255-409B-A66A-8252002806D5}" presName="horzSpace2" presStyleCnt="0"/>
      <dgm:spPr/>
    </dgm:pt>
    <dgm:pt modelId="{753DC72F-FF89-41A9-B0FB-877E303F9C4E}" type="pres">
      <dgm:prSet presAssocID="{590AE8C4-F255-409B-A66A-8252002806D5}" presName="tx2" presStyleLbl="revTx" presStyleIdx="1" presStyleCnt="5"/>
      <dgm:spPr/>
      <dgm:t>
        <a:bodyPr/>
        <a:lstStyle/>
        <a:p>
          <a:endParaRPr lang="es-PE"/>
        </a:p>
      </dgm:t>
    </dgm:pt>
    <dgm:pt modelId="{729E1946-F9EC-4354-AFCE-8EA17B1AE2E7}" type="pres">
      <dgm:prSet presAssocID="{590AE8C4-F255-409B-A66A-8252002806D5}" presName="vert2" presStyleCnt="0"/>
      <dgm:spPr/>
    </dgm:pt>
    <dgm:pt modelId="{88950DCF-9AE6-486A-A27E-C6A7CB069C24}" type="pres">
      <dgm:prSet presAssocID="{590AE8C4-F255-409B-A66A-8252002806D5}" presName="thinLine2b" presStyleLbl="callout" presStyleIdx="0" presStyleCnt="4"/>
      <dgm:spPr/>
    </dgm:pt>
    <dgm:pt modelId="{F1A9DA34-50C0-4518-A207-25CC5BA84D3F}" type="pres">
      <dgm:prSet presAssocID="{590AE8C4-F255-409B-A66A-8252002806D5}" presName="vertSpace2b" presStyleCnt="0"/>
      <dgm:spPr/>
    </dgm:pt>
    <dgm:pt modelId="{5DBE7FDD-724D-4DE6-9819-E00A4C76D804}" type="pres">
      <dgm:prSet presAssocID="{F939BD84-A8C5-445D-97ED-B2977A1E1217}" presName="horz2" presStyleCnt="0"/>
      <dgm:spPr/>
    </dgm:pt>
    <dgm:pt modelId="{D2F9BECB-425A-49B9-AE93-58A05BADF7E7}" type="pres">
      <dgm:prSet presAssocID="{F939BD84-A8C5-445D-97ED-B2977A1E1217}" presName="horzSpace2" presStyleCnt="0"/>
      <dgm:spPr/>
    </dgm:pt>
    <dgm:pt modelId="{188E81F4-F3C0-4FB1-8A88-8EFF069EC713}" type="pres">
      <dgm:prSet presAssocID="{F939BD84-A8C5-445D-97ED-B2977A1E1217}" presName="tx2" presStyleLbl="revTx" presStyleIdx="2" presStyleCnt="5"/>
      <dgm:spPr/>
      <dgm:t>
        <a:bodyPr/>
        <a:lstStyle/>
        <a:p>
          <a:endParaRPr lang="es-PE"/>
        </a:p>
      </dgm:t>
    </dgm:pt>
    <dgm:pt modelId="{28153798-F21A-4CAF-80F4-CC598330995B}" type="pres">
      <dgm:prSet presAssocID="{F939BD84-A8C5-445D-97ED-B2977A1E1217}" presName="vert2" presStyleCnt="0"/>
      <dgm:spPr/>
    </dgm:pt>
    <dgm:pt modelId="{D9746190-80B8-4F7C-8558-9612A66EEFD0}" type="pres">
      <dgm:prSet presAssocID="{F939BD84-A8C5-445D-97ED-B2977A1E1217}" presName="thinLine2b" presStyleLbl="callout" presStyleIdx="1" presStyleCnt="4"/>
      <dgm:spPr/>
    </dgm:pt>
    <dgm:pt modelId="{EBD78D87-0C28-4EF9-8E78-F48736399725}" type="pres">
      <dgm:prSet presAssocID="{F939BD84-A8C5-445D-97ED-B2977A1E1217}" presName="vertSpace2b" presStyleCnt="0"/>
      <dgm:spPr/>
    </dgm:pt>
    <dgm:pt modelId="{1D065788-E643-444F-91E0-911C53EB1D46}" type="pres">
      <dgm:prSet presAssocID="{D23B5806-E5C4-4E41-BD43-1B3EDBC80563}" presName="horz2" presStyleCnt="0"/>
      <dgm:spPr/>
    </dgm:pt>
    <dgm:pt modelId="{DE0E21D2-BBD2-4EE6-BF1A-453158D8F0C0}" type="pres">
      <dgm:prSet presAssocID="{D23B5806-E5C4-4E41-BD43-1B3EDBC80563}" presName="horzSpace2" presStyleCnt="0"/>
      <dgm:spPr/>
    </dgm:pt>
    <dgm:pt modelId="{CF072DA3-7E5D-4911-86BC-3FEB2FECFAF6}" type="pres">
      <dgm:prSet presAssocID="{D23B5806-E5C4-4E41-BD43-1B3EDBC80563}" presName="tx2" presStyleLbl="revTx" presStyleIdx="3" presStyleCnt="5"/>
      <dgm:spPr/>
      <dgm:t>
        <a:bodyPr/>
        <a:lstStyle/>
        <a:p>
          <a:endParaRPr lang="es-PE"/>
        </a:p>
      </dgm:t>
    </dgm:pt>
    <dgm:pt modelId="{A1AB57F1-C64E-4C73-B5FB-C0CCBD4FEC4C}" type="pres">
      <dgm:prSet presAssocID="{D23B5806-E5C4-4E41-BD43-1B3EDBC80563}" presName="vert2" presStyleCnt="0"/>
      <dgm:spPr/>
    </dgm:pt>
    <dgm:pt modelId="{C2CA0462-4B35-47A1-968D-71DA2A1ABE7F}" type="pres">
      <dgm:prSet presAssocID="{D23B5806-E5C4-4E41-BD43-1B3EDBC80563}" presName="thinLine2b" presStyleLbl="callout" presStyleIdx="2" presStyleCnt="4"/>
      <dgm:spPr/>
    </dgm:pt>
    <dgm:pt modelId="{FCF00CA1-CFB0-4C1A-9D30-8FFE725D92A3}" type="pres">
      <dgm:prSet presAssocID="{D23B5806-E5C4-4E41-BD43-1B3EDBC80563}" presName="vertSpace2b" presStyleCnt="0"/>
      <dgm:spPr/>
    </dgm:pt>
    <dgm:pt modelId="{B3623A08-7938-4692-B874-851DD2954164}" type="pres">
      <dgm:prSet presAssocID="{0C22B40B-73E0-49EC-88F0-BC2798A2E3AB}" presName="horz2" presStyleCnt="0"/>
      <dgm:spPr/>
    </dgm:pt>
    <dgm:pt modelId="{25D9146F-A12F-4DBE-A1ED-B9ECC671DAD6}" type="pres">
      <dgm:prSet presAssocID="{0C22B40B-73E0-49EC-88F0-BC2798A2E3AB}" presName="horzSpace2" presStyleCnt="0"/>
      <dgm:spPr/>
    </dgm:pt>
    <dgm:pt modelId="{CEAB79E5-32A3-49A9-956B-17DC2C25D200}" type="pres">
      <dgm:prSet presAssocID="{0C22B40B-73E0-49EC-88F0-BC2798A2E3AB}" presName="tx2" presStyleLbl="revTx" presStyleIdx="4" presStyleCnt="5"/>
      <dgm:spPr/>
      <dgm:t>
        <a:bodyPr/>
        <a:lstStyle/>
        <a:p>
          <a:endParaRPr lang="es-PE"/>
        </a:p>
      </dgm:t>
    </dgm:pt>
    <dgm:pt modelId="{9233E38C-C910-4194-982B-203D3434C32A}" type="pres">
      <dgm:prSet presAssocID="{0C22B40B-73E0-49EC-88F0-BC2798A2E3AB}" presName="vert2" presStyleCnt="0"/>
      <dgm:spPr/>
    </dgm:pt>
    <dgm:pt modelId="{1E29F5AD-DBED-47AF-9C97-F9A50CD123D0}" type="pres">
      <dgm:prSet presAssocID="{0C22B40B-73E0-49EC-88F0-BC2798A2E3AB}" presName="thinLine2b" presStyleLbl="callout" presStyleIdx="3" presStyleCnt="4"/>
      <dgm:spPr/>
    </dgm:pt>
    <dgm:pt modelId="{D3301510-7D4D-48C7-A97D-8945C574427B}" type="pres">
      <dgm:prSet presAssocID="{0C22B40B-73E0-49EC-88F0-BC2798A2E3AB}" presName="vertSpace2b" presStyleCnt="0"/>
      <dgm:spPr/>
    </dgm:pt>
  </dgm:ptLst>
  <dgm:cxnLst>
    <dgm:cxn modelId="{AC1ABD14-3CAC-46B4-9A48-23F4C3955B20}" type="presOf" srcId="{590AE8C4-F255-409B-A66A-8252002806D5}" destId="{753DC72F-FF89-41A9-B0FB-877E303F9C4E}" srcOrd="0" destOrd="0" presId="urn:microsoft.com/office/officeart/2008/layout/LinedList"/>
    <dgm:cxn modelId="{74EE2AF5-4283-4B05-A3CF-640899789789}" srcId="{42E49EC8-8228-4334-9D8A-5381092B6635}" destId="{0C22B40B-73E0-49EC-88F0-BC2798A2E3AB}" srcOrd="3" destOrd="0" parTransId="{F035D143-044B-4A04-8BE2-3702B17D3804}" sibTransId="{C3414166-9E60-4653-8595-CCE6437F83E8}"/>
    <dgm:cxn modelId="{9DA5D52F-87A9-4AC1-B6E9-ACB879FEBF32}" type="presOf" srcId="{42E49EC8-8228-4334-9D8A-5381092B6635}" destId="{119833F2-6E65-4F30-8272-38F35D42175D}" srcOrd="0" destOrd="0" presId="urn:microsoft.com/office/officeart/2008/layout/LinedList"/>
    <dgm:cxn modelId="{CE76D13C-34F8-4FB8-BCCF-448FA682B24A}" type="presOf" srcId="{B8DAB5D5-8629-48E9-8C99-BCAB2E3D29DB}" destId="{E3D9A595-289C-4276-ACCB-8CE3B983F473}" srcOrd="0" destOrd="0" presId="urn:microsoft.com/office/officeart/2008/layout/LinedList"/>
    <dgm:cxn modelId="{37365D80-C7E8-4114-85B1-AFE2B15FB267}" srcId="{42E49EC8-8228-4334-9D8A-5381092B6635}" destId="{F939BD84-A8C5-445D-97ED-B2977A1E1217}" srcOrd="1" destOrd="0" parTransId="{71D27418-BE20-44C0-8BD6-0AA492EE7EBE}" sibTransId="{3D557F2A-CB62-484A-B928-76F852323650}"/>
    <dgm:cxn modelId="{F2D6077E-A273-444F-ADE0-D4F12D0B75F8}" type="presOf" srcId="{F939BD84-A8C5-445D-97ED-B2977A1E1217}" destId="{188E81F4-F3C0-4FB1-8A88-8EFF069EC713}" srcOrd="0" destOrd="0" presId="urn:microsoft.com/office/officeart/2008/layout/LinedList"/>
    <dgm:cxn modelId="{3C6F739E-573E-4CDE-A276-B6E027BB7165}" srcId="{42E49EC8-8228-4334-9D8A-5381092B6635}" destId="{590AE8C4-F255-409B-A66A-8252002806D5}" srcOrd="0" destOrd="0" parTransId="{8FF67E9A-89FF-49F2-B16B-67E3E2B3BC58}" sibTransId="{C250615D-B96A-4AB0-9BDD-B519012DB303}"/>
    <dgm:cxn modelId="{A339D9CF-D3D9-4D41-9909-A4834D80F22C}" type="presOf" srcId="{D23B5806-E5C4-4E41-BD43-1B3EDBC80563}" destId="{CF072DA3-7E5D-4911-86BC-3FEB2FECFAF6}" srcOrd="0" destOrd="0" presId="urn:microsoft.com/office/officeart/2008/layout/LinedList"/>
    <dgm:cxn modelId="{322DE037-3F63-41DE-A851-B429E70B5BB4}" type="presOf" srcId="{0C22B40B-73E0-49EC-88F0-BC2798A2E3AB}" destId="{CEAB79E5-32A3-49A9-956B-17DC2C25D200}" srcOrd="0" destOrd="0" presId="urn:microsoft.com/office/officeart/2008/layout/LinedList"/>
    <dgm:cxn modelId="{86362EFC-E27D-448E-85C7-BB94D51B35ED}" srcId="{B8DAB5D5-8629-48E9-8C99-BCAB2E3D29DB}" destId="{42E49EC8-8228-4334-9D8A-5381092B6635}" srcOrd="0" destOrd="0" parTransId="{C5F267D4-935C-4918-8381-E2BA792E54D0}" sibTransId="{63AA4323-8128-4672-90BD-1F795032267E}"/>
    <dgm:cxn modelId="{CE416B05-FF17-404A-A21D-0850AD2354C8}" srcId="{42E49EC8-8228-4334-9D8A-5381092B6635}" destId="{D23B5806-E5C4-4E41-BD43-1B3EDBC80563}" srcOrd="2" destOrd="0" parTransId="{07E62363-CEC2-488F-871C-F0BDD2BFA360}" sibTransId="{7CADE57C-99FC-4EFC-A130-AAD5D625B3D2}"/>
    <dgm:cxn modelId="{75C5FECD-E6B6-4C41-A652-C262F3C0BDF8}" type="presParOf" srcId="{E3D9A595-289C-4276-ACCB-8CE3B983F473}" destId="{51F84DFC-3451-43AD-A67B-DB8965D0188C}" srcOrd="0" destOrd="0" presId="urn:microsoft.com/office/officeart/2008/layout/LinedList"/>
    <dgm:cxn modelId="{C31D939E-D0E8-4A7A-8AC3-35800A34BF74}" type="presParOf" srcId="{E3D9A595-289C-4276-ACCB-8CE3B983F473}" destId="{AD181FC0-DDE4-4C56-84A3-FA8977C471B3}" srcOrd="1" destOrd="0" presId="urn:microsoft.com/office/officeart/2008/layout/LinedList"/>
    <dgm:cxn modelId="{5730DE39-3E24-4547-8FE2-05E464370B78}" type="presParOf" srcId="{AD181FC0-DDE4-4C56-84A3-FA8977C471B3}" destId="{119833F2-6E65-4F30-8272-38F35D42175D}" srcOrd="0" destOrd="0" presId="urn:microsoft.com/office/officeart/2008/layout/LinedList"/>
    <dgm:cxn modelId="{9C12A348-A93B-4C91-B0CD-D8650DE91729}" type="presParOf" srcId="{AD181FC0-DDE4-4C56-84A3-FA8977C471B3}" destId="{D0703CD6-2473-45DB-B909-15BFD5299D34}" srcOrd="1" destOrd="0" presId="urn:microsoft.com/office/officeart/2008/layout/LinedList"/>
    <dgm:cxn modelId="{D69AA025-10AE-414E-AE96-786EA37D1CC2}" type="presParOf" srcId="{D0703CD6-2473-45DB-B909-15BFD5299D34}" destId="{728B1561-F510-449D-B100-F6D1183DB9C1}" srcOrd="0" destOrd="0" presId="urn:microsoft.com/office/officeart/2008/layout/LinedList"/>
    <dgm:cxn modelId="{6ED5A8B2-A634-4B53-8310-20B914EE47A9}" type="presParOf" srcId="{D0703CD6-2473-45DB-B909-15BFD5299D34}" destId="{BA6F71D0-FFB9-4E50-A541-545941078B3B}" srcOrd="1" destOrd="0" presId="urn:microsoft.com/office/officeart/2008/layout/LinedList"/>
    <dgm:cxn modelId="{A216D207-88D4-45AD-9CC7-68563DB32090}" type="presParOf" srcId="{BA6F71D0-FFB9-4E50-A541-545941078B3B}" destId="{FD4E78A1-8155-458C-9823-E4A5298420AA}" srcOrd="0" destOrd="0" presId="urn:microsoft.com/office/officeart/2008/layout/LinedList"/>
    <dgm:cxn modelId="{B9399812-6673-4BA1-994E-809E8DC1B1F5}" type="presParOf" srcId="{BA6F71D0-FFB9-4E50-A541-545941078B3B}" destId="{753DC72F-FF89-41A9-B0FB-877E303F9C4E}" srcOrd="1" destOrd="0" presId="urn:microsoft.com/office/officeart/2008/layout/LinedList"/>
    <dgm:cxn modelId="{9D380C59-8F16-4429-A16B-1EB1FB865F82}" type="presParOf" srcId="{BA6F71D0-FFB9-4E50-A541-545941078B3B}" destId="{729E1946-F9EC-4354-AFCE-8EA17B1AE2E7}" srcOrd="2" destOrd="0" presId="urn:microsoft.com/office/officeart/2008/layout/LinedList"/>
    <dgm:cxn modelId="{4B69560F-D5BA-474A-B19D-670D0D809041}" type="presParOf" srcId="{D0703CD6-2473-45DB-B909-15BFD5299D34}" destId="{88950DCF-9AE6-486A-A27E-C6A7CB069C24}" srcOrd="2" destOrd="0" presId="urn:microsoft.com/office/officeart/2008/layout/LinedList"/>
    <dgm:cxn modelId="{741A753B-2239-4F4D-A14F-0012F8F7AF78}" type="presParOf" srcId="{D0703CD6-2473-45DB-B909-15BFD5299D34}" destId="{F1A9DA34-50C0-4518-A207-25CC5BA84D3F}" srcOrd="3" destOrd="0" presId="urn:microsoft.com/office/officeart/2008/layout/LinedList"/>
    <dgm:cxn modelId="{A0327CC2-ACCA-4129-9545-1EB604CA0139}" type="presParOf" srcId="{D0703CD6-2473-45DB-B909-15BFD5299D34}" destId="{5DBE7FDD-724D-4DE6-9819-E00A4C76D804}" srcOrd="4" destOrd="0" presId="urn:microsoft.com/office/officeart/2008/layout/LinedList"/>
    <dgm:cxn modelId="{9BB0C433-B3AF-42E0-B8C2-42D5B6B1AAA2}" type="presParOf" srcId="{5DBE7FDD-724D-4DE6-9819-E00A4C76D804}" destId="{D2F9BECB-425A-49B9-AE93-58A05BADF7E7}" srcOrd="0" destOrd="0" presId="urn:microsoft.com/office/officeart/2008/layout/LinedList"/>
    <dgm:cxn modelId="{D885F57C-16E8-47B6-A8D5-9C16383436AD}" type="presParOf" srcId="{5DBE7FDD-724D-4DE6-9819-E00A4C76D804}" destId="{188E81F4-F3C0-4FB1-8A88-8EFF069EC713}" srcOrd="1" destOrd="0" presId="urn:microsoft.com/office/officeart/2008/layout/LinedList"/>
    <dgm:cxn modelId="{1798D031-5277-4749-B890-F95F2A60EA3F}" type="presParOf" srcId="{5DBE7FDD-724D-4DE6-9819-E00A4C76D804}" destId="{28153798-F21A-4CAF-80F4-CC598330995B}" srcOrd="2" destOrd="0" presId="urn:microsoft.com/office/officeart/2008/layout/LinedList"/>
    <dgm:cxn modelId="{3DA31504-29DE-4885-972E-EE3F5C7BB7A2}" type="presParOf" srcId="{D0703CD6-2473-45DB-B909-15BFD5299D34}" destId="{D9746190-80B8-4F7C-8558-9612A66EEFD0}" srcOrd="5" destOrd="0" presId="urn:microsoft.com/office/officeart/2008/layout/LinedList"/>
    <dgm:cxn modelId="{B89319A4-080C-4FFF-97B2-0A5FA5552A2F}" type="presParOf" srcId="{D0703CD6-2473-45DB-B909-15BFD5299D34}" destId="{EBD78D87-0C28-4EF9-8E78-F48736399725}" srcOrd="6" destOrd="0" presId="urn:microsoft.com/office/officeart/2008/layout/LinedList"/>
    <dgm:cxn modelId="{B64C0F1A-A43E-4FB0-A522-D1581EBE390E}" type="presParOf" srcId="{D0703CD6-2473-45DB-B909-15BFD5299D34}" destId="{1D065788-E643-444F-91E0-911C53EB1D46}" srcOrd="7" destOrd="0" presId="urn:microsoft.com/office/officeart/2008/layout/LinedList"/>
    <dgm:cxn modelId="{2CB32E73-24C6-452B-B23A-34FDAFAA7053}" type="presParOf" srcId="{1D065788-E643-444F-91E0-911C53EB1D46}" destId="{DE0E21D2-BBD2-4EE6-BF1A-453158D8F0C0}" srcOrd="0" destOrd="0" presId="urn:microsoft.com/office/officeart/2008/layout/LinedList"/>
    <dgm:cxn modelId="{5C07A69A-8569-44B6-84B1-B20EBF269923}" type="presParOf" srcId="{1D065788-E643-444F-91E0-911C53EB1D46}" destId="{CF072DA3-7E5D-4911-86BC-3FEB2FECFAF6}" srcOrd="1" destOrd="0" presId="urn:microsoft.com/office/officeart/2008/layout/LinedList"/>
    <dgm:cxn modelId="{EF232745-F8A7-4EC3-A65B-56E70B78D424}" type="presParOf" srcId="{1D065788-E643-444F-91E0-911C53EB1D46}" destId="{A1AB57F1-C64E-4C73-B5FB-C0CCBD4FEC4C}" srcOrd="2" destOrd="0" presId="urn:microsoft.com/office/officeart/2008/layout/LinedList"/>
    <dgm:cxn modelId="{3AB49B03-89A3-427F-BD87-A71597FB6FBC}" type="presParOf" srcId="{D0703CD6-2473-45DB-B909-15BFD5299D34}" destId="{C2CA0462-4B35-47A1-968D-71DA2A1ABE7F}" srcOrd="8" destOrd="0" presId="urn:microsoft.com/office/officeart/2008/layout/LinedList"/>
    <dgm:cxn modelId="{05A56F61-3A15-4EA8-B5D5-ABFFC5995EBE}" type="presParOf" srcId="{D0703CD6-2473-45DB-B909-15BFD5299D34}" destId="{FCF00CA1-CFB0-4C1A-9D30-8FFE725D92A3}" srcOrd="9" destOrd="0" presId="urn:microsoft.com/office/officeart/2008/layout/LinedList"/>
    <dgm:cxn modelId="{38B14AF6-D10D-4105-8AF5-B56972A32983}" type="presParOf" srcId="{D0703CD6-2473-45DB-B909-15BFD5299D34}" destId="{B3623A08-7938-4692-B874-851DD2954164}" srcOrd="10" destOrd="0" presId="urn:microsoft.com/office/officeart/2008/layout/LinedList"/>
    <dgm:cxn modelId="{4E0AE3C5-4803-4FDA-98E5-A6E98D3B6A26}" type="presParOf" srcId="{B3623A08-7938-4692-B874-851DD2954164}" destId="{25D9146F-A12F-4DBE-A1ED-B9ECC671DAD6}" srcOrd="0" destOrd="0" presId="urn:microsoft.com/office/officeart/2008/layout/LinedList"/>
    <dgm:cxn modelId="{0ACF3CD5-4467-4406-8B61-6B1F9E898456}" type="presParOf" srcId="{B3623A08-7938-4692-B874-851DD2954164}" destId="{CEAB79E5-32A3-49A9-956B-17DC2C25D200}" srcOrd="1" destOrd="0" presId="urn:microsoft.com/office/officeart/2008/layout/LinedList"/>
    <dgm:cxn modelId="{486B6978-9176-4A63-8C06-82CDA39F2270}" type="presParOf" srcId="{B3623A08-7938-4692-B874-851DD2954164}" destId="{9233E38C-C910-4194-982B-203D3434C32A}" srcOrd="2" destOrd="0" presId="urn:microsoft.com/office/officeart/2008/layout/LinedList"/>
    <dgm:cxn modelId="{B1A35162-2088-4952-A282-1AC3756CDBD9}" type="presParOf" srcId="{D0703CD6-2473-45DB-B909-15BFD5299D34}" destId="{1E29F5AD-DBED-47AF-9C97-F9A50CD123D0}" srcOrd="11" destOrd="0" presId="urn:microsoft.com/office/officeart/2008/layout/LinedList"/>
    <dgm:cxn modelId="{085316A5-DBA0-457B-8FEF-508B6EE65717}" type="presParOf" srcId="{D0703CD6-2473-45DB-B909-15BFD5299D34}" destId="{D3301510-7D4D-48C7-A97D-8945C574427B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42A355-4E78-46C7-9B02-FBC767790AC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AF9CC4A0-36EC-45C2-BCAA-79A783C28989}">
      <dgm:prSet phldrT="[Texto]"/>
      <dgm:spPr/>
      <dgm:t>
        <a:bodyPr/>
        <a:lstStyle/>
        <a:p>
          <a:r>
            <a:rPr lang="es-PE" dirty="0" smtClean="0"/>
            <a:t>Habitualmente, interpretación de la ley a la Constitución </a:t>
          </a:r>
          <a:endParaRPr lang="es-PE" dirty="0"/>
        </a:p>
      </dgm:t>
    </dgm:pt>
    <dgm:pt modelId="{F52C7A0C-5CFD-437F-A190-A9BB136D6795}" type="parTrans" cxnId="{0BE09A9A-B6DC-4321-A0DD-B450AE9D9FEB}">
      <dgm:prSet/>
      <dgm:spPr/>
      <dgm:t>
        <a:bodyPr/>
        <a:lstStyle/>
        <a:p>
          <a:endParaRPr lang="es-PE"/>
        </a:p>
      </dgm:t>
    </dgm:pt>
    <dgm:pt modelId="{1C2BA910-844F-4354-B2DC-E89DA13F8E72}" type="sibTrans" cxnId="{0BE09A9A-B6DC-4321-A0DD-B450AE9D9FEB}">
      <dgm:prSet/>
      <dgm:spPr/>
      <dgm:t>
        <a:bodyPr/>
        <a:lstStyle/>
        <a:p>
          <a:endParaRPr lang="es-PE"/>
        </a:p>
      </dgm:t>
    </dgm:pt>
    <dgm:pt modelId="{2ECE7DF2-ABD7-4EC7-9C21-B7AC403E2008}">
      <dgm:prSet phldrT="[Texto]"/>
      <dgm:spPr/>
      <dgm:t>
        <a:bodyPr/>
        <a:lstStyle/>
        <a:p>
          <a:r>
            <a:rPr lang="es-PE" dirty="0" smtClean="0"/>
            <a:t>Interpretación de la Constitución de conformidad con la CADH (Derecho Internacional de los Derechos Humanos) – Control de convencionalidad</a:t>
          </a:r>
          <a:endParaRPr lang="es-PE" dirty="0"/>
        </a:p>
      </dgm:t>
    </dgm:pt>
    <dgm:pt modelId="{9DC8A30F-C0F1-4C74-8DC2-40165EEEE132}" type="parTrans" cxnId="{AE108B3F-97A7-4A04-B8FC-751F14B5A43E}">
      <dgm:prSet/>
      <dgm:spPr/>
      <dgm:t>
        <a:bodyPr/>
        <a:lstStyle/>
        <a:p>
          <a:endParaRPr lang="es-PE"/>
        </a:p>
      </dgm:t>
    </dgm:pt>
    <dgm:pt modelId="{33D251A8-7CA2-47DD-AA2F-E0F900E939AD}" type="sibTrans" cxnId="{AE108B3F-97A7-4A04-B8FC-751F14B5A43E}">
      <dgm:prSet/>
      <dgm:spPr/>
      <dgm:t>
        <a:bodyPr/>
        <a:lstStyle/>
        <a:p>
          <a:endParaRPr lang="es-PE"/>
        </a:p>
      </dgm:t>
    </dgm:pt>
    <dgm:pt modelId="{C8E7744E-4C21-4399-8DDC-8F45CF165E48}">
      <dgm:prSet phldrT="[Texto]"/>
      <dgm:spPr/>
      <dgm:t>
        <a:bodyPr/>
        <a:lstStyle/>
        <a:p>
          <a:r>
            <a:rPr lang="es-PE" dirty="0" err="1" smtClean="0"/>
            <a:t>Constitucionalización</a:t>
          </a:r>
          <a:r>
            <a:rPr lang="es-PE" dirty="0" smtClean="0"/>
            <a:t> del DIDH e internacionalización del DC</a:t>
          </a:r>
          <a:endParaRPr lang="es-PE" dirty="0"/>
        </a:p>
      </dgm:t>
    </dgm:pt>
    <dgm:pt modelId="{BA79E9FC-1EEC-4A0B-8864-658B86838293}" type="parTrans" cxnId="{6833571D-5C9E-4B02-8DB6-1854FD72F80E}">
      <dgm:prSet/>
      <dgm:spPr/>
      <dgm:t>
        <a:bodyPr/>
        <a:lstStyle/>
        <a:p>
          <a:endParaRPr lang="es-PE"/>
        </a:p>
      </dgm:t>
    </dgm:pt>
    <dgm:pt modelId="{DCF43C5A-B0A8-432B-AAD2-D59818199962}" type="sibTrans" cxnId="{6833571D-5C9E-4B02-8DB6-1854FD72F80E}">
      <dgm:prSet/>
      <dgm:spPr/>
      <dgm:t>
        <a:bodyPr/>
        <a:lstStyle/>
        <a:p>
          <a:endParaRPr lang="es-PE"/>
        </a:p>
      </dgm:t>
    </dgm:pt>
    <dgm:pt modelId="{72C1FB9A-0203-4C28-8209-76ED5C9D05BF}">
      <dgm:prSet phldrT="[Texto]"/>
      <dgm:spPr/>
      <dgm:t>
        <a:bodyPr/>
        <a:lstStyle/>
        <a:p>
          <a:r>
            <a:rPr lang="es-PE" dirty="0" smtClean="0"/>
            <a:t>Constitucionalismo en red y diálogo jurisprudencial</a:t>
          </a:r>
          <a:endParaRPr lang="es-PE" dirty="0"/>
        </a:p>
      </dgm:t>
    </dgm:pt>
    <dgm:pt modelId="{32FA050D-7145-476B-8296-A161E20ECF6D}" type="parTrans" cxnId="{53CD62C2-5200-4F1B-960C-769641FAB1E9}">
      <dgm:prSet/>
      <dgm:spPr/>
      <dgm:t>
        <a:bodyPr/>
        <a:lstStyle/>
        <a:p>
          <a:endParaRPr lang="es-PE"/>
        </a:p>
      </dgm:t>
    </dgm:pt>
    <dgm:pt modelId="{F227F0A0-3911-421D-9D47-AF4BD5B6BFA0}" type="sibTrans" cxnId="{53CD62C2-5200-4F1B-960C-769641FAB1E9}">
      <dgm:prSet/>
      <dgm:spPr/>
      <dgm:t>
        <a:bodyPr/>
        <a:lstStyle/>
        <a:p>
          <a:endParaRPr lang="es-PE"/>
        </a:p>
      </dgm:t>
    </dgm:pt>
    <dgm:pt modelId="{BC0C6002-024A-41DF-8478-63D6615878FD}" type="pres">
      <dgm:prSet presAssocID="{EF42A355-4E78-46C7-9B02-FBC767790AC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PE"/>
        </a:p>
      </dgm:t>
    </dgm:pt>
    <dgm:pt modelId="{A9833E54-3FAF-4E65-AACB-7176D1FB7521}" type="pres">
      <dgm:prSet presAssocID="{EF42A355-4E78-46C7-9B02-FBC767790AC1}" presName="Name1" presStyleCnt="0"/>
      <dgm:spPr/>
    </dgm:pt>
    <dgm:pt modelId="{798B088F-92A2-44D8-A7C8-EBF10B2B4F47}" type="pres">
      <dgm:prSet presAssocID="{EF42A355-4E78-46C7-9B02-FBC767790AC1}" presName="cycle" presStyleCnt="0"/>
      <dgm:spPr/>
    </dgm:pt>
    <dgm:pt modelId="{22262DC8-260F-4A64-8EEB-8F625ADE89A6}" type="pres">
      <dgm:prSet presAssocID="{EF42A355-4E78-46C7-9B02-FBC767790AC1}" presName="srcNode" presStyleLbl="node1" presStyleIdx="0" presStyleCnt="4"/>
      <dgm:spPr/>
    </dgm:pt>
    <dgm:pt modelId="{8ECEFDFB-40DA-4D27-BBD4-EA035BAD7E44}" type="pres">
      <dgm:prSet presAssocID="{EF42A355-4E78-46C7-9B02-FBC767790AC1}" presName="conn" presStyleLbl="parChTrans1D2" presStyleIdx="0" presStyleCnt="1"/>
      <dgm:spPr/>
      <dgm:t>
        <a:bodyPr/>
        <a:lstStyle/>
        <a:p>
          <a:endParaRPr lang="es-PE"/>
        </a:p>
      </dgm:t>
    </dgm:pt>
    <dgm:pt modelId="{5968A11B-A295-463E-99B7-5D372AA23297}" type="pres">
      <dgm:prSet presAssocID="{EF42A355-4E78-46C7-9B02-FBC767790AC1}" presName="extraNode" presStyleLbl="node1" presStyleIdx="0" presStyleCnt="4"/>
      <dgm:spPr/>
    </dgm:pt>
    <dgm:pt modelId="{39109E30-F3E9-4E49-B819-3A9525575EBB}" type="pres">
      <dgm:prSet presAssocID="{EF42A355-4E78-46C7-9B02-FBC767790AC1}" presName="dstNode" presStyleLbl="node1" presStyleIdx="0" presStyleCnt="4"/>
      <dgm:spPr/>
    </dgm:pt>
    <dgm:pt modelId="{38059BA8-71DC-4E60-A750-2528C7AB2762}" type="pres">
      <dgm:prSet presAssocID="{AF9CC4A0-36EC-45C2-BCAA-79A783C28989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C2BC3E60-395B-4218-A919-D3991F7578B1}" type="pres">
      <dgm:prSet presAssocID="{AF9CC4A0-36EC-45C2-BCAA-79A783C28989}" presName="accent_1" presStyleCnt="0"/>
      <dgm:spPr/>
    </dgm:pt>
    <dgm:pt modelId="{B38ACB91-34D9-4D17-8C69-7C33FD13E208}" type="pres">
      <dgm:prSet presAssocID="{AF9CC4A0-36EC-45C2-BCAA-79A783C28989}" presName="accentRepeatNode" presStyleLbl="solidFgAcc1" presStyleIdx="0" presStyleCnt="4"/>
      <dgm:spPr/>
    </dgm:pt>
    <dgm:pt modelId="{CC871533-E930-4E68-8638-C5B7F2CF1B28}" type="pres">
      <dgm:prSet presAssocID="{2ECE7DF2-ABD7-4EC7-9C21-B7AC403E2008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0373101-71B0-4E5D-9873-E89AAD7A18E9}" type="pres">
      <dgm:prSet presAssocID="{2ECE7DF2-ABD7-4EC7-9C21-B7AC403E2008}" presName="accent_2" presStyleCnt="0"/>
      <dgm:spPr/>
    </dgm:pt>
    <dgm:pt modelId="{9837A8A9-10BC-41CE-A5D5-C1A7631EECB2}" type="pres">
      <dgm:prSet presAssocID="{2ECE7DF2-ABD7-4EC7-9C21-B7AC403E2008}" presName="accentRepeatNode" presStyleLbl="solidFgAcc1" presStyleIdx="1" presStyleCnt="4"/>
      <dgm:spPr/>
    </dgm:pt>
    <dgm:pt modelId="{794BFC4B-CCB9-4266-8B70-69060C13B203}" type="pres">
      <dgm:prSet presAssocID="{C8E7744E-4C21-4399-8DDC-8F45CF165E4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13B39F83-4C7D-4AAA-92F3-AA2383C2549E}" type="pres">
      <dgm:prSet presAssocID="{C8E7744E-4C21-4399-8DDC-8F45CF165E48}" presName="accent_3" presStyleCnt="0"/>
      <dgm:spPr/>
    </dgm:pt>
    <dgm:pt modelId="{5DAE4A7D-427B-46F8-8F5D-68058D249A91}" type="pres">
      <dgm:prSet presAssocID="{C8E7744E-4C21-4399-8DDC-8F45CF165E48}" presName="accentRepeatNode" presStyleLbl="solidFgAcc1" presStyleIdx="2" presStyleCnt="4"/>
      <dgm:spPr/>
    </dgm:pt>
    <dgm:pt modelId="{34C145F9-8529-4A1F-A63B-8F3944CB48D4}" type="pres">
      <dgm:prSet presAssocID="{72C1FB9A-0203-4C28-8209-76ED5C9D05BF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AF76277-93E0-4A61-882A-541159D1663F}" type="pres">
      <dgm:prSet presAssocID="{72C1FB9A-0203-4C28-8209-76ED5C9D05BF}" presName="accent_4" presStyleCnt="0"/>
      <dgm:spPr/>
    </dgm:pt>
    <dgm:pt modelId="{20B6516F-B3DE-4FD4-9637-BC8CADBEFBA3}" type="pres">
      <dgm:prSet presAssocID="{72C1FB9A-0203-4C28-8209-76ED5C9D05BF}" presName="accentRepeatNode" presStyleLbl="solidFgAcc1" presStyleIdx="3" presStyleCnt="4"/>
      <dgm:spPr/>
    </dgm:pt>
  </dgm:ptLst>
  <dgm:cxnLst>
    <dgm:cxn modelId="{6833571D-5C9E-4B02-8DB6-1854FD72F80E}" srcId="{EF42A355-4E78-46C7-9B02-FBC767790AC1}" destId="{C8E7744E-4C21-4399-8DDC-8F45CF165E48}" srcOrd="2" destOrd="0" parTransId="{BA79E9FC-1EEC-4A0B-8864-658B86838293}" sibTransId="{DCF43C5A-B0A8-432B-AAD2-D59818199962}"/>
    <dgm:cxn modelId="{FDF431CA-E850-4ECF-856E-8F66C7DDE8BE}" type="presOf" srcId="{1C2BA910-844F-4354-B2DC-E89DA13F8E72}" destId="{8ECEFDFB-40DA-4D27-BBD4-EA035BAD7E44}" srcOrd="0" destOrd="0" presId="urn:microsoft.com/office/officeart/2008/layout/VerticalCurvedList"/>
    <dgm:cxn modelId="{AE108B3F-97A7-4A04-B8FC-751F14B5A43E}" srcId="{EF42A355-4E78-46C7-9B02-FBC767790AC1}" destId="{2ECE7DF2-ABD7-4EC7-9C21-B7AC403E2008}" srcOrd="1" destOrd="0" parTransId="{9DC8A30F-C0F1-4C74-8DC2-40165EEEE132}" sibTransId="{33D251A8-7CA2-47DD-AA2F-E0F900E939AD}"/>
    <dgm:cxn modelId="{0BE09A9A-B6DC-4321-A0DD-B450AE9D9FEB}" srcId="{EF42A355-4E78-46C7-9B02-FBC767790AC1}" destId="{AF9CC4A0-36EC-45C2-BCAA-79A783C28989}" srcOrd="0" destOrd="0" parTransId="{F52C7A0C-5CFD-437F-A190-A9BB136D6795}" sibTransId="{1C2BA910-844F-4354-B2DC-E89DA13F8E72}"/>
    <dgm:cxn modelId="{150B428A-BABB-47AD-BAD6-6493A6423F9A}" type="presOf" srcId="{2ECE7DF2-ABD7-4EC7-9C21-B7AC403E2008}" destId="{CC871533-E930-4E68-8638-C5B7F2CF1B28}" srcOrd="0" destOrd="0" presId="urn:microsoft.com/office/officeart/2008/layout/VerticalCurvedList"/>
    <dgm:cxn modelId="{265A7E84-B912-43AF-B1D2-06F1F6CE16A0}" type="presOf" srcId="{EF42A355-4E78-46C7-9B02-FBC767790AC1}" destId="{BC0C6002-024A-41DF-8478-63D6615878FD}" srcOrd="0" destOrd="0" presId="urn:microsoft.com/office/officeart/2008/layout/VerticalCurvedList"/>
    <dgm:cxn modelId="{53CD62C2-5200-4F1B-960C-769641FAB1E9}" srcId="{EF42A355-4E78-46C7-9B02-FBC767790AC1}" destId="{72C1FB9A-0203-4C28-8209-76ED5C9D05BF}" srcOrd="3" destOrd="0" parTransId="{32FA050D-7145-476B-8296-A161E20ECF6D}" sibTransId="{F227F0A0-3911-421D-9D47-AF4BD5B6BFA0}"/>
    <dgm:cxn modelId="{5C366137-2FEB-4C12-ABF9-7DBB42B9DF1D}" type="presOf" srcId="{72C1FB9A-0203-4C28-8209-76ED5C9D05BF}" destId="{34C145F9-8529-4A1F-A63B-8F3944CB48D4}" srcOrd="0" destOrd="0" presId="urn:microsoft.com/office/officeart/2008/layout/VerticalCurvedList"/>
    <dgm:cxn modelId="{BF8A446D-E89B-4A02-97FF-B4DE0D82B1BB}" type="presOf" srcId="{C8E7744E-4C21-4399-8DDC-8F45CF165E48}" destId="{794BFC4B-CCB9-4266-8B70-69060C13B203}" srcOrd="0" destOrd="0" presId="urn:microsoft.com/office/officeart/2008/layout/VerticalCurvedList"/>
    <dgm:cxn modelId="{1823DB86-CB64-45D7-89F2-F271F0226A6C}" type="presOf" srcId="{AF9CC4A0-36EC-45C2-BCAA-79A783C28989}" destId="{38059BA8-71DC-4E60-A750-2528C7AB2762}" srcOrd="0" destOrd="0" presId="urn:microsoft.com/office/officeart/2008/layout/VerticalCurvedList"/>
    <dgm:cxn modelId="{916D5FD5-4A46-412F-9110-6528CE4DE2FF}" type="presParOf" srcId="{BC0C6002-024A-41DF-8478-63D6615878FD}" destId="{A9833E54-3FAF-4E65-AACB-7176D1FB7521}" srcOrd="0" destOrd="0" presId="urn:microsoft.com/office/officeart/2008/layout/VerticalCurvedList"/>
    <dgm:cxn modelId="{16AF8DFB-56B0-4134-BB9B-4AF93C6F847F}" type="presParOf" srcId="{A9833E54-3FAF-4E65-AACB-7176D1FB7521}" destId="{798B088F-92A2-44D8-A7C8-EBF10B2B4F47}" srcOrd="0" destOrd="0" presId="urn:microsoft.com/office/officeart/2008/layout/VerticalCurvedList"/>
    <dgm:cxn modelId="{7555E271-195A-4097-84EB-EC4DF0A93A40}" type="presParOf" srcId="{798B088F-92A2-44D8-A7C8-EBF10B2B4F47}" destId="{22262DC8-260F-4A64-8EEB-8F625ADE89A6}" srcOrd="0" destOrd="0" presId="urn:microsoft.com/office/officeart/2008/layout/VerticalCurvedList"/>
    <dgm:cxn modelId="{00C02CFC-6ADB-455E-9464-F6F8A4CF5383}" type="presParOf" srcId="{798B088F-92A2-44D8-A7C8-EBF10B2B4F47}" destId="{8ECEFDFB-40DA-4D27-BBD4-EA035BAD7E44}" srcOrd="1" destOrd="0" presId="urn:microsoft.com/office/officeart/2008/layout/VerticalCurvedList"/>
    <dgm:cxn modelId="{877E19BD-3785-483B-9679-40505E406BB0}" type="presParOf" srcId="{798B088F-92A2-44D8-A7C8-EBF10B2B4F47}" destId="{5968A11B-A295-463E-99B7-5D372AA23297}" srcOrd="2" destOrd="0" presId="urn:microsoft.com/office/officeart/2008/layout/VerticalCurvedList"/>
    <dgm:cxn modelId="{6350C565-C13E-42E6-802F-D64D727BEC1E}" type="presParOf" srcId="{798B088F-92A2-44D8-A7C8-EBF10B2B4F47}" destId="{39109E30-F3E9-4E49-B819-3A9525575EBB}" srcOrd="3" destOrd="0" presId="urn:microsoft.com/office/officeart/2008/layout/VerticalCurvedList"/>
    <dgm:cxn modelId="{7CAB6589-AE94-41DB-8D1A-EBEB81895C7D}" type="presParOf" srcId="{A9833E54-3FAF-4E65-AACB-7176D1FB7521}" destId="{38059BA8-71DC-4E60-A750-2528C7AB2762}" srcOrd="1" destOrd="0" presId="urn:microsoft.com/office/officeart/2008/layout/VerticalCurvedList"/>
    <dgm:cxn modelId="{DC461484-A149-4D31-9BF7-BDE932828420}" type="presParOf" srcId="{A9833E54-3FAF-4E65-AACB-7176D1FB7521}" destId="{C2BC3E60-395B-4218-A919-D3991F7578B1}" srcOrd="2" destOrd="0" presId="urn:microsoft.com/office/officeart/2008/layout/VerticalCurvedList"/>
    <dgm:cxn modelId="{BA077EF2-F206-415F-A4CD-C5F4EA973D08}" type="presParOf" srcId="{C2BC3E60-395B-4218-A919-D3991F7578B1}" destId="{B38ACB91-34D9-4D17-8C69-7C33FD13E208}" srcOrd="0" destOrd="0" presId="urn:microsoft.com/office/officeart/2008/layout/VerticalCurvedList"/>
    <dgm:cxn modelId="{9F8958D6-930C-4764-B243-EC76BE2DAFE3}" type="presParOf" srcId="{A9833E54-3FAF-4E65-AACB-7176D1FB7521}" destId="{CC871533-E930-4E68-8638-C5B7F2CF1B28}" srcOrd="3" destOrd="0" presId="urn:microsoft.com/office/officeart/2008/layout/VerticalCurvedList"/>
    <dgm:cxn modelId="{28741139-8F13-4182-B7CA-FC7776E65C06}" type="presParOf" srcId="{A9833E54-3FAF-4E65-AACB-7176D1FB7521}" destId="{A0373101-71B0-4E5D-9873-E89AAD7A18E9}" srcOrd="4" destOrd="0" presId="urn:microsoft.com/office/officeart/2008/layout/VerticalCurvedList"/>
    <dgm:cxn modelId="{500268D1-5517-404E-8577-278FF0535558}" type="presParOf" srcId="{A0373101-71B0-4E5D-9873-E89AAD7A18E9}" destId="{9837A8A9-10BC-41CE-A5D5-C1A7631EECB2}" srcOrd="0" destOrd="0" presId="urn:microsoft.com/office/officeart/2008/layout/VerticalCurvedList"/>
    <dgm:cxn modelId="{2D16FE7E-64D7-40E0-8BBF-CC2721F7C6AC}" type="presParOf" srcId="{A9833E54-3FAF-4E65-AACB-7176D1FB7521}" destId="{794BFC4B-CCB9-4266-8B70-69060C13B203}" srcOrd="5" destOrd="0" presId="urn:microsoft.com/office/officeart/2008/layout/VerticalCurvedList"/>
    <dgm:cxn modelId="{61FD5B15-66EA-49A7-98BB-D26A73A770DF}" type="presParOf" srcId="{A9833E54-3FAF-4E65-AACB-7176D1FB7521}" destId="{13B39F83-4C7D-4AAA-92F3-AA2383C2549E}" srcOrd="6" destOrd="0" presId="urn:microsoft.com/office/officeart/2008/layout/VerticalCurvedList"/>
    <dgm:cxn modelId="{FBE6149B-F557-4B19-9695-5D1DE8BFEB86}" type="presParOf" srcId="{13B39F83-4C7D-4AAA-92F3-AA2383C2549E}" destId="{5DAE4A7D-427B-46F8-8F5D-68058D249A91}" srcOrd="0" destOrd="0" presId="urn:microsoft.com/office/officeart/2008/layout/VerticalCurvedList"/>
    <dgm:cxn modelId="{091BA904-4B08-4ED2-A983-D92AF007F51A}" type="presParOf" srcId="{A9833E54-3FAF-4E65-AACB-7176D1FB7521}" destId="{34C145F9-8529-4A1F-A63B-8F3944CB48D4}" srcOrd="7" destOrd="0" presId="urn:microsoft.com/office/officeart/2008/layout/VerticalCurvedList"/>
    <dgm:cxn modelId="{676DC9AA-9D9C-4ECD-BA14-AAB9F7D0C880}" type="presParOf" srcId="{A9833E54-3FAF-4E65-AACB-7176D1FB7521}" destId="{BAF76277-93E0-4A61-882A-541159D1663F}" srcOrd="8" destOrd="0" presId="urn:microsoft.com/office/officeart/2008/layout/VerticalCurvedList"/>
    <dgm:cxn modelId="{FBFB99FA-0F90-46A7-9114-10A1B6CB2519}" type="presParOf" srcId="{BAF76277-93E0-4A61-882A-541159D1663F}" destId="{20B6516F-B3DE-4FD4-9637-BC8CADBEFBA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85EB59-17F4-454A-91EF-8D63D2682F85}">
      <dsp:nvSpPr>
        <dsp:cNvPr id="0" name=""/>
        <dsp:cNvSpPr/>
      </dsp:nvSpPr>
      <dsp:spPr>
        <a:xfrm>
          <a:off x="3772345" y="-87015"/>
          <a:ext cx="2000291" cy="17316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¿Es igual la Constitución a la Ley?</a:t>
          </a:r>
          <a:endParaRPr lang="es-PE" sz="1400" kern="1200" dirty="0"/>
        </a:p>
      </dsp:txBody>
      <dsp:txXfrm>
        <a:off x="4065281" y="166580"/>
        <a:ext cx="1414419" cy="1224465"/>
      </dsp:txXfrm>
    </dsp:sp>
    <dsp:sp modelId="{B8511DAE-A248-43E3-8577-F68A2E25456B}">
      <dsp:nvSpPr>
        <dsp:cNvPr id="0" name=""/>
        <dsp:cNvSpPr/>
      </dsp:nvSpPr>
      <dsp:spPr>
        <a:xfrm rot="1155021">
          <a:off x="5892556" y="1033349"/>
          <a:ext cx="529073" cy="4579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100" kern="1200"/>
        </a:p>
      </dsp:txBody>
      <dsp:txXfrm>
        <a:off x="5896397" y="1102298"/>
        <a:ext cx="391675" cy="274796"/>
      </dsp:txXfrm>
    </dsp:sp>
    <dsp:sp modelId="{2851FC89-45FD-4365-BF10-DC4F1E530D03}">
      <dsp:nvSpPr>
        <dsp:cNvPr id="0" name=""/>
        <dsp:cNvSpPr/>
      </dsp:nvSpPr>
      <dsp:spPr>
        <a:xfrm>
          <a:off x="6562176" y="878080"/>
          <a:ext cx="2119220" cy="17915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¿Cuáles son las diferencias entre la Constitución y la Ley?</a:t>
          </a:r>
          <a:endParaRPr lang="es-PE" sz="1400" kern="1200" dirty="0"/>
        </a:p>
      </dsp:txBody>
      <dsp:txXfrm>
        <a:off x="6872529" y="1140445"/>
        <a:ext cx="1498514" cy="1266810"/>
      </dsp:txXfrm>
    </dsp:sp>
    <dsp:sp modelId="{43C7B0FE-211F-4844-BBFC-E73883D13D46}">
      <dsp:nvSpPr>
        <dsp:cNvPr id="0" name=""/>
        <dsp:cNvSpPr/>
      </dsp:nvSpPr>
      <dsp:spPr>
        <a:xfrm rot="7708971">
          <a:off x="6749211" y="2476917"/>
          <a:ext cx="263264" cy="4579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100" kern="1200"/>
        </a:p>
      </dsp:txBody>
      <dsp:txXfrm rot="10800000">
        <a:off x="6813274" y="2537604"/>
        <a:ext cx="184285" cy="274796"/>
      </dsp:txXfrm>
    </dsp:sp>
    <dsp:sp modelId="{2DF45BCF-F169-4D13-B09C-E1464026C9FA}">
      <dsp:nvSpPr>
        <dsp:cNvPr id="0" name=""/>
        <dsp:cNvSpPr/>
      </dsp:nvSpPr>
      <dsp:spPr>
        <a:xfrm>
          <a:off x="5066578" y="2774934"/>
          <a:ext cx="2160012" cy="1709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¿Cuál es la naturaleza de la Constitución?</a:t>
          </a:r>
          <a:endParaRPr lang="es-PE" sz="1400" kern="1200" dirty="0"/>
        </a:p>
      </dsp:txBody>
      <dsp:txXfrm>
        <a:off x="5382904" y="3025252"/>
        <a:ext cx="1527360" cy="1208641"/>
      </dsp:txXfrm>
    </dsp:sp>
    <dsp:sp modelId="{700C9C05-AF7F-452A-9A1F-4466691335F3}">
      <dsp:nvSpPr>
        <dsp:cNvPr id="0" name=""/>
        <dsp:cNvSpPr/>
      </dsp:nvSpPr>
      <dsp:spPr>
        <a:xfrm rot="10772350">
          <a:off x="4566804" y="3411861"/>
          <a:ext cx="353220" cy="4579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100" kern="1200"/>
        </a:p>
      </dsp:txBody>
      <dsp:txXfrm rot="10800000">
        <a:off x="4672768" y="3503034"/>
        <a:ext cx="247254" cy="274796"/>
      </dsp:txXfrm>
    </dsp:sp>
    <dsp:sp modelId="{67901712-F452-4294-AD3C-3BE8045A17F1}">
      <dsp:nvSpPr>
        <dsp:cNvPr id="0" name=""/>
        <dsp:cNvSpPr/>
      </dsp:nvSpPr>
      <dsp:spPr>
        <a:xfrm>
          <a:off x="2365169" y="2845101"/>
          <a:ext cx="2035085" cy="1613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¿Los criterios de interpretación de la ley resultan aplicables a la Constitución?</a:t>
          </a:r>
          <a:endParaRPr lang="es-PE" sz="1400" kern="1200" dirty="0"/>
        </a:p>
      </dsp:txBody>
      <dsp:txXfrm>
        <a:off x="2663200" y="3081379"/>
        <a:ext cx="1439023" cy="1140848"/>
      </dsp:txXfrm>
    </dsp:sp>
    <dsp:sp modelId="{5415B150-6F1E-4770-BF83-B68AA9ED525E}">
      <dsp:nvSpPr>
        <dsp:cNvPr id="0" name=""/>
        <dsp:cNvSpPr/>
      </dsp:nvSpPr>
      <dsp:spPr>
        <a:xfrm rot="14108110">
          <a:off x="2599169" y="2502680"/>
          <a:ext cx="284987" cy="4579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100" kern="1200"/>
        </a:p>
      </dsp:txBody>
      <dsp:txXfrm rot="10800000">
        <a:off x="2666354" y="2629354"/>
        <a:ext cx="199491" cy="274796"/>
      </dsp:txXfrm>
    </dsp:sp>
    <dsp:sp modelId="{2CB1BCB2-4A0D-48D6-A984-2A6895CF2C9F}">
      <dsp:nvSpPr>
        <dsp:cNvPr id="0" name=""/>
        <dsp:cNvSpPr/>
      </dsp:nvSpPr>
      <dsp:spPr>
        <a:xfrm>
          <a:off x="946051" y="818346"/>
          <a:ext cx="2184004" cy="1806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¿Cuáles son los principios de interpretación de la Constitución?</a:t>
          </a:r>
          <a:endParaRPr lang="es-PE" sz="1400" kern="1200" dirty="0"/>
        </a:p>
      </dsp:txBody>
      <dsp:txXfrm>
        <a:off x="1265891" y="1082949"/>
        <a:ext cx="1544324" cy="1277614"/>
      </dsp:txXfrm>
    </dsp:sp>
    <dsp:sp modelId="{254332D8-4B82-4019-922F-BBA74A0C8DB6}">
      <dsp:nvSpPr>
        <dsp:cNvPr id="0" name=""/>
        <dsp:cNvSpPr/>
      </dsp:nvSpPr>
      <dsp:spPr>
        <a:xfrm rot="20458424">
          <a:off x="3209204" y="1011824"/>
          <a:ext cx="447015" cy="4579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100" kern="1200"/>
        </a:p>
      </dsp:txBody>
      <dsp:txXfrm>
        <a:off x="3212867" y="1125282"/>
        <a:ext cx="312911" cy="2747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0C439F-6843-4045-BA7C-3A9CFA81EA49}">
      <dsp:nvSpPr>
        <dsp:cNvPr id="0" name=""/>
        <dsp:cNvSpPr/>
      </dsp:nvSpPr>
      <dsp:spPr>
        <a:xfrm>
          <a:off x="721042" y="0"/>
          <a:ext cx="8171815" cy="426271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5203AE-ACA1-46F2-BD6A-497DB3DA0F24}">
      <dsp:nvSpPr>
        <dsp:cNvPr id="0" name=""/>
        <dsp:cNvSpPr/>
      </dsp:nvSpPr>
      <dsp:spPr>
        <a:xfrm>
          <a:off x="10327" y="1278815"/>
          <a:ext cx="3094474" cy="17050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000" kern="1200" dirty="0" smtClean="0"/>
            <a:t>Contenido marcadamente político </a:t>
          </a:r>
          <a:endParaRPr lang="es-PE" sz="3000" kern="1200" dirty="0"/>
        </a:p>
      </dsp:txBody>
      <dsp:txXfrm>
        <a:off x="93562" y="1362050"/>
        <a:ext cx="2928004" cy="1538616"/>
      </dsp:txXfrm>
    </dsp:sp>
    <dsp:sp modelId="{36CD510C-0D79-46C2-881A-EB8CD4CC97A0}">
      <dsp:nvSpPr>
        <dsp:cNvPr id="0" name=""/>
        <dsp:cNvSpPr/>
      </dsp:nvSpPr>
      <dsp:spPr>
        <a:xfrm>
          <a:off x="3259712" y="1278815"/>
          <a:ext cx="3094474" cy="17050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000" kern="1200" dirty="0" smtClean="0"/>
            <a:t>Carácter jurídicamente vinculante</a:t>
          </a:r>
          <a:endParaRPr lang="es-PE" sz="3000" kern="1200" dirty="0"/>
        </a:p>
      </dsp:txBody>
      <dsp:txXfrm>
        <a:off x="3342947" y="1362050"/>
        <a:ext cx="2928004" cy="1538616"/>
      </dsp:txXfrm>
    </dsp:sp>
    <dsp:sp modelId="{B79AD728-D3CB-4923-A2CC-676F7D523711}">
      <dsp:nvSpPr>
        <dsp:cNvPr id="0" name=""/>
        <dsp:cNvSpPr/>
      </dsp:nvSpPr>
      <dsp:spPr>
        <a:xfrm>
          <a:off x="6509098" y="1278815"/>
          <a:ext cx="3094474" cy="17050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000" kern="1200" dirty="0" smtClean="0"/>
            <a:t>Aplicación inmediata a casos concretos</a:t>
          </a:r>
          <a:endParaRPr lang="es-PE" sz="3000" kern="1200" dirty="0"/>
        </a:p>
      </dsp:txBody>
      <dsp:txXfrm>
        <a:off x="6592333" y="1362050"/>
        <a:ext cx="2928004" cy="15386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84DFC-3451-43AD-A67B-DB8965D0188C}">
      <dsp:nvSpPr>
        <dsp:cNvPr id="0" name=""/>
        <dsp:cNvSpPr/>
      </dsp:nvSpPr>
      <dsp:spPr>
        <a:xfrm>
          <a:off x="0" y="0"/>
          <a:ext cx="99722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9833F2-6E65-4F30-8272-38F35D42175D}">
      <dsp:nvSpPr>
        <dsp:cNvPr id="0" name=""/>
        <dsp:cNvSpPr/>
      </dsp:nvSpPr>
      <dsp:spPr>
        <a:xfrm>
          <a:off x="0" y="0"/>
          <a:ext cx="1994441" cy="4050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400" kern="1200" dirty="0" smtClean="0"/>
            <a:t>¿Son suficientes para interpretar la Constitución?</a:t>
          </a:r>
          <a:endParaRPr lang="es-PE" sz="2400" kern="1200" dirty="0"/>
        </a:p>
      </dsp:txBody>
      <dsp:txXfrm>
        <a:off x="0" y="0"/>
        <a:ext cx="1994441" cy="4050552"/>
      </dsp:txXfrm>
    </dsp:sp>
    <dsp:sp modelId="{753DC72F-FF89-41A9-B0FB-877E303F9C4E}">
      <dsp:nvSpPr>
        <dsp:cNvPr id="0" name=""/>
        <dsp:cNvSpPr/>
      </dsp:nvSpPr>
      <dsp:spPr>
        <a:xfrm>
          <a:off x="2144024" y="47615"/>
          <a:ext cx="7828184" cy="952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4100" kern="1200" dirty="0" smtClean="0"/>
            <a:t>Literal (gramatical)</a:t>
          </a:r>
          <a:endParaRPr lang="es-PE" sz="4100" kern="1200" dirty="0"/>
        </a:p>
      </dsp:txBody>
      <dsp:txXfrm>
        <a:off x="2144024" y="47615"/>
        <a:ext cx="7828184" cy="952314"/>
      </dsp:txXfrm>
    </dsp:sp>
    <dsp:sp modelId="{88950DCF-9AE6-486A-A27E-C6A7CB069C24}">
      <dsp:nvSpPr>
        <dsp:cNvPr id="0" name=""/>
        <dsp:cNvSpPr/>
      </dsp:nvSpPr>
      <dsp:spPr>
        <a:xfrm>
          <a:off x="1994441" y="999930"/>
          <a:ext cx="79777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8E81F4-F3C0-4FB1-8A88-8EFF069EC713}">
      <dsp:nvSpPr>
        <dsp:cNvPr id="0" name=""/>
        <dsp:cNvSpPr/>
      </dsp:nvSpPr>
      <dsp:spPr>
        <a:xfrm>
          <a:off x="2144024" y="1047546"/>
          <a:ext cx="7828184" cy="952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4100" kern="1200" dirty="0" smtClean="0"/>
            <a:t>Histórico</a:t>
          </a:r>
          <a:endParaRPr lang="es-PE" sz="4100" kern="1200" dirty="0"/>
        </a:p>
      </dsp:txBody>
      <dsp:txXfrm>
        <a:off x="2144024" y="1047546"/>
        <a:ext cx="7828184" cy="952314"/>
      </dsp:txXfrm>
    </dsp:sp>
    <dsp:sp modelId="{D9746190-80B8-4F7C-8558-9612A66EEFD0}">
      <dsp:nvSpPr>
        <dsp:cNvPr id="0" name=""/>
        <dsp:cNvSpPr/>
      </dsp:nvSpPr>
      <dsp:spPr>
        <a:xfrm>
          <a:off x="1994441" y="1999861"/>
          <a:ext cx="79777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072DA3-7E5D-4911-86BC-3FEB2FECFAF6}">
      <dsp:nvSpPr>
        <dsp:cNvPr id="0" name=""/>
        <dsp:cNvSpPr/>
      </dsp:nvSpPr>
      <dsp:spPr>
        <a:xfrm>
          <a:off x="2144024" y="2047476"/>
          <a:ext cx="7828184" cy="952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4100" kern="1200" dirty="0" smtClean="0"/>
            <a:t>Teleológico (subjetivo/objetivo)</a:t>
          </a:r>
          <a:endParaRPr lang="es-PE" sz="4100" kern="1200" dirty="0"/>
        </a:p>
      </dsp:txBody>
      <dsp:txXfrm>
        <a:off x="2144024" y="2047476"/>
        <a:ext cx="7828184" cy="952314"/>
      </dsp:txXfrm>
    </dsp:sp>
    <dsp:sp modelId="{C2CA0462-4B35-47A1-968D-71DA2A1ABE7F}">
      <dsp:nvSpPr>
        <dsp:cNvPr id="0" name=""/>
        <dsp:cNvSpPr/>
      </dsp:nvSpPr>
      <dsp:spPr>
        <a:xfrm>
          <a:off x="1994441" y="2999791"/>
          <a:ext cx="79777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AB79E5-32A3-49A9-956B-17DC2C25D200}">
      <dsp:nvSpPr>
        <dsp:cNvPr id="0" name=""/>
        <dsp:cNvSpPr/>
      </dsp:nvSpPr>
      <dsp:spPr>
        <a:xfrm>
          <a:off x="2144024" y="3047407"/>
          <a:ext cx="7828184" cy="952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4100" kern="1200" dirty="0" smtClean="0"/>
            <a:t>Sistemático </a:t>
          </a:r>
          <a:endParaRPr lang="es-PE" sz="4100" kern="1200" dirty="0"/>
        </a:p>
      </dsp:txBody>
      <dsp:txXfrm>
        <a:off x="2144024" y="3047407"/>
        <a:ext cx="7828184" cy="952314"/>
      </dsp:txXfrm>
    </dsp:sp>
    <dsp:sp modelId="{1E29F5AD-DBED-47AF-9C97-F9A50CD123D0}">
      <dsp:nvSpPr>
        <dsp:cNvPr id="0" name=""/>
        <dsp:cNvSpPr/>
      </dsp:nvSpPr>
      <dsp:spPr>
        <a:xfrm>
          <a:off x="1994441" y="3999722"/>
          <a:ext cx="79777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CEFDFB-40DA-4D27-BBD4-EA035BAD7E44}">
      <dsp:nvSpPr>
        <dsp:cNvPr id="0" name=""/>
        <dsp:cNvSpPr/>
      </dsp:nvSpPr>
      <dsp:spPr>
        <a:xfrm>
          <a:off x="-4776901" y="-732162"/>
          <a:ext cx="5689690" cy="5689690"/>
        </a:xfrm>
        <a:prstGeom prst="blockArc">
          <a:avLst>
            <a:gd name="adj1" fmla="val 18900000"/>
            <a:gd name="adj2" fmla="val 2700000"/>
            <a:gd name="adj3" fmla="val 38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059BA8-71DC-4E60-A750-2528C7AB2762}">
      <dsp:nvSpPr>
        <dsp:cNvPr id="0" name=""/>
        <dsp:cNvSpPr/>
      </dsp:nvSpPr>
      <dsp:spPr>
        <a:xfrm>
          <a:off x="478041" y="324846"/>
          <a:ext cx="9078123" cy="6500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5961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900" kern="1200" dirty="0" smtClean="0"/>
            <a:t>Habitualmente, interpretación de la ley a la Constitución </a:t>
          </a:r>
          <a:endParaRPr lang="es-PE" sz="1900" kern="1200" dirty="0"/>
        </a:p>
      </dsp:txBody>
      <dsp:txXfrm>
        <a:off x="478041" y="324846"/>
        <a:ext cx="9078123" cy="650030"/>
      </dsp:txXfrm>
    </dsp:sp>
    <dsp:sp modelId="{B38ACB91-34D9-4D17-8C69-7C33FD13E208}">
      <dsp:nvSpPr>
        <dsp:cNvPr id="0" name=""/>
        <dsp:cNvSpPr/>
      </dsp:nvSpPr>
      <dsp:spPr>
        <a:xfrm>
          <a:off x="71772" y="243592"/>
          <a:ext cx="812537" cy="8125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871533-E930-4E68-8638-C5B7F2CF1B28}">
      <dsp:nvSpPr>
        <dsp:cNvPr id="0" name=""/>
        <dsp:cNvSpPr/>
      </dsp:nvSpPr>
      <dsp:spPr>
        <a:xfrm>
          <a:off x="850718" y="1300060"/>
          <a:ext cx="8705446" cy="6500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5961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900" kern="1200" dirty="0" smtClean="0"/>
            <a:t>Interpretación de la Constitución de conformidad con la CADH (Derecho Internacional de los Derechos Humanos) – Control de convencionalidad</a:t>
          </a:r>
          <a:endParaRPr lang="es-PE" sz="1900" kern="1200" dirty="0"/>
        </a:p>
      </dsp:txBody>
      <dsp:txXfrm>
        <a:off x="850718" y="1300060"/>
        <a:ext cx="8705446" cy="650030"/>
      </dsp:txXfrm>
    </dsp:sp>
    <dsp:sp modelId="{9837A8A9-10BC-41CE-A5D5-C1A7631EECB2}">
      <dsp:nvSpPr>
        <dsp:cNvPr id="0" name=""/>
        <dsp:cNvSpPr/>
      </dsp:nvSpPr>
      <dsp:spPr>
        <a:xfrm>
          <a:off x="444449" y="1218806"/>
          <a:ext cx="812537" cy="8125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BFC4B-CCB9-4266-8B70-69060C13B203}">
      <dsp:nvSpPr>
        <dsp:cNvPr id="0" name=""/>
        <dsp:cNvSpPr/>
      </dsp:nvSpPr>
      <dsp:spPr>
        <a:xfrm>
          <a:off x="850718" y="2275274"/>
          <a:ext cx="8705446" cy="6500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5961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900" kern="1200" dirty="0" err="1" smtClean="0"/>
            <a:t>Constitucionalización</a:t>
          </a:r>
          <a:r>
            <a:rPr lang="es-PE" sz="1900" kern="1200" dirty="0" smtClean="0"/>
            <a:t> del DIDH e internacionalización del DC</a:t>
          </a:r>
          <a:endParaRPr lang="es-PE" sz="1900" kern="1200" dirty="0"/>
        </a:p>
      </dsp:txBody>
      <dsp:txXfrm>
        <a:off x="850718" y="2275274"/>
        <a:ext cx="8705446" cy="650030"/>
      </dsp:txXfrm>
    </dsp:sp>
    <dsp:sp modelId="{5DAE4A7D-427B-46F8-8F5D-68058D249A91}">
      <dsp:nvSpPr>
        <dsp:cNvPr id="0" name=""/>
        <dsp:cNvSpPr/>
      </dsp:nvSpPr>
      <dsp:spPr>
        <a:xfrm>
          <a:off x="444449" y="2194020"/>
          <a:ext cx="812537" cy="8125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C145F9-8529-4A1F-A63B-8F3944CB48D4}">
      <dsp:nvSpPr>
        <dsp:cNvPr id="0" name=""/>
        <dsp:cNvSpPr/>
      </dsp:nvSpPr>
      <dsp:spPr>
        <a:xfrm>
          <a:off x="478041" y="3250488"/>
          <a:ext cx="9078123" cy="6500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5961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900" kern="1200" dirty="0" smtClean="0"/>
            <a:t>Constitucionalismo en red y diálogo jurisprudencial</a:t>
          </a:r>
          <a:endParaRPr lang="es-PE" sz="1900" kern="1200" dirty="0"/>
        </a:p>
      </dsp:txBody>
      <dsp:txXfrm>
        <a:off x="478041" y="3250488"/>
        <a:ext cx="9078123" cy="650030"/>
      </dsp:txXfrm>
    </dsp:sp>
    <dsp:sp modelId="{20B6516F-B3DE-4FD4-9637-BC8CADBEFBA3}">
      <dsp:nvSpPr>
        <dsp:cNvPr id="0" name=""/>
        <dsp:cNvSpPr/>
      </dsp:nvSpPr>
      <dsp:spPr>
        <a:xfrm>
          <a:off x="71772" y="3169235"/>
          <a:ext cx="812537" cy="8125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8533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5045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39018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7448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32954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02624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5440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19859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55604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82591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74376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87146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3603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59188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9275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77104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1889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81842-387E-4FD1-BB01-32827A424183}" type="datetimeFigureOut">
              <a:rPr lang="es-PE" smtClean="0"/>
              <a:t>27/11/2015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81B48-EA2D-4D8B-B841-28C4CE61EE1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739059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322" y="2689412"/>
            <a:ext cx="8144134" cy="1417367"/>
          </a:xfrm>
        </p:spPr>
        <p:txBody>
          <a:bodyPr/>
          <a:lstStyle/>
          <a:p>
            <a:r>
              <a:rPr lang="es-PE" sz="4000" dirty="0" smtClean="0"/>
              <a:t>PRINCIPIOS DE INTERPRETACIÓN CONSTITUCIONAL</a:t>
            </a:r>
            <a:endParaRPr lang="es-PE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Juan Carlos Díaz Colchado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10342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Interpretación de la ley y de la Constitución</a:t>
            </a:r>
            <a:endParaRPr lang="es-PE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122635"/>
              </p:ext>
            </p:extLst>
          </p:nvPr>
        </p:nvGraphicFramePr>
        <p:xfrm>
          <a:off x="680282" y="2164976"/>
          <a:ext cx="9405012" cy="4491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89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Diferencias entre la Ley y la Constitución </a:t>
            </a:r>
            <a:endParaRPr lang="es-PE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2535886"/>
              </p:ext>
            </p:extLst>
          </p:nvPr>
        </p:nvGraphicFramePr>
        <p:xfrm>
          <a:off x="681038" y="2336798"/>
          <a:ext cx="9613899" cy="3889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2091"/>
                <a:gridCol w="3106271"/>
                <a:gridCol w="3665537"/>
              </a:tblGrid>
              <a:tr h="486190">
                <a:tc>
                  <a:txBody>
                    <a:bodyPr/>
                    <a:lstStyle/>
                    <a:p>
                      <a:r>
                        <a:rPr lang="es-PE" dirty="0" smtClean="0"/>
                        <a:t>Criterios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Constitución 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Ley </a:t>
                      </a:r>
                      <a:endParaRPr lang="es-PE" dirty="0"/>
                    </a:p>
                  </a:txBody>
                  <a:tcPr/>
                </a:tc>
              </a:tr>
              <a:tr h="486190">
                <a:tc>
                  <a:txBody>
                    <a:bodyPr/>
                    <a:lstStyle/>
                    <a:p>
                      <a:r>
                        <a:rPr lang="es-PE" dirty="0" smtClean="0"/>
                        <a:t>Legitimidad  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P. Constituyente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P. Constituido</a:t>
                      </a:r>
                      <a:endParaRPr lang="es-PE" dirty="0"/>
                    </a:p>
                  </a:txBody>
                  <a:tcPr/>
                </a:tc>
              </a:tr>
              <a:tr h="486190">
                <a:tc>
                  <a:txBody>
                    <a:bodyPr/>
                    <a:lstStyle/>
                    <a:p>
                      <a:r>
                        <a:rPr lang="es-PE" dirty="0" smtClean="0"/>
                        <a:t>Estructura de sus normas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Reglas y principios 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Más reglas que principios</a:t>
                      </a:r>
                      <a:endParaRPr lang="es-PE" dirty="0"/>
                    </a:p>
                  </a:txBody>
                  <a:tcPr/>
                </a:tc>
              </a:tr>
              <a:tr h="1012759">
                <a:tc>
                  <a:txBody>
                    <a:bodyPr/>
                    <a:lstStyle/>
                    <a:p>
                      <a:r>
                        <a:rPr lang="es-PE" dirty="0" smtClean="0"/>
                        <a:t>Reforma 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Procedimiento agravado (rigidez)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Una ley se deroga o modifica por otra ley o norma de igual</a:t>
                      </a:r>
                      <a:r>
                        <a:rPr lang="es-PE" baseline="0" dirty="0" smtClean="0"/>
                        <a:t> rango</a:t>
                      </a:r>
                      <a:endParaRPr lang="es-PE" dirty="0"/>
                    </a:p>
                  </a:txBody>
                  <a:tcPr/>
                </a:tc>
              </a:tr>
              <a:tr h="708931">
                <a:tc>
                  <a:txBody>
                    <a:bodyPr/>
                    <a:lstStyle/>
                    <a:p>
                      <a:r>
                        <a:rPr lang="es-PE" dirty="0" smtClean="0"/>
                        <a:t>Contenido 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Altamente político / </a:t>
                      </a:r>
                      <a:r>
                        <a:rPr lang="es-PE" dirty="0" smtClean="0"/>
                        <a:t>moral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Más técnico</a:t>
                      </a:r>
                      <a:endParaRPr lang="es-PE" dirty="0"/>
                    </a:p>
                  </a:txBody>
                  <a:tcPr/>
                </a:tc>
              </a:tr>
              <a:tr h="708931">
                <a:tc>
                  <a:txBody>
                    <a:bodyPr/>
                    <a:lstStyle/>
                    <a:p>
                      <a:r>
                        <a:rPr lang="es-PE" dirty="0" smtClean="0"/>
                        <a:t>Mecanismo de protección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Procesos constitucionales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Ley</a:t>
                      </a:r>
                      <a:r>
                        <a:rPr lang="es-PE" baseline="0" dirty="0" smtClean="0"/>
                        <a:t> se aplica a través de procesos ordinarios</a:t>
                      </a:r>
                      <a:endParaRPr lang="es-P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15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Naturaleza de la Constitución</a:t>
            </a:r>
            <a:endParaRPr lang="es-PE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587157"/>
              </p:ext>
            </p:extLst>
          </p:nvPr>
        </p:nvGraphicFramePr>
        <p:xfrm>
          <a:off x="681038" y="2097741"/>
          <a:ext cx="9613900" cy="4262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9513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Criterios (métodos) de interpretación de la Ley</a:t>
            </a:r>
            <a:endParaRPr lang="es-PE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865885"/>
              </p:ext>
            </p:extLst>
          </p:nvPr>
        </p:nvGraphicFramePr>
        <p:xfrm>
          <a:off x="322729" y="2336801"/>
          <a:ext cx="9972209" cy="4050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3515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Principios de interpretación de la Constitución (1)</a:t>
            </a:r>
            <a:endParaRPr lang="es-PE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503440"/>
              </p:ext>
            </p:extLst>
          </p:nvPr>
        </p:nvGraphicFramePr>
        <p:xfrm>
          <a:off x="430306" y="2336800"/>
          <a:ext cx="9864632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8213"/>
                <a:gridCol w="8176419"/>
              </a:tblGrid>
              <a:tr h="370840">
                <a:tc>
                  <a:txBody>
                    <a:bodyPr/>
                    <a:lstStyle/>
                    <a:p>
                      <a:r>
                        <a:rPr lang="es-P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Principio </a:t>
                      </a:r>
                      <a:endParaRPr lang="es-P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Concepto</a:t>
                      </a:r>
                      <a:r>
                        <a:rPr lang="es-P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s-P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084431">
                <a:tc>
                  <a:txBody>
                    <a:bodyPr/>
                    <a:lstStyle/>
                    <a:p>
                      <a:pPr algn="l"/>
                      <a:r>
                        <a:rPr lang="es-PE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Principio de unidad</a:t>
                      </a:r>
                      <a:endParaRPr lang="es-PE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PE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PE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Conforme al cual la interpretación de la Constitución debe estar orientada a considerarla como un “todo” armónico y sistemático, a partir del cual se organiza el sistema jurídico en su conjunto</a:t>
                      </a:r>
                    </a:p>
                    <a:p>
                      <a:endParaRPr lang="es-P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PE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Principio</a:t>
                      </a:r>
                      <a:r>
                        <a:rPr lang="es-PE" b="1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 concordancia práctica</a:t>
                      </a:r>
                      <a:endParaRPr lang="es-PE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PE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virtud del cual toda aparente tensión entre las propias disposiciones constitucionales debe ser resuelta “optimizando” su interpretación, es decir, sin “sacrificar” ninguno de los valores, derechos o principios concernidos, y teniendo presente que, en última instancia, todo precepto constitucional, incluso aquellos pertenecientes a la denominada “Constitución orgánica” se encuentran reconducidos a la protección de los derechos fundamentales, como manifestaciones del principio-derecho de dignidad humana, cuya defensa y respeto es el fin supremo de la sociedad y el Estado</a:t>
                      </a:r>
                      <a:endParaRPr lang="es-P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709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Principios de interpretación de la Constitución </a:t>
            </a:r>
            <a:r>
              <a:rPr lang="es-PE" dirty="0" smtClean="0"/>
              <a:t>(2)</a:t>
            </a:r>
            <a:endParaRPr lang="es-PE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157558"/>
              </p:ext>
            </p:extLst>
          </p:nvPr>
        </p:nvGraphicFramePr>
        <p:xfrm>
          <a:off x="268941" y="2336799"/>
          <a:ext cx="10025997" cy="4198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8425797"/>
              </a:tblGrid>
              <a:tr h="395469">
                <a:tc>
                  <a:txBody>
                    <a:bodyPr/>
                    <a:lstStyle/>
                    <a:p>
                      <a:r>
                        <a:rPr lang="es-PE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Principio </a:t>
                      </a:r>
                      <a:endParaRPr lang="es-PE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Concepto </a:t>
                      </a:r>
                      <a:endParaRPr lang="es-PE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560206">
                <a:tc>
                  <a:txBody>
                    <a:bodyPr/>
                    <a:lstStyle/>
                    <a:p>
                      <a:pPr algn="l"/>
                      <a:r>
                        <a:rPr lang="es-PE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Principio</a:t>
                      </a:r>
                      <a:r>
                        <a:rPr lang="es-PE" b="1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 c</a:t>
                      </a:r>
                      <a:r>
                        <a:rPr lang="es-PE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orrección funcional</a:t>
                      </a:r>
                      <a:endParaRPr lang="es-PE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PE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Este principio exige al juez constitucional que, al realizar su labor de interpretación, no desvirtúe las funciones y competencias que el Constituyente ha asignado a cada uno de los órganos constitucionales, de modo tal que el equilibrio inherente al Estado Constitucional, como presupuesto del respeto de los derechos fundamentales, se encuentre plenamente garantizado</a:t>
                      </a:r>
                      <a:endParaRPr lang="es-PE" dirty="0"/>
                    </a:p>
                  </a:txBody>
                  <a:tcPr/>
                </a:tc>
              </a:tr>
              <a:tr h="9751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Principio de eficacia integradora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PE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“producto” de la interpretación sólo podrá ser considerado como válido en la medida que contribuya a integrar, pacificar y ordenar las relaciones de los poderes públicos entre sí y las de éstos con la sociedad</a:t>
                      </a:r>
                      <a:endParaRPr lang="es-PE" dirty="0"/>
                    </a:p>
                  </a:txBody>
                  <a:tcPr/>
                </a:tc>
              </a:tr>
              <a:tr h="12676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Principio de</a:t>
                      </a:r>
                      <a:r>
                        <a:rPr lang="es-PE" b="1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fuerza normativa</a:t>
                      </a:r>
                      <a:endParaRPr lang="es-PE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PE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interpretación constitucional debe encontrarse orientada a relevar y respetar la naturaleza de la Constitución como norma jurídica, vinculante </a:t>
                      </a:r>
                      <a:r>
                        <a:rPr lang="es-PE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</a:t>
                      </a:r>
                      <a:r>
                        <a:rPr lang="es-PE" sz="18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toto</a:t>
                      </a:r>
                      <a:r>
                        <a:rPr lang="es-PE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PE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no sólo parcialmente. Esta vinculación alcanza a todo poder público y a la sociedad en su conjunto</a:t>
                      </a:r>
                      <a:endParaRPr lang="es-P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182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Interpretación conforme  </a:t>
            </a:r>
            <a:endParaRPr lang="es-PE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7705180"/>
              </p:ext>
            </p:extLst>
          </p:nvPr>
        </p:nvGraphicFramePr>
        <p:xfrm>
          <a:off x="681038" y="2336800"/>
          <a:ext cx="9613900" cy="4225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724916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113</TotalTime>
  <Words>512</Words>
  <Application>Microsoft Office PowerPoint</Application>
  <PresentationFormat>Panorámica</PresentationFormat>
  <Paragraphs>59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Berlín</vt:lpstr>
      <vt:lpstr>PRINCIPIOS DE INTERPRETACIÓN CONSTITUCIONAL</vt:lpstr>
      <vt:lpstr>Interpretación de la ley y de la Constitución</vt:lpstr>
      <vt:lpstr>Diferencias entre la Ley y la Constitución </vt:lpstr>
      <vt:lpstr>Naturaleza de la Constitución</vt:lpstr>
      <vt:lpstr>Criterios (métodos) de interpretación de la Ley</vt:lpstr>
      <vt:lpstr>Principios de interpretación de la Constitución (1)</vt:lpstr>
      <vt:lpstr>Principios de interpretación de la Constitución (2)</vt:lpstr>
      <vt:lpstr>Interpretación conforme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PRINCIPIOS DE INTERPRETACIÓN CONSTITUCIONAL</dc:title>
  <dc:creator>JUAN CARLOS</dc:creator>
  <cp:lastModifiedBy>JUAN CARLOS</cp:lastModifiedBy>
  <cp:revision>10</cp:revision>
  <dcterms:created xsi:type="dcterms:W3CDTF">2015-11-25T01:31:20Z</dcterms:created>
  <dcterms:modified xsi:type="dcterms:W3CDTF">2015-11-28T04:32:32Z</dcterms:modified>
</cp:coreProperties>
</file>