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8E9D86-9ACD-4150-BFB8-F44918B40B8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A60682E1-1391-4C77-BA0E-9C6D8B8323D1}">
      <dgm:prSet phldrT="[Texto]"/>
      <dgm:spPr/>
      <dgm:t>
        <a:bodyPr/>
        <a:lstStyle/>
        <a:p>
          <a:r>
            <a:rPr lang="es-PE" dirty="0" smtClean="0"/>
            <a:t>Derecho constitucional</a:t>
          </a:r>
          <a:endParaRPr lang="es-PE" dirty="0"/>
        </a:p>
      </dgm:t>
    </dgm:pt>
    <dgm:pt modelId="{F4801783-AD7A-435B-B7EF-235104B47BF9}" type="parTrans" cxnId="{EAD3EC6B-BF35-4EC0-BE37-0982B5E39FA5}">
      <dgm:prSet/>
      <dgm:spPr/>
      <dgm:t>
        <a:bodyPr/>
        <a:lstStyle/>
        <a:p>
          <a:endParaRPr lang="es-PE"/>
        </a:p>
      </dgm:t>
    </dgm:pt>
    <dgm:pt modelId="{D712093E-CACB-48D8-98A1-611D0E7CADC7}" type="sibTrans" cxnId="{EAD3EC6B-BF35-4EC0-BE37-0982B5E39FA5}">
      <dgm:prSet/>
      <dgm:spPr/>
      <dgm:t>
        <a:bodyPr/>
        <a:lstStyle/>
        <a:p>
          <a:endParaRPr lang="es-PE"/>
        </a:p>
      </dgm:t>
    </dgm:pt>
    <dgm:pt modelId="{97115543-BAC4-4238-A93D-8A66057DCF45}">
      <dgm:prSet phldrT="[Texto]"/>
      <dgm:spPr/>
      <dgm:t>
        <a:bodyPr/>
        <a:lstStyle/>
        <a:p>
          <a:r>
            <a:rPr lang="es-PE" dirty="0" smtClean="0"/>
            <a:t>Limita el poder</a:t>
          </a:r>
          <a:endParaRPr lang="es-PE" dirty="0"/>
        </a:p>
      </dgm:t>
    </dgm:pt>
    <dgm:pt modelId="{7A054678-EB92-4B64-B35E-015959F7B4A8}" type="parTrans" cxnId="{0AD0FC43-E0D0-447E-AAA9-0FFBE6D7F150}">
      <dgm:prSet/>
      <dgm:spPr/>
      <dgm:t>
        <a:bodyPr/>
        <a:lstStyle/>
        <a:p>
          <a:endParaRPr lang="es-PE"/>
        </a:p>
      </dgm:t>
    </dgm:pt>
    <dgm:pt modelId="{813B317C-2D65-4077-BB5D-8946E92BA918}" type="sibTrans" cxnId="{0AD0FC43-E0D0-447E-AAA9-0FFBE6D7F150}">
      <dgm:prSet/>
      <dgm:spPr/>
      <dgm:t>
        <a:bodyPr/>
        <a:lstStyle/>
        <a:p>
          <a:endParaRPr lang="es-PE"/>
        </a:p>
      </dgm:t>
    </dgm:pt>
    <dgm:pt modelId="{B3FD6B80-1E3D-48B3-AF81-B3B9EDC4B8F9}">
      <dgm:prSet phldrT="[Texto]"/>
      <dgm:spPr/>
      <dgm:t>
        <a:bodyPr/>
        <a:lstStyle/>
        <a:p>
          <a:r>
            <a:rPr lang="es-PE" dirty="0" smtClean="0"/>
            <a:t>Garantiza derechos fundamentales</a:t>
          </a:r>
          <a:endParaRPr lang="es-PE" dirty="0"/>
        </a:p>
      </dgm:t>
    </dgm:pt>
    <dgm:pt modelId="{39D1D4C5-E210-4B8B-89DE-46268C7651C9}" type="parTrans" cxnId="{D144B5D1-C6DD-4748-B242-F3F08B35DFC8}">
      <dgm:prSet/>
      <dgm:spPr/>
      <dgm:t>
        <a:bodyPr/>
        <a:lstStyle/>
        <a:p>
          <a:endParaRPr lang="es-PE"/>
        </a:p>
      </dgm:t>
    </dgm:pt>
    <dgm:pt modelId="{496C60B2-2655-4C20-B646-F0AFF12556E5}" type="sibTrans" cxnId="{D144B5D1-C6DD-4748-B242-F3F08B35DFC8}">
      <dgm:prSet/>
      <dgm:spPr/>
      <dgm:t>
        <a:bodyPr/>
        <a:lstStyle/>
        <a:p>
          <a:endParaRPr lang="es-PE"/>
        </a:p>
      </dgm:t>
    </dgm:pt>
    <dgm:pt modelId="{04B279D0-4142-4AF0-AEC7-A2C9CAD0D6F6}">
      <dgm:prSet phldrT="[Texto]"/>
      <dgm:spPr/>
      <dgm:t>
        <a:bodyPr/>
        <a:lstStyle/>
        <a:p>
          <a:r>
            <a:rPr lang="es-PE" dirty="0" smtClean="0"/>
            <a:t>Política </a:t>
          </a:r>
          <a:endParaRPr lang="es-PE" dirty="0"/>
        </a:p>
      </dgm:t>
    </dgm:pt>
    <dgm:pt modelId="{D942A584-54B7-4DED-8E1D-A92F3CD00487}" type="parTrans" cxnId="{22984869-5950-40C4-B7B7-34E2B6686295}">
      <dgm:prSet/>
      <dgm:spPr/>
      <dgm:t>
        <a:bodyPr/>
        <a:lstStyle/>
        <a:p>
          <a:endParaRPr lang="es-PE"/>
        </a:p>
      </dgm:t>
    </dgm:pt>
    <dgm:pt modelId="{FB2DD4B0-4BDD-4838-9538-31E8A97FA134}" type="sibTrans" cxnId="{22984869-5950-40C4-B7B7-34E2B6686295}">
      <dgm:prSet/>
      <dgm:spPr/>
      <dgm:t>
        <a:bodyPr/>
        <a:lstStyle/>
        <a:p>
          <a:endParaRPr lang="es-PE"/>
        </a:p>
      </dgm:t>
    </dgm:pt>
    <dgm:pt modelId="{5A7AA811-B6DC-406B-A31C-15A2E70F6C4F}">
      <dgm:prSet phldrT="[Texto]"/>
      <dgm:spPr/>
      <dgm:t>
        <a:bodyPr/>
        <a:lstStyle/>
        <a:p>
          <a:r>
            <a:rPr lang="es-PE" dirty="0" smtClean="0"/>
            <a:t>Realización de los derechos</a:t>
          </a:r>
          <a:endParaRPr lang="es-PE" dirty="0"/>
        </a:p>
      </dgm:t>
    </dgm:pt>
    <dgm:pt modelId="{4B2BAD99-D4F6-4EA4-93DE-7FB029EA091E}" type="parTrans" cxnId="{1A9221E6-2145-4C66-9AF8-161800FA9066}">
      <dgm:prSet/>
      <dgm:spPr/>
      <dgm:t>
        <a:bodyPr/>
        <a:lstStyle/>
        <a:p>
          <a:endParaRPr lang="es-PE"/>
        </a:p>
      </dgm:t>
    </dgm:pt>
    <dgm:pt modelId="{47CD04C7-97D4-474F-8B66-909F9FB22F6E}" type="sibTrans" cxnId="{1A9221E6-2145-4C66-9AF8-161800FA9066}">
      <dgm:prSet/>
      <dgm:spPr/>
      <dgm:t>
        <a:bodyPr/>
        <a:lstStyle/>
        <a:p>
          <a:endParaRPr lang="es-PE"/>
        </a:p>
      </dgm:t>
    </dgm:pt>
    <dgm:pt modelId="{DE86C0BC-DC15-4F7F-AD75-6B2C343ECACC}">
      <dgm:prSet phldrT="[Texto]"/>
      <dgm:spPr/>
      <dgm:t>
        <a:bodyPr/>
        <a:lstStyle/>
        <a:p>
          <a:r>
            <a:rPr lang="es-PE" dirty="0" smtClean="0"/>
            <a:t>Fuente de creación del derecho</a:t>
          </a:r>
          <a:endParaRPr lang="es-PE" dirty="0"/>
        </a:p>
      </dgm:t>
    </dgm:pt>
    <dgm:pt modelId="{DC9BAF56-ABFC-4E8A-BCDB-1DD3FEE2890C}" type="parTrans" cxnId="{7389985A-9370-46DF-8432-A4776A1F475E}">
      <dgm:prSet/>
      <dgm:spPr/>
      <dgm:t>
        <a:bodyPr/>
        <a:lstStyle/>
        <a:p>
          <a:endParaRPr lang="es-PE"/>
        </a:p>
      </dgm:t>
    </dgm:pt>
    <dgm:pt modelId="{829B7907-7896-4BD8-9B27-BDA885DCDF00}" type="sibTrans" cxnId="{7389985A-9370-46DF-8432-A4776A1F475E}">
      <dgm:prSet/>
      <dgm:spPr/>
      <dgm:t>
        <a:bodyPr/>
        <a:lstStyle/>
        <a:p>
          <a:endParaRPr lang="es-PE"/>
        </a:p>
      </dgm:t>
    </dgm:pt>
    <dgm:pt modelId="{74C20D70-02D9-408D-A8DB-2451AF4E8098}">
      <dgm:prSet phldrT="[Texto]"/>
      <dgm:spPr/>
      <dgm:t>
        <a:bodyPr/>
        <a:lstStyle/>
        <a:p>
          <a:r>
            <a:rPr lang="es-PE" dirty="0" smtClean="0"/>
            <a:t>DC y Pol</a:t>
          </a:r>
          <a:endParaRPr lang="es-PE" dirty="0"/>
        </a:p>
      </dgm:t>
    </dgm:pt>
    <dgm:pt modelId="{FD0B8A95-B576-4C7E-8119-0902396D3130}" type="parTrans" cxnId="{71AB1D91-525D-472A-BE84-3CFEDD3BF23A}">
      <dgm:prSet/>
      <dgm:spPr/>
      <dgm:t>
        <a:bodyPr/>
        <a:lstStyle/>
        <a:p>
          <a:endParaRPr lang="es-PE"/>
        </a:p>
      </dgm:t>
    </dgm:pt>
    <dgm:pt modelId="{ED56D53D-3B22-4CAF-A523-9B0B43795E4B}" type="sibTrans" cxnId="{71AB1D91-525D-472A-BE84-3CFEDD3BF23A}">
      <dgm:prSet/>
      <dgm:spPr/>
      <dgm:t>
        <a:bodyPr/>
        <a:lstStyle/>
        <a:p>
          <a:endParaRPr lang="es-PE"/>
        </a:p>
      </dgm:t>
    </dgm:pt>
    <dgm:pt modelId="{8575B9F0-0E4D-4BC7-9B4D-5930EACD8EFB}">
      <dgm:prSet phldrT="[Texto]"/>
      <dgm:spPr/>
      <dgm:t>
        <a:bodyPr/>
        <a:lstStyle/>
        <a:p>
          <a:r>
            <a:rPr lang="es-PE" dirty="0" smtClean="0"/>
            <a:t>Política constitucional</a:t>
          </a:r>
          <a:endParaRPr lang="es-PE" dirty="0"/>
        </a:p>
      </dgm:t>
    </dgm:pt>
    <dgm:pt modelId="{587D97E2-4A8F-4E75-9550-1D2C48DD31C2}" type="parTrans" cxnId="{39E1EB6E-543A-4B64-AF28-ED53B9A32FC2}">
      <dgm:prSet/>
      <dgm:spPr/>
      <dgm:t>
        <a:bodyPr/>
        <a:lstStyle/>
        <a:p>
          <a:endParaRPr lang="es-PE"/>
        </a:p>
      </dgm:t>
    </dgm:pt>
    <dgm:pt modelId="{EDADA920-A7B0-425B-A7D7-B85536D3DEA4}" type="sibTrans" cxnId="{39E1EB6E-543A-4B64-AF28-ED53B9A32FC2}">
      <dgm:prSet/>
      <dgm:spPr/>
      <dgm:t>
        <a:bodyPr/>
        <a:lstStyle/>
        <a:p>
          <a:endParaRPr lang="es-PE"/>
        </a:p>
      </dgm:t>
    </dgm:pt>
    <dgm:pt modelId="{FE67897C-3428-4325-8B61-5876FCACB893}">
      <dgm:prSet phldrT="[Texto]"/>
      <dgm:spPr/>
      <dgm:t>
        <a:bodyPr/>
        <a:lstStyle/>
        <a:p>
          <a:r>
            <a:rPr lang="es-PE" dirty="0" smtClean="0"/>
            <a:t>Concreción de la Constitución: parlamento / jurisdicción</a:t>
          </a:r>
          <a:endParaRPr lang="es-PE" dirty="0"/>
        </a:p>
      </dgm:t>
    </dgm:pt>
    <dgm:pt modelId="{1C767FFF-975A-473D-A764-3AB8CED8D398}" type="parTrans" cxnId="{0E0846D9-5495-495E-8D82-EFBCA0CF3947}">
      <dgm:prSet/>
      <dgm:spPr/>
      <dgm:t>
        <a:bodyPr/>
        <a:lstStyle/>
        <a:p>
          <a:endParaRPr lang="es-PE"/>
        </a:p>
      </dgm:t>
    </dgm:pt>
    <dgm:pt modelId="{E8A11007-E34A-4D6D-A8A3-DF9B7ED9253A}" type="sibTrans" cxnId="{0E0846D9-5495-495E-8D82-EFBCA0CF3947}">
      <dgm:prSet/>
      <dgm:spPr/>
      <dgm:t>
        <a:bodyPr/>
        <a:lstStyle/>
        <a:p>
          <a:endParaRPr lang="es-PE"/>
        </a:p>
      </dgm:t>
    </dgm:pt>
    <dgm:pt modelId="{FC21842C-85AB-4B09-B1B8-F9F3B21F22C6}" type="pres">
      <dgm:prSet presAssocID="{338E9D86-9ACD-4150-BFB8-F44918B40B8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E63F89ED-CEF3-40B9-96D5-35FB85121920}" type="pres">
      <dgm:prSet presAssocID="{A60682E1-1391-4C77-BA0E-9C6D8B8323D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39EB3D8-1603-48D4-9F98-C14AA9555C29}" type="pres">
      <dgm:prSet presAssocID="{D712093E-CACB-48D8-98A1-611D0E7CADC7}" presName="sibTrans" presStyleCnt="0"/>
      <dgm:spPr/>
    </dgm:pt>
    <dgm:pt modelId="{4E7C7D28-BB05-4AD2-878C-5F4431568758}" type="pres">
      <dgm:prSet presAssocID="{04B279D0-4142-4AF0-AEC7-A2C9CAD0D6F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FCBECF4-FF98-4137-AE15-DD4CF03F9582}" type="pres">
      <dgm:prSet presAssocID="{FB2DD4B0-4BDD-4838-9538-31E8A97FA134}" presName="sibTrans" presStyleCnt="0"/>
      <dgm:spPr/>
    </dgm:pt>
    <dgm:pt modelId="{44370177-50C7-4816-AEB3-D69B1399437D}" type="pres">
      <dgm:prSet presAssocID="{74C20D70-02D9-408D-A8DB-2451AF4E809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9D726AF3-1ED1-4667-B12B-E79AE270E625}" type="presOf" srcId="{A60682E1-1391-4C77-BA0E-9C6D8B8323D1}" destId="{E63F89ED-CEF3-40B9-96D5-35FB85121920}" srcOrd="0" destOrd="0" presId="urn:microsoft.com/office/officeart/2005/8/layout/hList6"/>
    <dgm:cxn modelId="{837E3664-096B-4D46-9834-B0B3F0DD20FB}" type="presOf" srcId="{04B279D0-4142-4AF0-AEC7-A2C9CAD0D6F6}" destId="{4E7C7D28-BB05-4AD2-878C-5F4431568758}" srcOrd="0" destOrd="0" presId="urn:microsoft.com/office/officeart/2005/8/layout/hList6"/>
    <dgm:cxn modelId="{7DB00E24-03EE-47F5-81B2-BBB7C6384F9E}" type="presOf" srcId="{DE86C0BC-DC15-4F7F-AD75-6B2C343ECACC}" destId="{4E7C7D28-BB05-4AD2-878C-5F4431568758}" srcOrd="0" destOrd="2" presId="urn:microsoft.com/office/officeart/2005/8/layout/hList6"/>
    <dgm:cxn modelId="{0AD0FC43-E0D0-447E-AAA9-0FFBE6D7F150}" srcId="{A60682E1-1391-4C77-BA0E-9C6D8B8323D1}" destId="{97115543-BAC4-4238-A93D-8A66057DCF45}" srcOrd="0" destOrd="0" parTransId="{7A054678-EB92-4B64-B35E-015959F7B4A8}" sibTransId="{813B317C-2D65-4077-BB5D-8946E92BA918}"/>
    <dgm:cxn modelId="{77CBECC4-6599-40AC-B8A2-7FDB6E1C5F9A}" type="presOf" srcId="{338E9D86-9ACD-4150-BFB8-F44918B40B81}" destId="{FC21842C-85AB-4B09-B1B8-F9F3B21F22C6}" srcOrd="0" destOrd="0" presId="urn:microsoft.com/office/officeart/2005/8/layout/hList6"/>
    <dgm:cxn modelId="{7389985A-9370-46DF-8432-A4776A1F475E}" srcId="{04B279D0-4142-4AF0-AEC7-A2C9CAD0D6F6}" destId="{DE86C0BC-DC15-4F7F-AD75-6B2C343ECACC}" srcOrd="1" destOrd="0" parTransId="{DC9BAF56-ABFC-4E8A-BCDB-1DD3FEE2890C}" sibTransId="{829B7907-7896-4BD8-9B27-BDA885DCDF00}"/>
    <dgm:cxn modelId="{1A9221E6-2145-4C66-9AF8-161800FA9066}" srcId="{04B279D0-4142-4AF0-AEC7-A2C9CAD0D6F6}" destId="{5A7AA811-B6DC-406B-A31C-15A2E70F6C4F}" srcOrd="0" destOrd="0" parTransId="{4B2BAD99-D4F6-4EA4-93DE-7FB029EA091E}" sibTransId="{47CD04C7-97D4-474F-8B66-909F9FB22F6E}"/>
    <dgm:cxn modelId="{EAD3EC6B-BF35-4EC0-BE37-0982B5E39FA5}" srcId="{338E9D86-9ACD-4150-BFB8-F44918B40B81}" destId="{A60682E1-1391-4C77-BA0E-9C6D8B8323D1}" srcOrd="0" destOrd="0" parTransId="{F4801783-AD7A-435B-B7EF-235104B47BF9}" sibTransId="{D712093E-CACB-48D8-98A1-611D0E7CADC7}"/>
    <dgm:cxn modelId="{92175FB4-FECE-4599-B6AD-F10F38B7491A}" type="presOf" srcId="{74C20D70-02D9-408D-A8DB-2451AF4E8098}" destId="{44370177-50C7-4816-AEB3-D69B1399437D}" srcOrd="0" destOrd="0" presId="urn:microsoft.com/office/officeart/2005/8/layout/hList6"/>
    <dgm:cxn modelId="{50903B01-DD2B-4142-8ABE-FCB656DC3DDD}" type="presOf" srcId="{FE67897C-3428-4325-8B61-5876FCACB893}" destId="{44370177-50C7-4816-AEB3-D69B1399437D}" srcOrd="0" destOrd="2" presId="urn:microsoft.com/office/officeart/2005/8/layout/hList6"/>
    <dgm:cxn modelId="{5490A850-D37A-4995-A96A-26444CF98610}" type="presOf" srcId="{5A7AA811-B6DC-406B-A31C-15A2E70F6C4F}" destId="{4E7C7D28-BB05-4AD2-878C-5F4431568758}" srcOrd="0" destOrd="1" presId="urn:microsoft.com/office/officeart/2005/8/layout/hList6"/>
    <dgm:cxn modelId="{24BEBEF5-B3E4-45D9-9AEB-C8C0C43C614A}" type="presOf" srcId="{8575B9F0-0E4D-4BC7-9B4D-5930EACD8EFB}" destId="{44370177-50C7-4816-AEB3-D69B1399437D}" srcOrd="0" destOrd="1" presId="urn:microsoft.com/office/officeart/2005/8/layout/hList6"/>
    <dgm:cxn modelId="{851AF0BC-9389-4841-8CCE-088DCA42972B}" type="presOf" srcId="{97115543-BAC4-4238-A93D-8A66057DCF45}" destId="{E63F89ED-CEF3-40B9-96D5-35FB85121920}" srcOrd="0" destOrd="1" presId="urn:microsoft.com/office/officeart/2005/8/layout/hList6"/>
    <dgm:cxn modelId="{D144B5D1-C6DD-4748-B242-F3F08B35DFC8}" srcId="{A60682E1-1391-4C77-BA0E-9C6D8B8323D1}" destId="{B3FD6B80-1E3D-48B3-AF81-B3B9EDC4B8F9}" srcOrd="1" destOrd="0" parTransId="{39D1D4C5-E210-4B8B-89DE-46268C7651C9}" sibTransId="{496C60B2-2655-4C20-B646-F0AFF12556E5}"/>
    <dgm:cxn modelId="{71AB1D91-525D-472A-BE84-3CFEDD3BF23A}" srcId="{338E9D86-9ACD-4150-BFB8-F44918B40B81}" destId="{74C20D70-02D9-408D-A8DB-2451AF4E8098}" srcOrd="2" destOrd="0" parTransId="{FD0B8A95-B576-4C7E-8119-0902396D3130}" sibTransId="{ED56D53D-3B22-4CAF-A523-9B0B43795E4B}"/>
    <dgm:cxn modelId="{22984869-5950-40C4-B7B7-34E2B6686295}" srcId="{338E9D86-9ACD-4150-BFB8-F44918B40B81}" destId="{04B279D0-4142-4AF0-AEC7-A2C9CAD0D6F6}" srcOrd="1" destOrd="0" parTransId="{D942A584-54B7-4DED-8E1D-A92F3CD00487}" sibTransId="{FB2DD4B0-4BDD-4838-9538-31E8A97FA134}"/>
    <dgm:cxn modelId="{0E0846D9-5495-495E-8D82-EFBCA0CF3947}" srcId="{74C20D70-02D9-408D-A8DB-2451AF4E8098}" destId="{FE67897C-3428-4325-8B61-5876FCACB893}" srcOrd="1" destOrd="0" parTransId="{1C767FFF-975A-473D-A764-3AB8CED8D398}" sibTransId="{E8A11007-E34A-4D6D-A8A3-DF9B7ED9253A}"/>
    <dgm:cxn modelId="{39E1EB6E-543A-4B64-AF28-ED53B9A32FC2}" srcId="{74C20D70-02D9-408D-A8DB-2451AF4E8098}" destId="{8575B9F0-0E4D-4BC7-9B4D-5930EACD8EFB}" srcOrd="0" destOrd="0" parTransId="{587D97E2-4A8F-4E75-9550-1D2C48DD31C2}" sibTransId="{EDADA920-A7B0-425B-A7D7-B85536D3DEA4}"/>
    <dgm:cxn modelId="{C19C5712-D580-42F5-AB46-8668015DA65E}" type="presOf" srcId="{B3FD6B80-1E3D-48B3-AF81-B3B9EDC4B8F9}" destId="{E63F89ED-CEF3-40B9-96D5-35FB85121920}" srcOrd="0" destOrd="2" presId="urn:microsoft.com/office/officeart/2005/8/layout/hList6"/>
    <dgm:cxn modelId="{21C3CF17-B656-4C72-B061-9B6C331A20B6}" type="presParOf" srcId="{FC21842C-85AB-4B09-B1B8-F9F3B21F22C6}" destId="{E63F89ED-CEF3-40B9-96D5-35FB85121920}" srcOrd="0" destOrd="0" presId="urn:microsoft.com/office/officeart/2005/8/layout/hList6"/>
    <dgm:cxn modelId="{90169CE4-EAAD-42FE-BE84-7F9C5DB5CFA4}" type="presParOf" srcId="{FC21842C-85AB-4B09-B1B8-F9F3B21F22C6}" destId="{739EB3D8-1603-48D4-9F98-C14AA9555C29}" srcOrd="1" destOrd="0" presId="urn:microsoft.com/office/officeart/2005/8/layout/hList6"/>
    <dgm:cxn modelId="{59085E4D-4B85-4C8D-B01C-DE047797FE4A}" type="presParOf" srcId="{FC21842C-85AB-4B09-B1B8-F9F3B21F22C6}" destId="{4E7C7D28-BB05-4AD2-878C-5F4431568758}" srcOrd="2" destOrd="0" presId="urn:microsoft.com/office/officeart/2005/8/layout/hList6"/>
    <dgm:cxn modelId="{20F63546-CAF9-42A9-A16D-13842D44A53E}" type="presParOf" srcId="{FC21842C-85AB-4B09-B1B8-F9F3B21F22C6}" destId="{1FCBECF4-FF98-4137-AE15-DD4CF03F9582}" srcOrd="3" destOrd="0" presId="urn:microsoft.com/office/officeart/2005/8/layout/hList6"/>
    <dgm:cxn modelId="{0AAE9932-22F6-4A55-8332-10BFA7D10846}" type="presParOf" srcId="{FC21842C-85AB-4B09-B1B8-F9F3B21F22C6}" destId="{44370177-50C7-4816-AEB3-D69B1399437D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BF8486-1D4A-42FB-87E1-CB914F3A7D1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D78DA54E-2FAF-4805-99D2-88D358B88234}">
      <dgm:prSet phldrT="[Texto]"/>
      <dgm:spPr/>
      <dgm:t>
        <a:bodyPr/>
        <a:lstStyle/>
        <a:p>
          <a:r>
            <a:rPr lang="es-PE" dirty="0" smtClean="0"/>
            <a:t>¿Jueces constitucionales hacen política?</a:t>
          </a:r>
          <a:endParaRPr lang="es-PE" dirty="0"/>
        </a:p>
      </dgm:t>
    </dgm:pt>
    <dgm:pt modelId="{327AAA05-6127-4888-87D8-EFD21614B662}" type="parTrans" cxnId="{4D69BEBB-892A-4B74-82ED-B89FE5ABD09B}">
      <dgm:prSet/>
      <dgm:spPr/>
      <dgm:t>
        <a:bodyPr/>
        <a:lstStyle/>
        <a:p>
          <a:endParaRPr lang="es-PE"/>
        </a:p>
      </dgm:t>
    </dgm:pt>
    <dgm:pt modelId="{34E0DAEF-6FFE-42A6-B304-5E862ECF6EB7}" type="sibTrans" cxnId="{4D69BEBB-892A-4B74-82ED-B89FE5ABD09B}">
      <dgm:prSet/>
      <dgm:spPr/>
      <dgm:t>
        <a:bodyPr/>
        <a:lstStyle/>
        <a:p>
          <a:endParaRPr lang="es-PE"/>
        </a:p>
      </dgm:t>
    </dgm:pt>
    <dgm:pt modelId="{A4F221F4-7047-49EB-AC09-51854A323CCB}">
      <dgm:prSet phldrT="[Texto]"/>
      <dgm:spPr/>
      <dgm:t>
        <a:bodyPr/>
        <a:lstStyle/>
        <a:p>
          <a:r>
            <a:rPr lang="es-PE" dirty="0" smtClean="0"/>
            <a:t>¿jueces constitucionales crean o descubren derecho?</a:t>
          </a:r>
          <a:endParaRPr lang="es-PE" dirty="0"/>
        </a:p>
      </dgm:t>
    </dgm:pt>
    <dgm:pt modelId="{50824C88-D0EA-4EA4-B08C-599A39D7147D}" type="parTrans" cxnId="{B0CF0C1B-EB2D-4443-A315-36BEDD8C3618}">
      <dgm:prSet/>
      <dgm:spPr/>
      <dgm:t>
        <a:bodyPr/>
        <a:lstStyle/>
        <a:p>
          <a:endParaRPr lang="es-PE"/>
        </a:p>
      </dgm:t>
    </dgm:pt>
    <dgm:pt modelId="{15EAC773-5083-408A-BCC8-57F328F635B6}" type="sibTrans" cxnId="{B0CF0C1B-EB2D-4443-A315-36BEDD8C3618}">
      <dgm:prSet/>
      <dgm:spPr/>
      <dgm:t>
        <a:bodyPr/>
        <a:lstStyle/>
        <a:p>
          <a:endParaRPr lang="es-PE"/>
        </a:p>
      </dgm:t>
    </dgm:pt>
    <dgm:pt modelId="{AD468382-99A8-41DE-A1B1-CDFEEA82E820}">
      <dgm:prSet phldrT="[Texto]"/>
      <dgm:spPr/>
      <dgm:t>
        <a:bodyPr/>
        <a:lstStyle/>
        <a:p>
          <a:r>
            <a:rPr lang="es-PE" dirty="0" smtClean="0"/>
            <a:t>¿En qué consiste la actividad interpretativa de los jueces constitucionales?</a:t>
          </a:r>
          <a:endParaRPr lang="es-PE" dirty="0"/>
        </a:p>
      </dgm:t>
    </dgm:pt>
    <dgm:pt modelId="{C525E270-586F-460A-879C-D6CB2A20CD07}" type="parTrans" cxnId="{409DEECB-06CA-4472-AF0B-99168203F382}">
      <dgm:prSet/>
      <dgm:spPr/>
      <dgm:t>
        <a:bodyPr/>
        <a:lstStyle/>
        <a:p>
          <a:endParaRPr lang="es-PE"/>
        </a:p>
      </dgm:t>
    </dgm:pt>
    <dgm:pt modelId="{CF4659EA-42FE-4B6F-B74C-7DF9BB684E16}" type="sibTrans" cxnId="{409DEECB-06CA-4472-AF0B-99168203F382}">
      <dgm:prSet/>
      <dgm:spPr/>
      <dgm:t>
        <a:bodyPr/>
        <a:lstStyle/>
        <a:p>
          <a:endParaRPr lang="es-PE"/>
        </a:p>
      </dgm:t>
    </dgm:pt>
    <dgm:pt modelId="{B2CDBECF-38DB-47E1-9177-FFE93D3CCE03}" type="pres">
      <dgm:prSet presAssocID="{3CBF8486-1D4A-42FB-87E1-CB914F3A7D1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PE"/>
        </a:p>
      </dgm:t>
    </dgm:pt>
    <dgm:pt modelId="{641AB5A7-C42D-495C-849D-62474B96054E}" type="pres">
      <dgm:prSet presAssocID="{3CBF8486-1D4A-42FB-87E1-CB914F3A7D12}" presName="Name1" presStyleCnt="0"/>
      <dgm:spPr/>
    </dgm:pt>
    <dgm:pt modelId="{E050EA21-5351-42F7-8D4C-E05AB014FA5F}" type="pres">
      <dgm:prSet presAssocID="{3CBF8486-1D4A-42FB-87E1-CB914F3A7D12}" presName="cycle" presStyleCnt="0"/>
      <dgm:spPr/>
    </dgm:pt>
    <dgm:pt modelId="{75B52BE9-5D43-48C1-9CA9-CD32CDD35A4B}" type="pres">
      <dgm:prSet presAssocID="{3CBF8486-1D4A-42FB-87E1-CB914F3A7D12}" presName="srcNode" presStyleLbl="node1" presStyleIdx="0" presStyleCnt="3"/>
      <dgm:spPr/>
    </dgm:pt>
    <dgm:pt modelId="{C5C984DA-0359-489E-9781-1CE0177F079D}" type="pres">
      <dgm:prSet presAssocID="{3CBF8486-1D4A-42FB-87E1-CB914F3A7D12}" presName="conn" presStyleLbl="parChTrans1D2" presStyleIdx="0" presStyleCnt="1"/>
      <dgm:spPr/>
      <dgm:t>
        <a:bodyPr/>
        <a:lstStyle/>
        <a:p>
          <a:endParaRPr lang="es-PE"/>
        </a:p>
      </dgm:t>
    </dgm:pt>
    <dgm:pt modelId="{65676646-8214-4121-BB9D-9A17E3DAD061}" type="pres">
      <dgm:prSet presAssocID="{3CBF8486-1D4A-42FB-87E1-CB914F3A7D12}" presName="extraNode" presStyleLbl="node1" presStyleIdx="0" presStyleCnt="3"/>
      <dgm:spPr/>
    </dgm:pt>
    <dgm:pt modelId="{4921CF27-87BB-4255-BC14-6E21FD994447}" type="pres">
      <dgm:prSet presAssocID="{3CBF8486-1D4A-42FB-87E1-CB914F3A7D12}" presName="dstNode" presStyleLbl="node1" presStyleIdx="0" presStyleCnt="3"/>
      <dgm:spPr/>
    </dgm:pt>
    <dgm:pt modelId="{05963756-FFA9-499B-8808-9349D915C909}" type="pres">
      <dgm:prSet presAssocID="{D78DA54E-2FAF-4805-99D2-88D358B8823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6A167C6-AD7A-45BC-AD43-934A02531B31}" type="pres">
      <dgm:prSet presAssocID="{D78DA54E-2FAF-4805-99D2-88D358B88234}" presName="accent_1" presStyleCnt="0"/>
      <dgm:spPr/>
    </dgm:pt>
    <dgm:pt modelId="{491C2582-C6A9-4F7E-9824-9010C88891FE}" type="pres">
      <dgm:prSet presAssocID="{D78DA54E-2FAF-4805-99D2-88D358B88234}" presName="accentRepeatNode" presStyleLbl="solidFgAcc1" presStyleIdx="0" presStyleCnt="3"/>
      <dgm:spPr/>
    </dgm:pt>
    <dgm:pt modelId="{401733F5-7713-4142-8FAA-97E09626B140}" type="pres">
      <dgm:prSet presAssocID="{A4F221F4-7047-49EB-AC09-51854A323CCB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C9F4A46-48BF-4314-A846-82D757C95396}" type="pres">
      <dgm:prSet presAssocID="{A4F221F4-7047-49EB-AC09-51854A323CCB}" presName="accent_2" presStyleCnt="0"/>
      <dgm:spPr/>
    </dgm:pt>
    <dgm:pt modelId="{A1348593-5923-4DC0-AC48-BFEAA08ABC43}" type="pres">
      <dgm:prSet presAssocID="{A4F221F4-7047-49EB-AC09-51854A323CCB}" presName="accentRepeatNode" presStyleLbl="solidFgAcc1" presStyleIdx="1" presStyleCnt="3"/>
      <dgm:spPr/>
    </dgm:pt>
    <dgm:pt modelId="{1BAB6D09-C20D-4E84-9AA0-12D0A1846734}" type="pres">
      <dgm:prSet presAssocID="{AD468382-99A8-41DE-A1B1-CDFEEA82E820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EE669BB-A5F4-4C6B-B130-78B5D1C7C709}" type="pres">
      <dgm:prSet presAssocID="{AD468382-99A8-41DE-A1B1-CDFEEA82E820}" presName="accent_3" presStyleCnt="0"/>
      <dgm:spPr/>
    </dgm:pt>
    <dgm:pt modelId="{554FDE78-16CA-4A6A-A7A4-15698F41EC69}" type="pres">
      <dgm:prSet presAssocID="{AD468382-99A8-41DE-A1B1-CDFEEA82E820}" presName="accentRepeatNode" presStyleLbl="solidFgAcc1" presStyleIdx="2" presStyleCnt="3"/>
      <dgm:spPr/>
    </dgm:pt>
  </dgm:ptLst>
  <dgm:cxnLst>
    <dgm:cxn modelId="{0C77565D-EFF9-40DC-B092-67CF2707DBC7}" type="presOf" srcId="{34E0DAEF-6FFE-42A6-B304-5E862ECF6EB7}" destId="{C5C984DA-0359-489E-9781-1CE0177F079D}" srcOrd="0" destOrd="0" presId="urn:microsoft.com/office/officeart/2008/layout/VerticalCurvedList"/>
    <dgm:cxn modelId="{38B98671-BE05-4CA5-ADF9-FD0567320F57}" type="presOf" srcId="{A4F221F4-7047-49EB-AC09-51854A323CCB}" destId="{401733F5-7713-4142-8FAA-97E09626B140}" srcOrd="0" destOrd="0" presId="urn:microsoft.com/office/officeart/2008/layout/VerticalCurvedList"/>
    <dgm:cxn modelId="{409DEECB-06CA-4472-AF0B-99168203F382}" srcId="{3CBF8486-1D4A-42FB-87E1-CB914F3A7D12}" destId="{AD468382-99A8-41DE-A1B1-CDFEEA82E820}" srcOrd="2" destOrd="0" parTransId="{C525E270-586F-460A-879C-D6CB2A20CD07}" sibTransId="{CF4659EA-42FE-4B6F-B74C-7DF9BB684E16}"/>
    <dgm:cxn modelId="{F1211536-354C-4ED7-A585-34650CF5C208}" type="presOf" srcId="{AD468382-99A8-41DE-A1B1-CDFEEA82E820}" destId="{1BAB6D09-C20D-4E84-9AA0-12D0A1846734}" srcOrd="0" destOrd="0" presId="urn:microsoft.com/office/officeart/2008/layout/VerticalCurvedList"/>
    <dgm:cxn modelId="{B0CF0C1B-EB2D-4443-A315-36BEDD8C3618}" srcId="{3CBF8486-1D4A-42FB-87E1-CB914F3A7D12}" destId="{A4F221F4-7047-49EB-AC09-51854A323CCB}" srcOrd="1" destOrd="0" parTransId="{50824C88-D0EA-4EA4-B08C-599A39D7147D}" sibTransId="{15EAC773-5083-408A-BCC8-57F328F635B6}"/>
    <dgm:cxn modelId="{C38990D8-1863-4B78-8619-537CAC1C46AF}" type="presOf" srcId="{3CBF8486-1D4A-42FB-87E1-CB914F3A7D12}" destId="{B2CDBECF-38DB-47E1-9177-FFE93D3CCE03}" srcOrd="0" destOrd="0" presId="urn:microsoft.com/office/officeart/2008/layout/VerticalCurvedList"/>
    <dgm:cxn modelId="{A5313740-13A9-40CA-9627-0A1C78C50947}" type="presOf" srcId="{D78DA54E-2FAF-4805-99D2-88D358B88234}" destId="{05963756-FFA9-499B-8808-9349D915C909}" srcOrd="0" destOrd="0" presId="urn:microsoft.com/office/officeart/2008/layout/VerticalCurvedList"/>
    <dgm:cxn modelId="{4D69BEBB-892A-4B74-82ED-B89FE5ABD09B}" srcId="{3CBF8486-1D4A-42FB-87E1-CB914F3A7D12}" destId="{D78DA54E-2FAF-4805-99D2-88D358B88234}" srcOrd="0" destOrd="0" parTransId="{327AAA05-6127-4888-87D8-EFD21614B662}" sibTransId="{34E0DAEF-6FFE-42A6-B304-5E862ECF6EB7}"/>
    <dgm:cxn modelId="{4326CB57-AF38-454E-B03C-90314970BB26}" type="presParOf" srcId="{B2CDBECF-38DB-47E1-9177-FFE93D3CCE03}" destId="{641AB5A7-C42D-495C-849D-62474B96054E}" srcOrd="0" destOrd="0" presId="urn:microsoft.com/office/officeart/2008/layout/VerticalCurvedList"/>
    <dgm:cxn modelId="{36F99BD8-7668-4F1D-9470-1D4806F9D4CE}" type="presParOf" srcId="{641AB5A7-C42D-495C-849D-62474B96054E}" destId="{E050EA21-5351-42F7-8D4C-E05AB014FA5F}" srcOrd="0" destOrd="0" presId="urn:microsoft.com/office/officeart/2008/layout/VerticalCurvedList"/>
    <dgm:cxn modelId="{F94141CA-8C9B-4A46-AFFF-A44E942F313E}" type="presParOf" srcId="{E050EA21-5351-42F7-8D4C-E05AB014FA5F}" destId="{75B52BE9-5D43-48C1-9CA9-CD32CDD35A4B}" srcOrd="0" destOrd="0" presId="urn:microsoft.com/office/officeart/2008/layout/VerticalCurvedList"/>
    <dgm:cxn modelId="{2D1C7DD7-ECBB-411E-9EF0-55EA02319C9B}" type="presParOf" srcId="{E050EA21-5351-42F7-8D4C-E05AB014FA5F}" destId="{C5C984DA-0359-489E-9781-1CE0177F079D}" srcOrd="1" destOrd="0" presId="urn:microsoft.com/office/officeart/2008/layout/VerticalCurvedList"/>
    <dgm:cxn modelId="{4BF3E22D-1C99-4900-8F77-247CE0AEDA54}" type="presParOf" srcId="{E050EA21-5351-42F7-8D4C-E05AB014FA5F}" destId="{65676646-8214-4121-BB9D-9A17E3DAD061}" srcOrd="2" destOrd="0" presId="urn:microsoft.com/office/officeart/2008/layout/VerticalCurvedList"/>
    <dgm:cxn modelId="{A372D490-94EF-4EE2-B44A-628F82295BD6}" type="presParOf" srcId="{E050EA21-5351-42F7-8D4C-E05AB014FA5F}" destId="{4921CF27-87BB-4255-BC14-6E21FD994447}" srcOrd="3" destOrd="0" presId="urn:microsoft.com/office/officeart/2008/layout/VerticalCurvedList"/>
    <dgm:cxn modelId="{BE04410E-85F4-4A57-AAD2-C7587F3445E1}" type="presParOf" srcId="{641AB5A7-C42D-495C-849D-62474B96054E}" destId="{05963756-FFA9-499B-8808-9349D915C909}" srcOrd="1" destOrd="0" presId="urn:microsoft.com/office/officeart/2008/layout/VerticalCurvedList"/>
    <dgm:cxn modelId="{C2C11DE9-C415-4653-9450-786F8C16A12B}" type="presParOf" srcId="{641AB5A7-C42D-495C-849D-62474B96054E}" destId="{E6A167C6-AD7A-45BC-AD43-934A02531B31}" srcOrd="2" destOrd="0" presId="urn:microsoft.com/office/officeart/2008/layout/VerticalCurvedList"/>
    <dgm:cxn modelId="{448C17C8-C72E-49E1-AB09-EDEFB9E0B35F}" type="presParOf" srcId="{E6A167C6-AD7A-45BC-AD43-934A02531B31}" destId="{491C2582-C6A9-4F7E-9824-9010C88891FE}" srcOrd="0" destOrd="0" presId="urn:microsoft.com/office/officeart/2008/layout/VerticalCurvedList"/>
    <dgm:cxn modelId="{E4370970-969F-474D-9A45-C3BEB3DEB34B}" type="presParOf" srcId="{641AB5A7-C42D-495C-849D-62474B96054E}" destId="{401733F5-7713-4142-8FAA-97E09626B140}" srcOrd="3" destOrd="0" presId="urn:microsoft.com/office/officeart/2008/layout/VerticalCurvedList"/>
    <dgm:cxn modelId="{A6683F0E-8202-4480-BBD0-E24BCCDC310D}" type="presParOf" srcId="{641AB5A7-C42D-495C-849D-62474B96054E}" destId="{6C9F4A46-48BF-4314-A846-82D757C95396}" srcOrd="4" destOrd="0" presId="urn:microsoft.com/office/officeart/2008/layout/VerticalCurvedList"/>
    <dgm:cxn modelId="{2297B54F-93CA-47B6-A0A5-CEFE6FB1CA57}" type="presParOf" srcId="{6C9F4A46-48BF-4314-A846-82D757C95396}" destId="{A1348593-5923-4DC0-AC48-BFEAA08ABC43}" srcOrd="0" destOrd="0" presId="urn:microsoft.com/office/officeart/2008/layout/VerticalCurvedList"/>
    <dgm:cxn modelId="{28C7FCE1-F84D-4C6C-AC47-D5B271D504ED}" type="presParOf" srcId="{641AB5A7-C42D-495C-849D-62474B96054E}" destId="{1BAB6D09-C20D-4E84-9AA0-12D0A1846734}" srcOrd="5" destOrd="0" presId="urn:microsoft.com/office/officeart/2008/layout/VerticalCurvedList"/>
    <dgm:cxn modelId="{B38D7DDE-A72B-4414-8532-4E36E86319A4}" type="presParOf" srcId="{641AB5A7-C42D-495C-849D-62474B96054E}" destId="{4EE669BB-A5F4-4C6B-B130-78B5D1C7C709}" srcOrd="6" destOrd="0" presId="urn:microsoft.com/office/officeart/2008/layout/VerticalCurvedList"/>
    <dgm:cxn modelId="{AE51EA9C-6F50-4AA4-B4F9-E33EE350A980}" type="presParOf" srcId="{4EE669BB-A5F4-4C6B-B130-78B5D1C7C709}" destId="{554FDE78-16CA-4A6A-A7A4-15698F41EC6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3B30AC-6EDA-49AE-A714-DFEE0DFF4BE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AE646883-4697-493E-992E-5513A9207FEF}">
      <dgm:prSet phldrT="[Texto]"/>
      <dgm:spPr/>
      <dgm:t>
        <a:bodyPr/>
        <a:lstStyle/>
        <a:p>
          <a:r>
            <a:rPr lang="es-PE" b="1" dirty="0" smtClean="0"/>
            <a:t>Modelos de juez</a:t>
          </a:r>
          <a:endParaRPr lang="es-PE" dirty="0"/>
        </a:p>
      </dgm:t>
    </dgm:pt>
    <dgm:pt modelId="{8FC56FBC-1D82-432D-83D7-978E4E341A00}" type="parTrans" cxnId="{FF3F72B0-BA91-4EE0-B1C8-520E1C99E871}">
      <dgm:prSet/>
      <dgm:spPr/>
      <dgm:t>
        <a:bodyPr/>
        <a:lstStyle/>
        <a:p>
          <a:endParaRPr lang="es-PE"/>
        </a:p>
      </dgm:t>
    </dgm:pt>
    <dgm:pt modelId="{11F03CBC-9CB9-4899-9BC2-AABDAA4E6ACF}" type="sibTrans" cxnId="{FF3F72B0-BA91-4EE0-B1C8-520E1C99E871}">
      <dgm:prSet/>
      <dgm:spPr/>
      <dgm:t>
        <a:bodyPr/>
        <a:lstStyle/>
        <a:p>
          <a:endParaRPr lang="es-PE"/>
        </a:p>
      </dgm:t>
    </dgm:pt>
    <dgm:pt modelId="{A769598F-CE20-4A29-9B6C-A6EF4119AADD}">
      <dgm:prSet phldrT="[Texto]"/>
      <dgm:spPr/>
      <dgm:t>
        <a:bodyPr/>
        <a:lstStyle/>
        <a:p>
          <a:r>
            <a:rPr lang="es-PE" dirty="0" smtClean="0"/>
            <a:t>Juez Júpiter</a:t>
          </a:r>
          <a:endParaRPr lang="es-PE" dirty="0"/>
        </a:p>
      </dgm:t>
    </dgm:pt>
    <dgm:pt modelId="{06962214-9C29-434E-9D6E-BF4DD41C7926}" type="parTrans" cxnId="{C3F16441-CC97-4EE9-A074-B1961103F97A}">
      <dgm:prSet/>
      <dgm:spPr/>
      <dgm:t>
        <a:bodyPr/>
        <a:lstStyle/>
        <a:p>
          <a:endParaRPr lang="es-PE"/>
        </a:p>
      </dgm:t>
    </dgm:pt>
    <dgm:pt modelId="{F8251D54-FD4A-455E-B561-FCBDB7F8D5DD}" type="sibTrans" cxnId="{C3F16441-CC97-4EE9-A074-B1961103F97A}">
      <dgm:prSet/>
      <dgm:spPr/>
      <dgm:t>
        <a:bodyPr/>
        <a:lstStyle/>
        <a:p>
          <a:endParaRPr lang="es-PE"/>
        </a:p>
      </dgm:t>
    </dgm:pt>
    <dgm:pt modelId="{03474A40-4F8F-45B2-9AC3-8A72028F26C6}">
      <dgm:prSet phldrT="[Texto]"/>
      <dgm:spPr/>
      <dgm:t>
        <a:bodyPr/>
        <a:lstStyle/>
        <a:p>
          <a:r>
            <a:rPr lang="es-PE" dirty="0" smtClean="0"/>
            <a:t>Juez Hércules</a:t>
          </a:r>
          <a:endParaRPr lang="es-PE" dirty="0"/>
        </a:p>
      </dgm:t>
    </dgm:pt>
    <dgm:pt modelId="{BC510AB6-5812-45E6-9CEB-3763E9863644}" type="parTrans" cxnId="{4346EAD2-3790-4CB0-B616-DAC41C183873}">
      <dgm:prSet/>
      <dgm:spPr/>
      <dgm:t>
        <a:bodyPr/>
        <a:lstStyle/>
        <a:p>
          <a:endParaRPr lang="es-PE"/>
        </a:p>
      </dgm:t>
    </dgm:pt>
    <dgm:pt modelId="{21BF9854-2AB7-47DD-8610-668C4D61E360}" type="sibTrans" cxnId="{4346EAD2-3790-4CB0-B616-DAC41C183873}">
      <dgm:prSet/>
      <dgm:spPr/>
      <dgm:t>
        <a:bodyPr/>
        <a:lstStyle/>
        <a:p>
          <a:endParaRPr lang="es-PE"/>
        </a:p>
      </dgm:t>
    </dgm:pt>
    <dgm:pt modelId="{D46389AE-46EE-4BE9-BAD6-E52EE75ACF1B}">
      <dgm:prSet phldrT="[Texto]"/>
      <dgm:spPr/>
      <dgm:t>
        <a:bodyPr/>
        <a:lstStyle/>
        <a:p>
          <a:r>
            <a:rPr lang="es-PE" dirty="0" smtClean="0"/>
            <a:t>Juez Hermes</a:t>
          </a:r>
          <a:endParaRPr lang="es-PE" dirty="0"/>
        </a:p>
      </dgm:t>
    </dgm:pt>
    <dgm:pt modelId="{9D8D027C-AE6E-418A-AB7F-C5BB9A0423A0}" type="parTrans" cxnId="{CE38B672-F526-429B-842A-55A85D22BE39}">
      <dgm:prSet/>
      <dgm:spPr/>
      <dgm:t>
        <a:bodyPr/>
        <a:lstStyle/>
        <a:p>
          <a:endParaRPr lang="es-PE"/>
        </a:p>
      </dgm:t>
    </dgm:pt>
    <dgm:pt modelId="{74E284CD-4D82-4A15-963D-A68827176B28}" type="sibTrans" cxnId="{CE38B672-F526-429B-842A-55A85D22BE39}">
      <dgm:prSet/>
      <dgm:spPr/>
      <dgm:t>
        <a:bodyPr/>
        <a:lstStyle/>
        <a:p>
          <a:endParaRPr lang="es-PE"/>
        </a:p>
      </dgm:t>
    </dgm:pt>
    <dgm:pt modelId="{7023BD1D-8A26-4B15-8040-B885893122E9}" type="pres">
      <dgm:prSet presAssocID="{0B3B30AC-6EDA-49AE-A714-DFEE0DFF4BE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PE"/>
        </a:p>
      </dgm:t>
    </dgm:pt>
    <dgm:pt modelId="{7EC0CBA4-2E92-447B-B541-DA4D5FC09AFF}" type="pres">
      <dgm:prSet presAssocID="{AE646883-4697-493E-992E-5513A9207FEF}" presName="thickLine" presStyleLbl="alignNode1" presStyleIdx="0" presStyleCnt="1"/>
      <dgm:spPr/>
    </dgm:pt>
    <dgm:pt modelId="{9CE1634F-6A03-484D-B7FB-6CE91FC281A4}" type="pres">
      <dgm:prSet presAssocID="{AE646883-4697-493E-992E-5513A9207FEF}" presName="horz1" presStyleCnt="0"/>
      <dgm:spPr/>
    </dgm:pt>
    <dgm:pt modelId="{D9280A26-943A-4B8E-88C4-5E8E87F0A9B0}" type="pres">
      <dgm:prSet presAssocID="{AE646883-4697-493E-992E-5513A9207FEF}" presName="tx1" presStyleLbl="revTx" presStyleIdx="0" presStyleCnt="4"/>
      <dgm:spPr/>
      <dgm:t>
        <a:bodyPr/>
        <a:lstStyle/>
        <a:p>
          <a:endParaRPr lang="es-PE"/>
        </a:p>
      </dgm:t>
    </dgm:pt>
    <dgm:pt modelId="{F002A4C6-056F-4B7E-904E-48DA6EF6A1A9}" type="pres">
      <dgm:prSet presAssocID="{AE646883-4697-493E-992E-5513A9207FEF}" presName="vert1" presStyleCnt="0"/>
      <dgm:spPr/>
    </dgm:pt>
    <dgm:pt modelId="{C95A9A23-7405-4DE6-A11D-C7266338CE07}" type="pres">
      <dgm:prSet presAssocID="{A769598F-CE20-4A29-9B6C-A6EF4119AADD}" presName="vertSpace2a" presStyleCnt="0"/>
      <dgm:spPr/>
    </dgm:pt>
    <dgm:pt modelId="{276AD3F2-866F-42B2-9466-C79635C103EB}" type="pres">
      <dgm:prSet presAssocID="{A769598F-CE20-4A29-9B6C-A6EF4119AADD}" presName="horz2" presStyleCnt="0"/>
      <dgm:spPr/>
    </dgm:pt>
    <dgm:pt modelId="{D6D3EE61-E4E2-421B-AFD2-28F525B2C91E}" type="pres">
      <dgm:prSet presAssocID="{A769598F-CE20-4A29-9B6C-A6EF4119AADD}" presName="horzSpace2" presStyleCnt="0"/>
      <dgm:spPr/>
    </dgm:pt>
    <dgm:pt modelId="{F6EC05CD-4DFC-4ED9-BEF1-47586CE553CD}" type="pres">
      <dgm:prSet presAssocID="{A769598F-CE20-4A29-9B6C-A6EF4119AADD}" presName="tx2" presStyleLbl="revTx" presStyleIdx="1" presStyleCnt="4"/>
      <dgm:spPr/>
      <dgm:t>
        <a:bodyPr/>
        <a:lstStyle/>
        <a:p>
          <a:endParaRPr lang="es-PE"/>
        </a:p>
      </dgm:t>
    </dgm:pt>
    <dgm:pt modelId="{1EBA1BE8-6509-4155-BC58-33C84A052E64}" type="pres">
      <dgm:prSet presAssocID="{A769598F-CE20-4A29-9B6C-A6EF4119AADD}" presName="vert2" presStyleCnt="0"/>
      <dgm:spPr/>
    </dgm:pt>
    <dgm:pt modelId="{97824890-4211-4008-A1F8-658704198984}" type="pres">
      <dgm:prSet presAssocID="{A769598F-CE20-4A29-9B6C-A6EF4119AADD}" presName="thinLine2b" presStyleLbl="callout" presStyleIdx="0" presStyleCnt="3"/>
      <dgm:spPr/>
    </dgm:pt>
    <dgm:pt modelId="{3DBCB902-8654-4A5D-83AF-A3D8DF2806D8}" type="pres">
      <dgm:prSet presAssocID="{A769598F-CE20-4A29-9B6C-A6EF4119AADD}" presName="vertSpace2b" presStyleCnt="0"/>
      <dgm:spPr/>
    </dgm:pt>
    <dgm:pt modelId="{9A91445B-E73B-4DF1-AA18-0B85FC15E673}" type="pres">
      <dgm:prSet presAssocID="{03474A40-4F8F-45B2-9AC3-8A72028F26C6}" presName="horz2" presStyleCnt="0"/>
      <dgm:spPr/>
    </dgm:pt>
    <dgm:pt modelId="{C249CD27-9762-4F9B-8A5F-E0E7FBDBA814}" type="pres">
      <dgm:prSet presAssocID="{03474A40-4F8F-45B2-9AC3-8A72028F26C6}" presName="horzSpace2" presStyleCnt="0"/>
      <dgm:spPr/>
    </dgm:pt>
    <dgm:pt modelId="{EB9B99AB-BFCE-45CB-9FD4-278DBAC2D3AE}" type="pres">
      <dgm:prSet presAssocID="{03474A40-4F8F-45B2-9AC3-8A72028F26C6}" presName="tx2" presStyleLbl="revTx" presStyleIdx="2" presStyleCnt="4"/>
      <dgm:spPr/>
      <dgm:t>
        <a:bodyPr/>
        <a:lstStyle/>
        <a:p>
          <a:endParaRPr lang="es-PE"/>
        </a:p>
      </dgm:t>
    </dgm:pt>
    <dgm:pt modelId="{3A855541-0F82-4B9C-9309-FCF3591F9B8D}" type="pres">
      <dgm:prSet presAssocID="{03474A40-4F8F-45B2-9AC3-8A72028F26C6}" presName="vert2" presStyleCnt="0"/>
      <dgm:spPr/>
    </dgm:pt>
    <dgm:pt modelId="{4665D36E-C670-421A-9701-957FAFA2945D}" type="pres">
      <dgm:prSet presAssocID="{03474A40-4F8F-45B2-9AC3-8A72028F26C6}" presName="thinLine2b" presStyleLbl="callout" presStyleIdx="1" presStyleCnt="3"/>
      <dgm:spPr/>
    </dgm:pt>
    <dgm:pt modelId="{AB4511DD-BE9C-493F-B324-9D6D51590D9C}" type="pres">
      <dgm:prSet presAssocID="{03474A40-4F8F-45B2-9AC3-8A72028F26C6}" presName="vertSpace2b" presStyleCnt="0"/>
      <dgm:spPr/>
    </dgm:pt>
    <dgm:pt modelId="{3011718B-EB65-46AA-8F2D-C84C086538BB}" type="pres">
      <dgm:prSet presAssocID="{D46389AE-46EE-4BE9-BAD6-E52EE75ACF1B}" presName="horz2" presStyleCnt="0"/>
      <dgm:spPr/>
    </dgm:pt>
    <dgm:pt modelId="{15D0F608-4362-4AA7-89D8-34F7014D00DC}" type="pres">
      <dgm:prSet presAssocID="{D46389AE-46EE-4BE9-BAD6-E52EE75ACF1B}" presName="horzSpace2" presStyleCnt="0"/>
      <dgm:spPr/>
    </dgm:pt>
    <dgm:pt modelId="{0CB9B18B-3DD3-46D9-8A54-12AF0528D99D}" type="pres">
      <dgm:prSet presAssocID="{D46389AE-46EE-4BE9-BAD6-E52EE75ACF1B}" presName="tx2" presStyleLbl="revTx" presStyleIdx="3" presStyleCnt="4"/>
      <dgm:spPr/>
      <dgm:t>
        <a:bodyPr/>
        <a:lstStyle/>
        <a:p>
          <a:endParaRPr lang="es-PE"/>
        </a:p>
      </dgm:t>
    </dgm:pt>
    <dgm:pt modelId="{886D1EC4-AEF2-49A7-8C37-904D2A7199C8}" type="pres">
      <dgm:prSet presAssocID="{D46389AE-46EE-4BE9-BAD6-E52EE75ACF1B}" presName="vert2" presStyleCnt="0"/>
      <dgm:spPr/>
    </dgm:pt>
    <dgm:pt modelId="{35FE0F5F-9580-42C6-813B-19C4034F9826}" type="pres">
      <dgm:prSet presAssocID="{D46389AE-46EE-4BE9-BAD6-E52EE75ACF1B}" presName="thinLine2b" presStyleLbl="callout" presStyleIdx="2" presStyleCnt="3"/>
      <dgm:spPr/>
    </dgm:pt>
    <dgm:pt modelId="{F59C9A2A-AC99-4CF5-94B0-4B99D0C69353}" type="pres">
      <dgm:prSet presAssocID="{D46389AE-46EE-4BE9-BAD6-E52EE75ACF1B}" presName="vertSpace2b" presStyleCnt="0"/>
      <dgm:spPr/>
    </dgm:pt>
  </dgm:ptLst>
  <dgm:cxnLst>
    <dgm:cxn modelId="{C3F16441-CC97-4EE9-A074-B1961103F97A}" srcId="{AE646883-4697-493E-992E-5513A9207FEF}" destId="{A769598F-CE20-4A29-9B6C-A6EF4119AADD}" srcOrd="0" destOrd="0" parTransId="{06962214-9C29-434E-9D6E-BF4DD41C7926}" sibTransId="{F8251D54-FD4A-455E-B561-FCBDB7F8D5DD}"/>
    <dgm:cxn modelId="{4346EAD2-3790-4CB0-B616-DAC41C183873}" srcId="{AE646883-4697-493E-992E-5513A9207FEF}" destId="{03474A40-4F8F-45B2-9AC3-8A72028F26C6}" srcOrd="1" destOrd="0" parTransId="{BC510AB6-5812-45E6-9CEB-3763E9863644}" sibTransId="{21BF9854-2AB7-47DD-8610-668C4D61E360}"/>
    <dgm:cxn modelId="{CE38B672-F526-429B-842A-55A85D22BE39}" srcId="{AE646883-4697-493E-992E-5513A9207FEF}" destId="{D46389AE-46EE-4BE9-BAD6-E52EE75ACF1B}" srcOrd="2" destOrd="0" parTransId="{9D8D027C-AE6E-418A-AB7F-C5BB9A0423A0}" sibTransId="{74E284CD-4D82-4A15-963D-A68827176B28}"/>
    <dgm:cxn modelId="{48DEB437-A3FC-4D2B-8715-BDA0C67BE7C4}" type="presOf" srcId="{03474A40-4F8F-45B2-9AC3-8A72028F26C6}" destId="{EB9B99AB-BFCE-45CB-9FD4-278DBAC2D3AE}" srcOrd="0" destOrd="0" presId="urn:microsoft.com/office/officeart/2008/layout/LinedList"/>
    <dgm:cxn modelId="{FF3F72B0-BA91-4EE0-B1C8-520E1C99E871}" srcId="{0B3B30AC-6EDA-49AE-A714-DFEE0DFF4BEC}" destId="{AE646883-4697-493E-992E-5513A9207FEF}" srcOrd="0" destOrd="0" parTransId="{8FC56FBC-1D82-432D-83D7-978E4E341A00}" sibTransId="{11F03CBC-9CB9-4899-9BC2-AABDAA4E6ACF}"/>
    <dgm:cxn modelId="{74D243FF-FF90-427D-AB1E-F2A57E18B41D}" type="presOf" srcId="{0B3B30AC-6EDA-49AE-A714-DFEE0DFF4BEC}" destId="{7023BD1D-8A26-4B15-8040-B885893122E9}" srcOrd="0" destOrd="0" presId="urn:microsoft.com/office/officeart/2008/layout/LinedList"/>
    <dgm:cxn modelId="{B575D81B-700A-4428-AA6D-24BCD6CABA14}" type="presOf" srcId="{D46389AE-46EE-4BE9-BAD6-E52EE75ACF1B}" destId="{0CB9B18B-3DD3-46D9-8A54-12AF0528D99D}" srcOrd="0" destOrd="0" presId="urn:microsoft.com/office/officeart/2008/layout/LinedList"/>
    <dgm:cxn modelId="{3CEC0C47-550B-4331-88B1-2C9CA028AB7C}" type="presOf" srcId="{AE646883-4697-493E-992E-5513A9207FEF}" destId="{D9280A26-943A-4B8E-88C4-5E8E87F0A9B0}" srcOrd="0" destOrd="0" presId="urn:microsoft.com/office/officeart/2008/layout/LinedList"/>
    <dgm:cxn modelId="{AB218A58-AB49-4144-A368-B2FC2734DBB4}" type="presOf" srcId="{A769598F-CE20-4A29-9B6C-A6EF4119AADD}" destId="{F6EC05CD-4DFC-4ED9-BEF1-47586CE553CD}" srcOrd="0" destOrd="0" presId="urn:microsoft.com/office/officeart/2008/layout/LinedList"/>
    <dgm:cxn modelId="{1C61C8F7-3F67-4F02-8EB6-2A1127DD9C16}" type="presParOf" srcId="{7023BD1D-8A26-4B15-8040-B885893122E9}" destId="{7EC0CBA4-2E92-447B-B541-DA4D5FC09AFF}" srcOrd="0" destOrd="0" presId="urn:microsoft.com/office/officeart/2008/layout/LinedList"/>
    <dgm:cxn modelId="{D220C46F-071A-4771-BBA8-2E45E6DE7B0A}" type="presParOf" srcId="{7023BD1D-8A26-4B15-8040-B885893122E9}" destId="{9CE1634F-6A03-484D-B7FB-6CE91FC281A4}" srcOrd="1" destOrd="0" presId="urn:microsoft.com/office/officeart/2008/layout/LinedList"/>
    <dgm:cxn modelId="{D2A912EA-D242-4432-902E-9907B855691C}" type="presParOf" srcId="{9CE1634F-6A03-484D-B7FB-6CE91FC281A4}" destId="{D9280A26-943A-4B8E-88C4-5E8E87F0A9B0}" srcOrd="0" destOrd="0" presId="urn:microsoft.com/office/officeart/2008/layout/LinedList"/>
    <dgm:cxn modelId="{90405498-16F8-44B5-8FB3-20F283D7F08B}" type="presParOf" srcId="{9CE1634F-6A03-484D-B7FB-6CE91FC281A4}" destId="{F002A4C6-056F-4B7E-904E-48DA6EF6A1A9}" srcOrd="1" destOrd="0" presId="urn:microsoft.com/office/officeart/2008/layout/LinedList"/>
    <dgm:cxn modelId="{6BE6AB39-3D35-4E8A-9977-B7063EADBB9B}" type="presParOf" srcId="{F002A4C6-056F-4B7E-904E-48DA6EF6A1A9}" destId="{C95A9A23-7405-4DE6-A11D-C7266338CE07}" srcOrd="0" destOrd="0" presId="urn:microsoft.com/office/officeart/2008/layout/LinedList"/>
    <dgm:cxn modelId="{987AA454-8B6B-4B01-90B8-4A1F52CB0266}" type="presParOf" srcId="{F002A4C6-056F-4B7E-904E-48DA6EF6A1A9}" destId="{276AD3F2-866F-42B2-9466-C79635C103EB}" srcOrd="1" destOrd="0" presId="urn:microsoft.com/office/officeart/2008/layout/LinedList"/>
    <dgm:cxn modelId="{18F6A358-85BB-4EEB-8C18-EC375C7EDE00}" type="presParOf" srcId="{276AD3F2-866F-42B2-9466-C79635C103EB}" destId="{D6D3EE61-E4E2-421B-AFD2-28F525B2C91E}" srcOrd="0" destOrd="0" presId="urn:microsoft.com/office/officeart/2008/layout/LinedList"/>
    <dgm:cxn modelId="{B1C2EBC3-3980-4599-921A-ED6A5E675A5A}" type="presParOf" srcId="{276AD3F2-866F-42B2-9466-C79635C103EB}" destId="{F6EC05CD-4DFC-4ED9-BEF1-47586CE553CD}" srcOrd="1" destOrd="0" presId="urn:microsoft.com/office/officeart/2008/layout/LinedList"/>
    <dgm:cxn modelId="{6297D7DF-3AC8-4941-8C24-965BE2A47731}" type="presParOf" srcId="{276AD3F2-866F-42B2-9466-C79635C103EB}" destId="{1EBA1BE8-6509-4155-BC58-33C84A052E64}" srcOrd="2" destOrd="0" presId="urn:microsoft.com/office/officeart/2008/layout/LinedList"/>
    <dgm:cxn modelId="{63974286-30B8-4603-A4E3-4EAAF5070CAF}" type="presParOf" srcId="{F002A4C6-056F-4B7E-904E-48DA6EF6A1A9}" destId="{97824890-4211-4008-A1F8-658704198984}" srcOrd="2" destOrd="0" presId="urn:microsoft.com/office/officeart/2008/layout/LinedList"/>
    <dgm:cxn modelId="{0CE9B44B-C211-413E-90F3-9BE018B2587D}" type="presParOf" srcId="{F002A4C6-056F-4B7E-904E-48DA6EF6A1A9}" destId="{3DBCB902-8654-4A5D-83AF-A3D8DF2806D8}" srcOrd="3" destOrd="0" presId="urn:microsoft.com/office/officeart/2008/layout/LinedList"/>
    <dgm:cxn modelId="{461B726E-2A1A-4146-9BB7-424F67D47925}" type="presParOf" srcId="{F002A4C6-056F-4B7E-904E-48DA6EF6A1A9}" destId="{9A91445B-E73B-4DF1-AA18-0B85FC15E673}" srcOrd="4" destOrd="0" presId="urn:microsoft.com/office/officeart/2008/layout/LinedList"/>
    <dgm:cxn modelId="{CBC6D997-8152-47E7-A5DA-A1932650AC36}" type="presParOf" srcId="{9A91445B-E73B-4DF1-AA18-0B85FC15E673}" destId="{C249CD27-9762-4F9B-8A5F-E0E7FBDBA814}" srcOrd="0" destOrd="0" presId="urn:microsoft.com/office/officeart/2008/layout/LinedList"/>
    <dgm:cxn modelId="{2EE36718-DAF8-4652-A9C5-0B39FA2BFAF0}" type="presParOf" srcId="{9A91445B-E73B-4DF1-AA18-0B85FC15E673}" destId="{EB9B99AB-BFCE-45CB-9FD4-278DBAC2D3AE}" srcOrd="1" destOrd="0" presId="urn:microsoft.com/office/officeart/2008/layout/LinedList"/>
    <dgm:cxn modelId="{183D2B07-BC0F-4CD4-8091-A8404C30C513}" type="presParOf" srcId="{9A91445B-E73B-4DF1-AA18-0B85FC15E673}" destId="{3A855541-0F82-4B9C-9309-FCF3591F9B8D}" srcOrd="2" destOrd="0" presId="urn:microsoft.com/office/officeart/2008/layout/LinedList"/>
    <dgm:cxn modelId="{E5F26900-AB7D-4171-A41D-4CACFF91A42D}" type="presParOf" srcId="{F002A4C6-056F-4B7E-904E-48DA6EF6A1A9}" destId="{4665D36E-C670-421A-9701-957FAFA2945D}" srcOrd="5" destOrd="0" presId="urn:microsoft.com/office/officeart/2008/layout/LinedList"/>
    <dgm:cxn modelId="{3FD9FA18-401A-4774-95A9-F2A7627D5A69}" type="presParOf" srcId="{F002A4C6-056F-4B7E-904E-48DA6EF6A1A9}" destId="{AB4511DD-BE9C-493F-B324-9D6D51590D9C}" srcOrd="6" destOrd="0" presId="urn:microsoft.com/office/officeart/2008/layout/LinedList"/>
    <dgm:cxn modelId="{A346C1F3-D3EF-4FC0-B352-19A4DF77CC12}" type="presParOf" srcId="{F002A4C6-056F-4B7E-904E-48DA6EF6A1A9}" destId="{3011718B-EB65-46AA-8F2D-C84C086538BB}" srcOrd="7" destOrd="0" presId="urn:microsoft.com/office/officeart/2008/layout/LinedList"/>
    <dgm:cxn modelId="{142E5BCD-4C57-46FE-88E1-4CCA71CDE6C9}" type="presParOf" srcId="{3011718B-EB65-46AA-8F2D-C84C086538BB}" destId="{15D0F608-4362-4AA7-89D8-34F7014D00DC}" srcOrd="0" destOrd="0" presId="urn:microsoft.com/office/officeart/2008/layout/LinedList"/>
    <dgm:cxn modelId="{19A39A5B-2660-4FA7-B895-7E134807D680}" type="presParOf" srcId="{3011718B-EB65-46AA-8F2D-C84C086538BB}" destId="{0CB9B18B-3DD3-46D9-8A54-12AF0528D99D}" srcOrd="1" destOrd="0" presId="urn:microsoft.com/office/officeart/2008/layout/LinedList"/>
    <dgm:cxn modelId="{942A1CC3-2ACD-41F8-8B42-00279B65957B}" type="presParOf" srcId="{3011718B-EB65-46AA-8F2D-C84C086538BB}" destId="{886D1EC4-AEF2-49A7-8C37-904D2A7199C8}" srcOrd="2" destOrd="0" presId="urn:microsoft.com/office/officeart/2008/layout/LinedList"/>
    <dgm:cxn modelId="{E5CD46ED-07A5-44E5-A654-51B90370C196}" type="presParOf" srcId="{F002A4C6-056F-4B7E-904E-48DA6EF6A1A9}" destId="{35FE0F5F-9580-42C6-813B-19C4034F9826}" srcOrd="8" destOrd="0" presId="urn:microsoft.com/office/officeart/2008/layout/LinedList"/>
    <dgm:cxn modelId="{EC9380D4-AB48-4755-A60C-AEBA1A6A11EB}" type="presParOf" srcId="{F002A4C6-056F-4B7E-904E-48DA6EF6A1A9}" destId="{F59C9A2A-AC99-4CF5-94B0-4B99D0C6935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36869D-93AD-43D1-A750-9597208ACECC}" type="doc">
      <dgm:prSet loTypeId="urn:microsoft.com/office/officeart/2005/8/layout/pyramid1" loCatId="pyramid" qsTypeId="urn:microsoft.com/office/officeart/2005/8/quickstyle/simple1" qsCatId="simple" csTypeId="urn:microsoft.com/office/officeart/2005/8/colors/accent3_5" csCatId="accent3" phldr="1"/>
      <dgm:spPr/>
    </dgm:pt>
    <dgm:pt modelId="{13C685D7-9EF9-4D91-BBFA-201E8994C18C}">
      <dgm:prSet phldrT="[Texto]"/>
      <dgm:spPr/>
      <dgm:t>
        <a:bodyPr/>
        <a:lstStyle/>
        <a:p>
          <a:r>
            <a:rPr lang="es-PE" dirty="0" smtClean="0"/>
            <a:t>Derecho viene impuesto desde el Olimpo parlamentario</a:t>
          </a:r>
          <a:endParaRPr lang="es-PE" dirty="0"/>
        </a:p>
      </dgm:t>
    </dgm:pt>
    <dgm:pt modelId="{63D13E2D-3CCC-4FC7-B141-740E2973DD15}" type="parTrans" cxnId="{AA431071-9CEE-4581-9D8C-0F03AFA9FA26}">
      <dgm:prSet/>
      <dgm:spPr/>
      <dgm:t>
        <a:bodyPr/>
        <a:lstStyle/>
        <a:p>
          <a:endParaRPr lang="es-PE"/>
        </a:p>
      </dgm:t>
    </dgm:pt>
    <dgm:pt modelId="{F6F7DA9B-53B6-4454-B458-DD465EA983BA}" type="sibTrans" cxnId="{AA431071-9CEE-4581-9D8C-0F03AFA9FA26}">
      <dgm:prSet/>
      <dgm:spPr/>
      <dgm:t>
        <a:bodyPr/>
        <a:lstStyle/>
        <a:p>
          <a:endParaRPr lang="es-PE"/>
        </a:p>
      </dgm:t>
    </dgm:pt>
    <dgm:pt modelId="{EC10C177-9C31-4BCC-A3E2-A543D4B4E949}">
      <dgm:prSet phldrT="[Texto]"/>
      <dgm:spPr/>
      <dgm:t>
        <a:bodyPr/>
        <a:lstStyle/>
        <a:p>
          <a:r>
            <a:rPr lang="es-PE" dirty="0" smtClean="0"/>
            <a:t>Juez se escuda en los códigos, leyes, normas escritas</a:t>
          </a:r>
          <a:endParaRPr lang="es-PE" dirty="0"/>
        </a:p>
      </dgm:t>
    </dgm:pt>
    <dgm:pt modelId="{4B97DFE9-F05F-4D52-A4A8-B2F769F85B40}" type="parTrans" cxnId="{F8B90F4E-5FB1-49D1-B459-42E7D08C7092}">
      <dgm:prSet/>
      <dgm:spPr/>
      <dgm:t>
        <a:bodyPr/>
        <a:lstStyle/>
        <a:p>
          <a:endParaRPr lang="es-PE"/>
        </a:p>
      </dgm:t>
    </dgm:pt>
    <dgm:pt modelId="{3B7D72EC-75F8-4D49-8094-A1D18798C407}" type="sibTrans" cxnId="{F8B90F4E-5FB1-49D1-B459-42E7D08C7092}">
      <dgm:prSet/>
      <dgm:spPr/>
      <dgm:t>
        <a:bodyPr/>
        <a:lstStyle/>
        <a:p>
          <a:endParaRPr lang="es-PE"/>
        </a:p>
      </dgm:t>
    </dgm:pt>
    <dgm:pt modelId="{AA8B7AE6-B313-46BA-A77F-0D486C40FCB8}">
      <dgm:prSet phldrT="[Texto]"/>
      <dgm:spPr/>
      <dgm:t>
        <a:bodyPr/>
        <a:lstStyle/>
        <a:p>
          <a:r>
            <a:rPr lang="es-PE" dirty="0" smtClean="0"/>
            <a:t>Presupone estructura jerárquica del ordenamiento jurídico</a:t>
          </a:r>
          <a:endParaRPr lang="es-PE" dirty="0"/>
        </a:p>
      </dgm:t>
    </dgm:pt>
    <dgm:pt modelId="{5BE66017-3406-480F-9A5D-9D09B462F6DA}" type="parTrans" cxnId="{B2F42DE4-260F-4B09-B682-244CADA3CDB5}">
      <dgm:prSet/>
      <dgm:spPr/>
      <dgm:t>
        <a:bodyPr/>
        <a:lstStyle/>
        <a:p>
          <a:endParaRPr lang="es-PE"/>
        </a:p>
      </dgm:t>
    </dgm:pt>
    <dgm:pt modelId="{7C729457-A2B7-436E-A830-941EC534D9C6}" type="sibTrans" cxnId="{B2F42DE4-260F-4B09-B682-244CADA3CDB5}">
      <dgm:prSet/>
      <dgm:spPr/>
      <dgm:t>
        <a:bodyPr/>
        <a:lstStyle/>
        <a:p>
          <a:endParaRPr lang="es-PE"/>
        </a:p>
      </dgm:t>
    </dgm:pt>
    <dgm:pt modelId="{1CA075FA-F171-4A94-88E1-157BBAAA6F60}" type="pres">
      <dgm:prSet presAssocID="{0936869D-93AD-43D1-A750-9597208ACECC}" presName="Name0" presStyleCnt="0">
        <dgm:presLayoutVars>
          <dgm:dir/>
          <dgm:animLvl val="lvl"/>
          <dgm:resizeHandles val="exact"/>
        </dgm:presLayoutVars>
      </dgm:prSet>
      <dgm:spPr/>
    </dgm:pt>
    <dgm:pt modelId="{10F6B31E-7E18-4DA4-9CEB-EED91130C299}" type="pres">
      <dgm:prSet presAssocID="{13C685D7-9EF9-4D91-BBFA-201E8994C18C}" presName="Name8" presStyleCnt="0"/>
      <dgm:spPr/>
    </dgm:pt>
    <dgm:pt modelId="{C20BBF4E-0E4F-49E7-A99E-44FA5CBB4E21}" type="pres">
      <dgm:prSet presAssocID="{13C685D7-9EF9-4D91-BBFA-201E8994C18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0614F698-4F1D-44F3-AD04-898F5D5E6ED7}" type="pres">
      <dgm:prSet presAssocID="{13C685D7-9EF9-4D91-BBFA-201E8994C18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844E7A9-9443-4E27-BE4C-FA5A76B1EBBB}" type="pres">
      <dgm:prSet presAssocID="{EC10C177-9C31-4BCC-A3E2-A543D4B4E949}" presName="Name8" presStyleCnt="0"/>
      <dgm:spPr/>
    </dgm:pt>
    <dgm:pt modelId="{DB98E999-A831-4740-B14A-45A3DDB637BD}" type="pres">
      <dgm:prSet presAssocID="{EC10C177-9C31-4BCC-A3E2-A543D4B4E949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F012B9CB-B5D5-40BE-AF08-25F3301C005D}" type="pres">
      <dgm:prSet presAssocID="{EC10C177-9C31-4BCC-A3E2-A543D4B4E9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9482BBFA-6F90-4524-A8D6-B174B12F2F82}" type="pres">
      <dgm:prSet presAssocID="{AA8B7AE6-B313-46BA-A77F-0D486C40FCB8}" presName="Name8" presStyleCnt="0"/>
      <dgm:spPr/>
    </dgm:pt>
    <dgm:pt modelId="{D545A0E9-B00A-4841-8365-E5ED0E2961FD}" type="pres">
      <dgm:prSet presAssocID="{AA8B7AE6-B313-46BA-A77F-0D486C40FCB8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53410377-DBBF-4875-A048-D44EFB74C5B3}" type="pres">
      <dgm:prSet presAssocID="{AA8B7AE6-B313-46BA-A77F-0D486C40FCB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81EC05E7-E706-4118-A127-BC73F96F8DB9}" type="presOf" srcId="{EC10C177-9C31-4BCC-A3E2-A543D4B4E949}" destId="{F012B9CB-B5D5-40BE-AF08-25F3301C005D}" srcOrd="1" destOrd="0" presId="urn:microsoft.com/office/officeart/2005/8/layout/pyramid1"/>
    <dgm:cxn modelId="{B0BBB073-379E-48D9-A406-1696C3E7D35B}" type="presOf" srcId="{0936869D-93AD-43D1-A750-9597208ACECC}" destId="{1CA075FA-F171-4A94-88E1-157BBAAA6F60}" srcOrd="0" destOrd="0" presId="urn:microsoft.com/office/officeart/2005/8/layout/pyramid1"/>
    <dgm:cxn modelId="{F8B90F4E-5FB1-49D1-B459-42E7D08C7092}" srcId="{0936869D-93AD-43D1-A750-9597208ACECC}" destId="{EC10C177-9C31-4BCC-A3E2-A543D4B4E949}" srcOrd="1" destOrd="0" parTransId="{4B97DFE9-F05F-4D52-A4A8-B2F769F85B40}" sibTransId="{3B7D72EC-75F8-4D49-8094-A1D18798C407}"/>
    <dgm:cxn modelId="{50C8D1B4-4112-4801-A850-920303F52293}" type="presOf" srcId="{13C685D7-9EF9-4D91-BBFA-201E8994C18C}" destId="{0614F698-4F1D-44F3-AD04-898F5D5E6ED7}" srcOrd="1" destOrd="0" presId="urn:microsoft.com/office/officeart/2005/8/layout/pyramid1"/>
    <dgm:cxn modelId="{13E36088-A193-451D-AE37-0D74D7585740}" type="presOf" srcId="{AA8B7AE6-B313-46BA-A77F-0D486C40FCB8}" destId="{D545A0E9-B00A-4841-8365-E5ED0E2961FD}" srcOrd="0" destOrd="0" presId="urn:microsoft.com/office/officeart/2005/8/layout/pyramid1"/>
    <dgm:cxn modelId="{AA431071-9CEE-4581-9D8C-0F03AFA9FA26}" srcId="{0936869D-93AD-43D1-A750-9597208ACECC}" destId="{13C685D7-9EF9-4D91-BBFA-201E8994C18C}" srcOrd="0" destOrd="0" parTransId="{63D13E2D-3CCC-4FC7-B141-740E2973DD15}" sibTransId="{F6F7DA9B-53B6-4454-B458-DD465EA983BA}"/>
    <dgm:cxn modelId="{C86747BF-99E6-4B56-BED7-071979EF8413}" type="presOf" srcId="{AA8B7AE6-B313-46BA-A77F-0D486C40FCB8}" destId="{53410377-DBBF-4875-A048-D44EFB74C5B3}" srcOrd="1" destOrd="0" presId="urn:microsoft.com/office/officeart/2005/8/layout/pyramid1"/>
    <dgm:cxn modelId="{B20A1AD5-3BC7-43C6-B2CA-F5D853F69858}" type="presOf" srcId="{13C685D7-9EF9-4D91-BBFA-201E8994C18C}" destId="{C20BBF4E-0E4F-49E7-A99E-44FA5CBB4E21}" srcOrd="0" destOrd="0" presId="urn:microsoft.com/office/officeart/2005/8/layout/pyramid1"/>
    <dgm:cxn modelId="{3A6C0747-15D2-41B7-B879-1EC3699B4137}" type="presOf" srcId="{EC10C177-9C31-4BCC-A3E2-A543D4B4E949}" destId="{DB98E999-A831-4740-B14A-45A3DDB637BD}" srcOrd="0" destOrd="0" presId="urn:microsoft.com/office/officeart/2005/8/layout/pyramid1"/>
    <dgm:cxn modelId="{B2F42DE4-260F-4B09-B682-244CADA3CDB5}" srcId="{0936869D-93AD-43D1-A750-9597208ACECC}" destId="{AA8B7AE6-B313-46BA-A77F-0D486C40FCB8}" srcOrd="2" destOrd="0" parTransId="{5BE66017-3406-480F-9A5D-9D09B462F6DA}" sibTransId="{7C729457-A2B7-436E-A830-941EC534D9C6}"/>
    <dgm:cxn modelId="{CD2616BB-0BE5-4931-9A7D-8B63A55B14DB}" type="presParOf" srcId="{1CA075FA-F171-4A94-88E1-157BBAAA6F60}" destId="{10F6B31E-7E18-4DA4-9CEB-EED91130C299}" srcOrd="0" destOrd="0" presId="urn:microsoft.com/office/officeart/2005/8/layout/pyramid1"/>
    <dgm:cxn modelId="{1B7CB73C-BD11-45F2-8380-C16ADB05FE4B}" type="presParOf" srcId="{10F6B31E-7E18-4DA4-9CEB-EED91130C299}" destId="{C20BBF4E-0E4F-49E7-A99E-44FA5CBB4E21}" srcOrd="0" destOrd="0" presId="urn:microsoft.com/office/officeart/2005/8/layout/pyramid1"/>
    <dgm:cxn modelId="{5F3521F9-497B-441A-8B9A-96D513BE246E}" type="presParOf" srcId="{10F6B31E-7E18-4DA4-9CEB-EED91130C299}" destId="{0614F698-4F1D-44F3-AD04-898F5D5E6ED7}" srcOrd="1" destOrd="0" presId="urn:microsoft.com/office/officeart/2005/8/layout/pyramid1"/>
    <dgm:cxn modelId="{DD5A747C-BACC-4B6D-A261-C715478F32A7}" type="presParOf" srcId="{1CA075FA-F171-4A94-88E1-157BBAAA6F60}" destId="{6844E7A9-9443-4E27-BE4C-FA5A76B1EBBB}" srcOrd="1" destOrd="0" presId="urn:microsoft.com/office/officeart/2005/8/layout/pyramid1"/>
    <dgm:cxn modelId="{1CE3B682-4D34-4AEF-9782-A757F85CB184}" type="presParOf" srcId="{6844E7A9-9443-4E27-BE4C-FA5A76B1EBBB}" destId="{DB98E999-A831-4740-B14A-45A3DDB637BD}" srcOrd="0" destOrd="0" presId="urn:microsoft.com/office/officeart/2005/8/layout/pyramid1"/>
    <dgm:cxn modelId="{D12ACBB7-8A74-4D18-8DD2-0E1DC9631805}" type="presParOf" srcId="{6844E7A9-9443-4E27-BE4C-FA5A76B1EBBB}" destId="{F012B9CB-B5D5-40BE-AF08-25F3301C005D}" srcOrd="1" destOrd="0" presId="urn:microsoft.com/office/officeart/2005/8/layout/pyramid1"/>
    <dgm:cxn modelId="{8A04E001-B186-4304-9AAD-1C9E8CA950F4}" type="presParOf" srcId="{1CA075FA-F171-4A94-88E1-157BBAAA6F60}" destId="{9482BBFA-6F90-4524-A8D6-B174B12F2F82}" srcOrd="2" destOrd="0" presId="urn:microsoft.com/office/officeart/2005/8/layout/pyramid1"/>
    <dgm:cxn modelId="{260823B9-20A3-4BDF-8E30-AEA7E0B1F6D1}" type="presParOf" srcId="{9482BBFA-6F90-4524-A8D6-B174B12F2F82}" destId="{D545A0E9-B00A-4841-8365-E5ED0E2961FD}" srcOrd="0" destOrd="0" presId="urn:microsoft.com/office/officeart/2005/8/layout/pyramid1"/>
    <dgm:cxn modelId="{849802F2-6A37-40A3-AC41-8B045AA27E3C}" type="presParOf" srcId="{9482BBFA-6F90-4524-A8D6-B174B12F2F82}" destId="{53410377-DBBF-4875-A048-D44EFB74C5B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DA1F66-D6C5-4F5A-977B-C31A94ABE18C}" type="doc">
      <dgm:prSet loTypeId="urn:microsoft.com/office/officeart/2005/8/layout/pyramid3" loCatId="pyramid" qsTypeId="urn:microsoft.com/office/officeart/2005/8/quickstyle/simple1" qsCatId="simple" csTypeId="urn:microsoft.com/office/officeart/2005/8/colors/accent2_4" csCatId="accent2" phldr="1"/>
      <dgm:spPr/>
    </dgm:pt>
    <dgm:pt modelId="{B7F2A358-86E5-4DD0-8E6F-7251D07C8847}">
      <dgm:prSet phldrT="[Texto]"/>
      <dgm:spPr/>
      <dgm:t>
        <a:bodyPr/>
        <a:lstStyle/>
        <a:p>
          <a:r>
            <a:rPr lang="es-PE" dirty="0" smtClean="0"/>
            <a:t>Juez integra la práctica jurídica para responder a necesidades sociales</a:t>
          </a:r>
          <a:endParaRPr lang="es-PE" dirty="0"/>
        </a:p>
      </dgm:t>
    </dgm:pt>
    <dgm:pt modelId="{365D4ECA-BAB2-4651-AA8D-24B6CB2F15B8}" type="parTrans" cxnId="{5A0517DC-9A98-43A9-B410-30A5F6EDB1A0}">
      <dgm:prSet/>
      <dgm:spPr/>
      <dgm:t>
        <a:bodyPr/>
        <a:lstStyle/>
        <a:p>
          <a:endParaRPr lang="es-PE"/>
        </a:p>
      </dgm:t>
    </dgm:pt>
    <dgm:pt modelId="{421B16C8-C3A5-48F3-A056-81790D64011B}" type="sibTrans" cxnId="{5A0517DC-9A98-43A9-B410-30A5F6EDB1A0}">
      <dgm:prSet/>
      <dgm:spPr/>
      <dgm:t>
        <a:bodyPr/>
        <a:lstStyle/>
        <a:p>
          <a:endParaRPr lang="es-PE"/>
        </a:p>
      </dgm:t>
    </dgm:pt>
    <dgm:pt modelId="{25626E4C-0658-4E2D-A56C-55968EBDB8EA}">
      <dgm:prSet phldrT="[Texto]"/>
      <dgm:spPr/>
      <dgm:t>
        <a:bodyPr/>
        <a:lstStyle/>
        <a:p>
          <a:r>
            <a:rPr lang="es-PE" dirty="0" smtClean="0"/>
            <a:t>Juez ingeniero social</a:t>
          </a:r>
          <a:endParaRPr lang="es-PE" dirty="0"/>
        </a:p>
      </dgm:t>
    </dgm:pt>
    <dgm:pt modelId="{DDE34479-AB8D-4A3D-851D-049CFABCF392}" type="parTrans" cxnId="{A60EEF86-6CC4-4A07-B341-48AD74E4009B}">
      <dgm:prSet/>
      <dgm:spPr/>
      <dgm:t>
        <a:bodyPr/>
        <a:lstStyle/>
        <a:p>
          <a:endParaRPr lang="es-PE"/>
        </a:p>
      </dgm:t>
    </dgm:pt>
    <dgm:pt modelId="{D446FE9D-7A79-4669-AEBD-4FB229B39472}" type="sibTrans" cxnId="{A60EEF86-6CC4-4A07-B341-48AD74E4009B}">
      <dgm:prSet/>
      <dgm:spPr/>
      <dgm:t>
        <a:bodyPr/>
        <a:lstStyle/>
        <a:p>
          <a:endParaRPr lang="es-PE"/>
        </a:p>
      </dgm:t>
    </dgm:pt>
    <dgm:pt modelId="{8EA5AF93-07EE-495E-9A80-320C8879876E}">
      <dgm:prSet phldrT="[Texto]"/>
      <dgm:spPr/>
      <dgm:t>
        <a:bodyPr/>
        <a:lstStyle/>
        <a:p>
          <a:r>
            <a:rPr lang="es-PE" dirty="0" smtClean="0"/>
            <a:t>Propio del realismo jurídico</a:t>
          </a:r>
          <a:endParaRPr lang="es-PE" dirty="0"/>
        </a:p>
      </dgm:t>
    </dgm:pt>
    <dgm:pt modelId="{458F690E-69B7-468B-A3AD-FD97CECD77DE}" type="parTrans" cxnId="{1859916E-ADF7-435E-8941-30D3B02774CD}">
      <dgm:prSet/>
      <dgm:spPr/>
      <dgm:t>
        <a:bodyPr/>
        <a:lstStyle/>
        <a:p>
          <a:endParaRPr lang="es-PE"/>
        </a:p>
      </dgm:t>
    </dgm:pt>
    <dgm:pt modelId="{FC62EC28-D0BE-4F6F-B297-AEC7D08CACDF}" type="sibTrans" cxnId="{1859916E-ADF7-435E-8941-30D3B02774CD}">
      <dgm:prSet/>
      <dgm:spPr/>
      <dgm:t>
        <a:bodyPr/>
        <a:lstStyle/>
        <a:p>
          <a:endParaRPr lang="es-PE"/>
        </a:p>
      </dgm:t>
    </dgm:pt>
    <dgm:pt modelId="{7520C80B-5107-4F8E-959D-86B26DF12F93}" type="pres">
      <dgm:prSet presAssocID="{E8DA1F66-D6C5-4F5A-977B-C31A94ABE18C}" presName="Name0" presStyleCnt="0">
        <dgm:presLayoutVars>
          <dgm:dir/>
          <dgm:animLvl val="lvl"/>
          <dgm:resizeHandles val="exact"/>
        </dgm:presLayoutVars>
      </dgm:prSet>
      <dgm:spPr/>
    </dgm:pt>
    <dgm:pt modelId="{F00D5907-19CD-42A8-B936-E69D0342DB15}" type="pres">
      <dgm:prSet presAssocID="{B7F2A358-86E5-4DD0-8E6F-7251D07C8847}" presName="Name8" presStyleCnt="0"/>
      <dgm:spPr/>
    </dgm:pt>
    <dgm:pt modelId="{48DA2CEA-6EF0-492F-955D-FBCFDB201690}" type="pres">
      <dgm:prSet presAssocID="{B7F2A358-86E5-4DD0-8E6F-7251D07C8847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7F1C377E-CEA1-411B-9CE1-804AA76793C3}" type="pres">
      <dgm:prSet presAssocID="{B7F2A358-86E5-4DD0-8E6F-7251D07C884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4426F2B3-6480-4F1C-A5E1-C18FA136691C}" type="pres">
      <dgm:prSet presAssocID="{25626E4C-0658-4E2D-A56C-55968EBDB8EA}" presName="Name8" presStyleCnt="0"/>
      <dgm:spPr/>
    </dgm:pt>
    <dgm:pt modelId="{6B2C5E0E-58E7-4039-BB63-24EA0888FE15}" type="pres">
      <dgm:prSet presAssocID="{25626E4C-0658-4E2D-A56C-55968EBDB8E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A2AC8580-298E-4994-944D-AD2945BD2BF5}" type="pres">
      <dgm:prSet presAssocID="{25626E4C-0658-4E2D-A56C-55968EBDB8E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666D457-8412-4681-A86C-8B94A6A9D4C2}" type="pres">
      <dgm:prSet presAssocID="{8EA5AF93-07EE-495E-9A80-320C8879876E}" presName="Name8" presStyleCnt="0"/>
      <dgm:spPr/>
    </dgm:pt>
    <dgm:pt modelId="{3D6C3776-5DEE-427B-AC2E-7455EDE7E20C}" type="pres">
      <dgm:prSet presAssocID="{8EA5AF93-07EE-495E-9A80-320C8879876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19F51A02-D66B-4B92-BFF0-EBD7928B08DF}" type="pres">
      <dgm:prSet presAssocID="{8EA5AF93-07EE-495E-9A80-320C8879876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B1F29DA2-AFF4-4738-AF32-5561D7C6432B}" type="presOf" srcId="{25626E4C-0658-4E2D-A56C-55968EBDB8EA}" destId="{A2AC8580-298E-4994-944D-AD2945BD2BF5}" srcOrd="1" destOrd="0" presId="urn:microsoft.com/office/officeart/2005/8/layout/pyramid3"/>
    <dgm:cxn modelId="{607F5E44-2EAC-4430-A571-D1F1E543C279}" type="presOf" srcId="{8EA5AF93-07EE-495E-9A80-320C8879876E}" destId="{3D6C3776-5DEE-427B-AC2E-7455EDE7E20C}" srcOrd="0" destOrd="0" presId="urn:microsoft.com/office/officeart/2005/8/layout/pyramid3"/>
    <dgm:cxn modelId="{C929465D-E6E1-44DC-924B-5B364B0632CA}" type="presOf" srcId="{E8DA1F66-D6C5-4F5A-977B-C31A94ABE18C}" destId="{7520C80B-5107-4F8E-959D-86B26DF12F93}" srcOrd="0" destOrd="0" presId="urn:microsoft.com/office/officeart/2005/8/layout/pyramid3"/>
    <dgm:cxn modelId="{453581E3-3FEB-438D-AB19-5CED07F17799}" type="presOf" srcId="{B7F2A358-86E5-4DD0-8E6F-7251D07C8847}" destId="{48DA2CEA-6EF0-492F-955D-FBCFDB201690}" srcOrd="0" destOrd="0" presId="urn:microsoft.com/office/officeart/2005/8/layout/pyramid3"/>
    <dgm:cxn modelId="{BBD9FEFB-0694-4B05-90BA-A49F2260FB93}" type="presOf" srcId="{25626E4C-0658-4E2D-A56C-55968EBDB8EA}" destId="{6B2C5E0E-58E7-4039-BB63-24EA0888FE15}" srcOrd="0" destOrd="0" presId="urn:microsoft.com/office/officeart/2005/8/layout/pyramid3"/>
    <dgm:cxn modelId="{A60EEF86-6CC4-4A07-B341-48AD74E4009B}" srcId="{E8DA1F66-D6C5-4F5A-977B-C31A94ABE18C}" destId="{25626E4C-0658-4E2D-A56C-55968EBDB8EA}" srcOrd="1" destOrd="0" parTransId="{DDE34479-AB8D-4A3D-851D-049CFABCF392}" sibTransId="{D446FE9D-7A79-4669-AEBD-4FB229B39472}"/>
    <dgm:cxn modelId="{32EDAF7B-9851-49AD-BFD5-3A7482E0C08D}" type="presOf" srcId="{8EA5AF93-07EE-495E-9A80-320C8879876E}" destId="{19F51A02-D66B-4B92-BFF0-EBD7928B08DF}" srcOrd="1" destOrd="0" presId="urn:microsoft.com/office/officeart/2005/8/layout/pyramid3"/>
    <dgm:cxn modelId="{1859916E-ADF7-435E-8941-30D3B02774CD}" srcId="{E8DA1F66-D6C5-4F5A-977B-C31A94ABE18C}" destId="{8EA5AF93-07EE-495E-9A80-320C8879876E}" srcOrd="2" destOrd="0" parTransId="{458F690E-69B7-468B-A3AD-FD97CECD77DE}" sibTransId="{FC62EC28-D0BE-4F6F-B297-AEC7D08CACDF}"/>
    <dgm:cxn modelId="{5A0517DC-9A98-43A9-B410-30A5F6EDB1A0}" srcId="{E8DA1F66-D6C5-4F5A-977B-C31A94ABE18C}" destId="{B7F2A358-86E5-4DD0-8E6F-7251D07C8847}" srcOrd="0" destOrd="0" parTransId="{365D4ECA-BAB2-4651-AA8D-24B6CB2F15B8}" sibTransId="{421B16C8-C3A5-48F3-A056-81790D64011B}"/>
    <dgm:cxn modelId="{EE1C5ED5-D3C9-40C8-AA8A-C8EBF8D3C594}" type="presOf" srcId="{B7F2A358-86E5-4DD0-8E6F-7251D07C8847}" destId="{7F1C377E-CEA1-411B-9CE1-804AA76793C3}" srcOrd="1" destOrd="0" presId="urn:microsoft.com/office/officeart/2005/8/layout/pyramid3"/>
    <dgm:cxn modelId="{9E71A3EB-BA5A-49B9-BF07-0B099EC405E3}" type="presParOf" srcId="{7520C80B-5107-4F8E-959D-86B26DF12F93}" destId="{F00D5907-19CD-42A8-B936-E69D0342DB15}" srcOrd="0" destOrd="0" presId="urn:microsoft.com/office/officeart/2005/8/layout/pyramid3"/>
    <dgm:cxn modelId="{9B44D70D-1965-49D1-9B72-A07C807174D9}" type="presParOf" srcId="{F00D5907-19CD-42A8-B936-E69D0342DB15}" destId="{48DA2CEA-6EF0-492F-955D-FBCFDB201690}" srcOrd="0" destOrd="0" presId="urn:microsoft.com/office/officeart/2005/8/layout/pyramid3"/>
    <dgm:cxn modelId="{FB093D27-638D-49F5-8642-75D5F740FB84}" type="presParOf" srcId="{F00D5907-19CD-42A8-B936-E69D0342DB15}" destId="{7F1C377E-CEA1-411B-9CE1-804AA76793C3}" srcOrd="1" destOrd="0" presId="urn:microsoft.com/office/officeart/2005/8/layout/pyramid3"/>
    <dgm:cxn modelId="{0178CFA3-96AF-4308-86C4-5BE95FF984DD}" type="presParOf" srcId="{7520C80B-5107-4F8E-959D-86B26DF12F93}" destId="{4426F2B3-6480-4F1C-A5E1-C18FA136691C}" srcOrd="1" destOrd="0" presId="urn:microsoft.com/office/officeart/2005/8/layout/pyramid3"/>
    <dgm:cxn modelId="{5BB1FCFE-E46C-4259-BA80-126E95345EF2}" type="presParOf" srcId="{4426F2B3-6480-4F1C-A5E1-C18FA136691C}" destId="{6B2C5E0E-58E7-4039-BB63-24EA0888FE15}" srcOrd="0" destOrd="0" presId="urn:microsoft.com/office/officeart/2005/8/layout/pyramid3"/>
    <dgm:cxn modelId="{779F8F2C-D684-43A7-BA47-D99FFA6DDB1F}" type="presParOf" srcId="{4426F2B3-6480-4F1C-A5E1-C18FA136691C}" destId="{A2AC8580-298E-4994-944D-AD2945BD2BF5}" srcOrd="1" destOrd="0" presId="urn:microsoft.com/office/officeart/2005/8/layout/pyramid3"/>
    <dgm:cxn modelId="{A8FFC2C0-41A4-4FC1-8A5B-A3D3A54582EA}" type="presParOf" srcId="{7520C80B-5107-4F8E-959D-86B26DF12F93}" destId="{E666D457-8412-4681-A86C-8B94A6A9D4C2}" srcOrd="2" destOrd="0" presId="urn:microsoft.com/office/officeart/2005/8/layout/pyramid3"/>
    <dgm:cxn modelId="{0515D2C6-3293-482E-BCBF-16037BBAD8CD}" type="presParOf" srcId="{E666D457-8412-4681-A86C-8B94A6A9D4C2}" destId="{3D6C3776-5DEE-427B-AC2E-7455EDE7E20C}" srcOrd="0" destOrd="0" presId="urn:microsoft.com/office/officeart/2005/8/layout/pyramid3"/>
    <dgm:cxn modelId="{A54FE5B0-ACB2-4F22-9258-77144827A402}" type="presParOf" srcId="{E666D457-8412-4681-A86C-8B94A6A9D4C2}" destId="{19F51A02-D66B-4B92-BFF0-EBD7928B08DF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A6F062-3EE6-492D-8041-CE1A1E6564B4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34B825E2-07E8-4023-BE9B-F63677C16883}">
      <dgm:prSet phldrT="[Texto]"/>
      <dgm:spPr/>
      <dgm:t>
        <a:bodyPr/>
        <a:lstStyle/>
        <a:p>
          <a:r>
            <a:rPr lang="es-PE" dirty="0" smtClean="0"/>
            <a:t>Modelo del ordenamiento como una red que interconecta diversas fuentes </a:t>
          </a:r>
          <a:endParaRPr lang="es-PE" dirty="0"/>
        </a:p>
      </dgm:t>
    </dgm:pt>
    <dgm:pt modelId="{12B183C7-940A-4F2F-AA70-1705CD25075B}" type="parTrans" cxnId="{FAE4D437-F8D7-4114-A414-44B2C9A82B40}">
      <dgm:prSet/>
      <dgm:spPr/>
      <dgm:t>
        <a:bodyPr/>
        <a:lstStyle/>
        <a:p>
          <a:endParaRPr lang="es-PE"/>
        </a:p>
      </dgm:t>
    </dgm:pt>
    <dgm:pt modelId="{C37EF21F-0BBE-48BC-BB23-E02A8D557AC4}" type="sibTrans" cxnId="{FAE4D437-F8D7-4114-A414-44B2C9A82B40}">
      <dgm:prSet/>
      <dgm:spPr/>
      <dgm:t>
        <a:bodyPr/>
        <a:lstStyle/>
        <a:p>
          <a:endParaRPr lang="es-PE"/>
        </a:p>
      </dgm:t>
    </dgm:pt>
    <dgm:pt modelId="{7B3EA022-245D-4A69-89A6-C45AE494C432}">
      <dgm:prSet phldrT="[Texto]"/>
      <dgm:spPr/>
      <dgm:t>
        <a:bodyPr/>
        <a:lstStyle/>
        <a:p>
          <a:r>
            <a:rPr lang="es-PE" dirty="0" smtClean="0"/>
            <a:t>Juez es un intermediador, presencia de diversos intérpretes</a:t>
          </a:r>
          <a:endParaRPr lang="es-PE" dirty="0"/>
        </a:p>
      </dgm:t>
    </dgm:pt>
    <dgm:pt modelId="{76CDDD31-5EC7-4979-ABE5-6E53C5299580}" type="parTrans" cxnId="{5B02FB84-4973-41F3-9FF1-EA0135419BB0}">
      <dgm:prSet/>
      <dgm:spPr/>
      <dgm:t>
        <a:bodyPr/>
        <a:lstStyle/>
        <a:p>
          <a:endParaRPr lang="es-PE"/>
        </a:p>
      </dgm:t>
    </dgm:pt>
    <dgm:pt modelId="{D78CAFB3-814A-4D11-9C1A-1C281D5D8B89}" type="sibTrans" cxnId="{5B02FB84-4973-41F3-9FF1-EA0135419BB0}">
      <dgm:prSet/>
      <dgm:spPr/>
      <dgm:t>
        <a:bodyPr/>
        <a:lstStyle/>
        <a:p>
          <a:endParaRPr lang="es-PE"/>
        </a:p>
      </dgm:t>
    </dgm:pt>
    <dgm:pt modelId="{6542B0AC-029C-46AE-AFFC-B901C80CEC57}" type="pres">
      <dgm:prSet presAssocID="{90A6F062-3EE6-492D-8041-CE1A1E6564B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PE"/>
        </a:p>
      </dgm:t>
    </dgm:pt>
    <dgm:pt modelId="{35AAAC9D-8895-4BD2-8428-72E6F1584600}" type="pres">
      <dgm:prSet presAssocID="{90A6F062-3EE6-492D-8041-CE1A1E6564B4}" presName="divider" presStyleLbl="fgShp" presStyleIdx="0" presStyleCnt="1"/>
      <dgm:spPr/>
    </dgm:pt>
    <dgm:pt modelId="{D79AD24E-BF8F-446C-A760-777C4113BA90}" type="pres">
      <dgm:prSet presAssocID="{34B825E2-07E8-4023-BE9B-F63677C16883}" presName="downArrow" presStyleLbl="node1" presStyleIdx="0" presStyleCnt="2"/>
      <dgm:spPr/>
    </dgm:pt>
    <dgm:pt modelId="{B059A0DC-4BCE-4975-AA5B-8D1807E2A94E}" type="pres">
      <dgm:prSet presAssocID="{34B825E2-07E8-4023-BE9B-F63677C16883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65E0BE26-D269-489A-80CB-20AEE4933C38}" type="pres">
      <dgm:prSet presAssocID="{7B3EA022-245D-4A69-89A6-C45AE494C432}" presName="upArrow" presStyleLbl="node1" presStyleIdx="1" presStyleCnt="2"/>
      <dgm:spPr/>
    </dgm:pt>
    <dgm:pt modelId="{22EB9469-8283-4609-B83A-DCC090E49680}" type="pres">
      <dgm:prSet presAssocID="{7B3EA022-245D-4A69-89A6-C45AE494C432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83D30613-5D18-4B3A-8E04-25CEBD43BCE8}" type="presOf" srcId="{7B3EA022-245D-4A69-89A6-C45AE494C432}" destId="{22EB9469-8283-4609-B83A-DCC090E49680}" srcOrd="0" destOrd="0" presId="urn:microsoft.com/office/officeart/2005/8/layout/arrow3"/>
    <dgm:cxn modelId="{371E6078-A5F7-413A-A42F-CE8C734B91CD}" type="presOf" srcId="{34B825E2-07E8-4023-BE9B-F63677C16883}" destId="{B059A0DC-4BCE-4975-AA5B-8D1807E2A94E}" srcOrd="0" destOrd="0" presId="urn:microsoft.com/office/officeart/2005/8/layout/arrow3"/>
    <dgm:cxn modelId="{ECEAF1FD-AC1C-4423-A004-67CBBB130214}" type="presOf" srcId="{90A6F062-3EE6-492D-8041-CE1A1E6564B4}" destId="{6542B0AC-029C-46AE-AFFC-B901C80CEC57}" srcOrd="0" destOrd="0" presId="urn:microsoft.com/office/officeart/2005/8/layout/arrow3"/>
    <dgm:cxn modelId="{FAE4D437-F8D7-4114-A414-44B2C9A82B40}" srcId="{90A6F062-3EE6-492D-8041-CE1A1E6564B4}" destId="{34B825E2-07E8-4023-BE9B-F63677C16883}" srcOrd="0" destOrd="0" parTransId="{12B183C7-940A-4F2F-AA70-1705CD25075B}" sibTransId="{C37EF21F-0BBE-48BC-BB23-E02A8D557AC4}"/>
    <dgm:cxn modelId="{5B02FB84-4973-41F3-9FF1-EA0135419BB0}" srcId="{90A6F062-3EE6-492D-8041-CE1A1E6564B4}" destId="{7B3EA022-245D-4A69-89A6-C45AE494C432}" srcOrd="1" destOrd="0" parTransId="{76CDDD31-5EC7-4979-ABE5-6E53C5299580}" sibTransId="{D78CAFB3-814A-4D11-9C1A-1C281D5D8B89}"/>
    <dgm:cxn modelId="{E26C0641-A5A9-469D-AFFE-0A926D08FCFF}" type="presParOf" srcId="{6542B0AC-029C-46AE-AFFC-B901C80CEC57}" destId="{35AAAC9D-8895-4BD2-8428-72E6F1584600}" srcOrd="0" destOrd="0" presId="urn:microsoft.com/office/officeart/2005/8/layout/arrow3"/>
    <dgm:cxn modelId="{4512F2E0-F136-427C-88C8-0EBF37B299ED}" type="presParOf" srcId="{6542B0AC-029C-46AE-AFFC-B901C80CEC57}" destId="{D79AD24E-BF8F-446C-A760-777C4113BA90}" srcOrd="1" destOrd="0" presId="urn:microsoft.com/office/officeart/2005/8/layout/arrow3"/>
    <dgm:cxn modelId="{61AB5F23-D9CB-413A-BD63-3C89E7AAF43D}" type="presParOf" srcId="{6542B0AC-029C-46AE-AFFC-B901C80CEC57}" destId="{B059A0DC-4BCE-4975-AA5B-8D1807E2A94E}" srcOrd="2" destOrd="0" presId="urn:microsoft.com/office/officeart/2005/8/layout/arrow3"/>
    <dgm:cxn modelId="{EDB7C70B-BD74-47B3-B9A4-58A29887C56B}" type="presParOf" srcId="{6542B0AC-029C-46AE-AFFC-B901C80CEC57}" destId="{65E0BE26-D269-489A-80CB-20AEE4933C38}" srcOrd="3" destOrd="0" presId="urn:microsoft.com/office/officeart/2005/8/layout/arrow3"/>
    <dgm:cxn modelId="{8DA159FE-0CF3-49C8-BF8D-94A88287D7DC}" type="presParOf" srcId="{6542B0AC-029C-46AE-AFFC-B901C80CEC57}" destId="{22EB9469-8283-4609-B83A-DCC090E49680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32C394-4BA3-4C45-81E9-1C225D9618B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E"/>
        </a:p>
      </dgm:t>
    </dgm:pt>
    <dgm:pt modelId="{E910D464-B979-440D-A118-89B3A68EBF06}">
      <dgm:prSet phldrT="[Texto]"/>
      <dgm:spPr/>
      <dgm:t>
        <a:bodyPr/>
        <a:lstStyle/>
        <a:p>
          <a:r>
            <a:rPr lang="es-PE" dirty="0" err="1" smtClean="0"/>
            <a:t>Originalismo</a:t>
          </a:r>
          <a:endParaRPr lang="es-PE" dirty="0"/>
        </a:p>
      </dgm:t>
    </dgm:pt>
    <dgm:pt modelId="{BD7B9A1E-9FDD-4C70-8D4D-50EBDB12F1CD}" type="parTrans" cxnId="{D4FC0D84-22AE-4A68-89A4-D5DC00438F9A}">
      <dgm:prSet/>
      <dgm:spPr/>
      <dgm:t>
        <a:bodyPr/>
        <a:lstStyle/>
        <a:p>
          <a:endParaRPr lang="es-PE"/>
        </a:p>
      </dgm:t>
    </dgm:pt>
    <dgm:pt modelId="{1F6C15B1-BF4B-4B46-B26F-81453D88089C}" type="sibTrans" cxnId="{D4FC0D84-22AE-4A68-89A4-D5DC00438F9A}">
      <dgm:prSet/>
      <dgm:spPr/>
      <dgm:t>
        <a:bodyPr/>
        <a:lstStyle/>
        <a:p>
          <a:endParaRPr lang="es-PE"/>
        </a:p>
      </dgm:t>
    </dgm:pt>
    <dgm:pt modelId="{38F1A9BD-933A-43E0-9495-9F338A66C655}">
      <dgm:prSet phldrT="[Texto]"/>
      <dgm:spPr/>
      <dgm:t>
        <a:bodyPr/>
        <a:lstStyle/>
        <a:p>
          <a:r>
            <a:rPr lang="es-PE" dirty="0" smtClean="0"/>
            <a:t>Acudir a la intención constituyente</a:t>
          </a:r>
          <a:endParaRPr lang="es-PE" dirty="0"/>
        </a:p>
      </dgm:t>
    </dgm:pt>
    <dgm:pt modelId="{33D13A15-2A18-4EFA-9F16-6077028B6EEB}" type="parTrans" cxnId="{FA8C3FC8-DA6E-408E-8D81-4CFA64831086}">
      <dgm:prSet/>
      <dgm:spPr/>
      <dgm:t>
        <a:bodyPr/>
        <a:lstStyle/>
        <a:p>
          <a:endParaRPr lang="es-PE"/>
        </a:p>
      </dgm:t>
    </dgm:pt>
    <dgm:pt modelId="{13A59A8F-0F08-41D9-B7F7-A51E3C1C7DED}" type="sibTrans" cxnId="{FA8C3FC8-DA6E-408E-8D81-4CFA64831086}">
      <dgm:prSet/>
      <dgm:spPr/>
      <dgm:t>
        <a:bodyPr/>
        <a:lstStyle/>
        <a:p>
          <a:endParaRPr lang="es-PE"/>
        </a:p>
      </dgm:t>
    </dgm:pt>
    <dgm:pt modelId="{84389A09-5945-4905-9E4E-ED27956FF304}">
      <dgm:prSet phldrT="[Texto]"/>
      <dgm:spPr/>
      <dgm:t>
        <a:bodyPr/>
        <a:lstStyle/>
        <a:p>
          <a:r>
            <a:rPr lang="es-PE" dirty="0" smtClean="0"/>
            <a:t>Interpretación evolutiva </a:t>
          </a:r>
          <a:endParaRPr lang="es-PE" dirty="0"/>
        </a:p>
      </dgm:t>
    </dgm:pt>
    <dgm:pt modelId="{AE2EA87E-E05D-47CE-A997-964F37A0E45B}" type="parTrans" cxnId="{066F60C0-F12E-45F3-9CD6-5F08D8EF83EA}">
      <dgm:prSet/>
      <dgm:spPr/>
      <dgm:t>
        <a:bodyPr/>
        <a:lstStyle/>
        <a:p>
          <a:endParaRPr lang="es-PE"/>
        </a:p>
      </dgm:t>
    </dgm:pt>
    <dgm:pt modelId="{295E3E9E-5252-46FA-B5E9-E7BE1D95868D}" type="sibTrans" cxnId="{066F60C0-F12E-45F3-9CD6-5F08D8EF83EA}">
      <dgm:prSet/>
      <dgm:spPr/>
      <dgm:t>
        <a:bodyPr/>
        <a:lstStyle/>
        <a:p>
          <a:endParaRPr lang="es-PE"/>
        </a:p>
      </dgm:t>
    </dgm:pt>
    <dgm:pt modelId="{D2158116-00C0-4E75-956D-D4C154BF3BB1}">
      <dgm:prSet phldrT="[Texto]"/>
      <dgm:spPr/>
      <dgm:t>
        <a:bodyPr/>
        <a:lstStyle/>
        <a:p>
          <a:r>
            <a:rPr lang="es-PE" dirty="0" smtClean="0"/>
            <a:t>Responde a problemas sociales</a:t>
          </a:r>
          <a:endParaRPr lang="es-PE" dirty="0"/>
        </a:p>
      </dgm:t>
    </dgm:pt>
    <dgm:pt modelId="{C6E5BC93-928F-417B-B239-A358FE90CA8C}" type="parTrans" cxnId="{EBB82373-E140-4E54-9609-F47E0368AE10}">
      <dgm:prSet/>
      <dgm:spPr/>
      <dgm:t>
        <a:bodyPr/>
        <a:lstStyle/>
        <a:p>
          <a:endParaRPr lang="es-PE"/>
        </a:p>
      </dgm:t>
    </dgm:pt>
    <dgm:pt modelId="{556A9203-6009-46C5-AA70-81A3CD299F54}" type="sibTrans" cxnId="{EBB82373-E140-4E54-9609-F47E0368AE10}">
      <dgm:prSet/>
      <dgm:spPr/>
      <dgm:t>
        <a:bodyPr/>
        <a:lstStyle/>
        <a:p>
          <a:endParaRPr lang="es-PE"/>
        </a:p>
      </dgm:t>
    </dgm:pt>
    <dgm:pt modelId="{735693E8-83AC-4161-92B4-900A2EA03293}" type="pres">
      <dgm:prSet presAssocID="{4F32C394-4BA3-4C45-81E9-1C225D9618B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40ECFDA7-66A9-4944-B998-007E7576CDBE}" type="pres">
      <dgm:prSet presAssocID="{E910D464-B979-440D-A118-89B3A68EBF06}" presName="linNode" presStyleCnt="0"/>
      <dgm:spPr/>
    </dgm:pt>
    <dgm:pt modelId="{E38CEFDA-EA81-4E20-8812-0861D78BABC1}" type="pres">
      <dgm:prSet presAssocID="{E910D464-B979-440D-A118-89B3A68EBF0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8053D5E3-160E-4F12-A0A8-772C1A61CA41}" type="pres">
      <dgm:prSet presAssocID="{E910D464-B979-440D-A118-89B3A68EBF0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EC2DA7F3-2094-4660-9657-553D1EAB03CE}" type="pres">
      <dgm:prSet presAssocID="{1F6C15B1-BF4B-4B46-B26F-81453D88089C}" presName="spacing" presStyleCnt="0"/>
      <dgm:spPr/>
    </dgm:pt>
    <dgm:pt modelId="{8104D275-D022-4A8B-8EE3-568EADA7F109}" type="pres">
      <dgm:prSet presAssocID="{84389A09-5945-4905-9E4E-ED27956FF304}" presName="linNode" presStyleCnt="0"/>
      <dgm:spPr/>
    </dgm:pt>
    <dgm:pt modelId="{2BAEA2CB-5C60-45BD-8202-7F030CA42CA6}" type="pres">
      <dgm:prSet presAssocID="{84389A09-5945-4905-9E4E-ED27956FF30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  <dgm:pt modelId="{3375F567-63BB-4D83-B113-19CF3730C743}" type="pres">
      <dgm:prSet presAssocID="{84389A09-5945-4905-9E4E-ED27956FF304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PE"/>
        </a:p>
      </dgm:t>
    </dgm:pt>
  </dgm:ptLst>
  <dgm:cxnLst>
    <dgm:cxn modelId="{D8B1B1AC-E194-4E0F-95B0-DEE6CB51542D}" type="presOf" srcId="{D2158116-00C0-4E75-956D-D4C154BF3BB1}" destId="{3375F567-63BB-4D83-B113-19CF3730C743}" srcOrd="0" destOrd="0" presId="urn:microsoft.com/office/officeart/2005/8/layout/vList6"/>
    <dgm:cxn modelId="{066F60C0-F12E-45F3-9CD6-5F08D8EF83EA}" srcId="{4F32C394-4BA3-4C45-81E9-1C225D9618B4}" destId="{84389A09-5945-4905-9E4E-ED27956FF304}" srcOrd="1" destOrd="0" parTransId="{AE2EA87E-E05D-47CE-A997-964F37A0E45B}" sibTransId="{295E3E9E-5252-46FA-B5E9-E7BE1D95868D}"/>
    <dgm:cxn modelId="{FA8C3FC8-DA6E-408E-8D81-4CFA64831086}" srcId="{E910D464-B979-440D-A118-89B3A68EBF06}" destId="{38F1A9BD-933A-43E0-9495-9F338A66C655}" srcOrd="0" destOrd="0" parTransId="{33D13A15-2A18-4EFA-9F16-6077028B6EEB}" sibTransId="{13A59A8F-0F08-41D9-B7F7-A51E3C1C7DED}"/>
    <dgm:cxn modelId="{A1A7F456-31FF-4280-A282-7F51E21B233B}" type="presOf" srcId="{E910D464-B979-440D-A118-89B3A68EBF06}" destId="{E38CEFDA-EA81-4E20-8812-0861D78BABC1}" srcOrd="0" destOrd="0" presId="urn:microsoft.com/office/officeart/2005/8/layout/vList6"/>
    <dgm:cxn modelId="{77E3B879-343B-4378-BF4E-9C6E6A3A42E7}" type="presOf" srcId="{38F1A9BD-933A-43E0-9495-9F338A66C655}" destId="{8053D5E3-160E-4F12-A0A8-772C1A61CA41}" srcOrd="0" destOrd="0" presId="urn:microsoft.com/office/officeart/2005/8/layout/vList6"/>
    <dgm:cxn modelId="{EBB82373-E140-4E54-9609-F47E0368AE10}" srcId="{84389A09-5945-4905-9E4E-ED27956FF304}" destId="{D2158116-00C0-4E75-956D-D4C154BF3BB1}" srcOrd="0" destOrd="0" parTransId="{C6E5BC93-928F-417B-B239-A358FE90CA8C}" sibTransId="{556A9203-6009-46C5-AA70-81A3CD299F54}"/>
    <dgm:cxn modelId="{D4FC0D84-22AE-4A68-89A4-D5DC00438F9A}" srcId="{4F32C394-4BA3-4C45-81E9-1C225D9618B4}" destId="{E910D464-B979-440D-A118-89B3A68EBF06}" srcOrd="0" destOrd="0" parTransId="{BD7B9A1E-9FDD-4C70-8D4D-50EBDB12F1CD}" sibTransId="{1F6C15B1-BF4B-4B46-B26F-81453D88089C}"/>
    <dgm:cxn modelId="{FEC25DB9-88FE-4820-9F32-A976B822F34F}" type="presOf" srcId="{84389A09-5945-4905-9E4E-ED27956FF304}" destId="{2BAEA2CB-5C60-45BD-8202-7F030CA42CA6}" srcOrd="0" destOrd="0" presId="urn:microsoft.com/office/officeart/2005/8/layout/vList6"/>
    <dgm:cxn modelId="{68BAA720-0AA4-458A-87BB-B8E82266F8F6}" type="presOf" srcId="{4F32C394-4BA3-4C45-81E9-1C225D9618B4}" destId="{735693E8-83AC-4161-92B4-900A2EA03293}" srcOrd="0" destOrd="0" presId="urn:microsoft.com/office/officeart/2005/8/layout/vList6"/>
    <dgm:cxn modelId="{B681FC16-4BB2-4BE3-959D-F589416DB13B}" type="presParOf" srcId="{735693E8-83AC-4161-92B4-900A2EA03293}" destId="{40ECFDA7-66A9-4944-B998-007E7576CDBE}" srcOrd="0" destOrd="0" presId="urn:microsoft.com/office/officeart/2005/8/layout/vList6"/>
    <dgm:cxn modelId="{8B626FF5-AF4C-47A6-BD6F-34343D083CF6}" type="presParOf" srcId="{40ECFDA7-66A9-4944-B998-007E7576CDBE}" destId="{E38CEFDA-EA81-4E20-8812-0861D78BABC1}" srcOrd="0" destOrd="0" presId="urn:microsoft.com/office/officeart/2005/8/layout/vList6"/>
    <dgm:cxn modelId="{E86FE58F-A342-432C-BBA3-6E8752D41BD0}" type="presParOf" srcId="{40ECFDA7-66A9-4944-B998-007E7576CDBE}" destId="{8053D5E3-160E-4F12-A0A8-772C1A61CA41}" srcOrd="1" destOrd="0" presId="urn:microsoft.com/office/officeart/2005/8/layout/vList6"/>
    <dgm:cxn modelId="{4F5DF643-8091-4E5D-BC5A-90F4BC0F4A93}" type="presParOf" srcId="{735693E8-83AC-4161-92B4-900A2EA03293}" destId="{EC2DA7F3-2094-4660-9657-553D1EAB03CE}" srcOrd="1" destOrd="0" presId="urn:microsoft.com/office/officeart/2005/8/layout/vList6"/>
    <dgm:cxn modelId="{FB18606D-0403-4267-8A1F-CEB4230B0FF4}" type="presParOf" srcId="{735693E8-83AC-4161-92B4-900A2EA03293}" destId="{8104D275-D022-4A8B-8EE3-568EADA7F109}" srcOrd="2" destOrd="0" presId="urn:microsoft.com/office/officeart/2005/8/layout/vList6"/>
    <dgm:cxn modelId="{F35E455F-5DA7-4A63-B6A5-F5A439D8B3FE}" type="presParOf" srcId="{8104D275-D022-4A8B-8EE3-568EADA7F109}" destId="{2BAEA2CB-5C60-45BD-8202-7F030CA42CA6}" srcOrd="0" destOrd="0" presId="urn:microsoft.com/office/officeart/2005/8/layout/vList6"/>
    <dgm:cxn modelId="{E3C29ABD-AB73-4585-88D2-33B2E0457633}" type="presParOf" srcId="{8104D275-D022-4A8B-8EE3-568EADA7F109}" destId="{3375F567-63BB-4D83-B113-19CF3730C74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1331260"/>
            <a:ext cx="8915399" cy="3446122"/>
          </a:xfrm>
        </p:spPr>
        <p:txBody>
          <a:bodyPr>
            <a:noAutofit/>
          </a:bodyPr>
          <a:lstStyle/>
          <a:p>
            <a:pPr algn="r"/>
            <a:r>
              <a:rPr lang="es-PE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Derecho constitucional y política: el rol del juez constitucional en la interpretación </a:t>
            </a:r>
            <a:r>
              <a:rPr lang="es-PE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constituci</a:t>
            </a:r>
            <a:r>
              <a:rPr lang="es-PE" sz="4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ón</a:t>
            </a:r>
            <a:endParaRPr lang="es-PE" sz="4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b="1" dirty="0" smtClean="0"/>
              <a:t>Juan Carlos Díaz Colchado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123962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¿Cuál es la relación entre el derecho constitucional y la política?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1801150"/>
              </p:ext>
            </p:extLst>
          </p:nvPr>
        </p:nvGraphicFramePr>
        <p:xfrm>
          <a:off x="2589213" y="2133600"/>
          <a:ext cx="8915400" cy="4294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356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Política como creación de derecho constitucional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982739"/>
              </p:ext>
            </p:extLst>
          </p:nvPr>
        </p:nvGraphicFramePr>
        <p:xfrm>
          <a:off x="2589213" y="2133600"/>
          <a:ext cx="89154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786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rol del juez de cara al derecho?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05189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224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Júpiter = Modelo de la pirámide 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617369"/>
              </p:ext>
            </p:extLst>
          </p:nvPr>
        </p:nvGraphicFramePr>
        <p:xfrm>
          <a:off x="1721224" y="1532965"/>
          <a:ext cx="10165975" cy="5123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324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0572" y="126569"/>
            <a:ext cx="8911687" cy="1280890"/>
          </a:xfrm>
        </p:spPr>
        <p:txBody>
          <a:bodyPr/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Modelo de Hércules = Modelo del embudo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495911"/>
              </p:ext>
            </p:extLst>
          </p:nvPr>
        </p:nvGraphicFramePr>
        <p:xfrm>
          <a:off x="1613648" y="1519517"/>
          <a:ext cx="10165976" cy="4921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9492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Modelo de Hermes</a:t>
            </a:r>
            <a:endParaRPr lang="es-PE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838854"/>
              </p:ext>
            </p:extLst>
          </p:nvPr>
        </p:nvGraphicFramePr>
        <p:xfrm>
          <a:off x="1452282" y="1568824"/>
          <a:ext cx="10056043" cy="5141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6965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742572"/>
          </a:xfrm>
        </p:spPr>
        <p:txBody>
          <a:bodyPr>
            <a:normAutofit/>
          </a:bodyPr>
          <a:lstStyle/>
          <a:p>
            <a:r>
              <a:rPr lang="es-P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¿Dónde descansa la legitimidad del juez constitucional cuando interpreta la Constitución?</a:t>
            </a:r>
            <a:endParaRPr lang="es-P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6401252"/>
              </p:ext>
            </p:extLst>
          </p:nvPr>
        </p:nvGraphicFramePr>
        <p:xfrm>
          <a:off x="2589213" y="271145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807528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218</Words>
  <Application>Microsoft Office PowerPoint</Application>
  <PresentationFormat>Panorámica</PresentationFormat>
  <Paragraphs>37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Espiral</vt:lpstr>
      <vt:lpstr>Derecho constitucional y política: el rol del juez constitucional en la interpretación de la constitución</vt:lpstr>
      <vt:lpstr>¿Cuál es la relación entre el derecho constitucional y la política?</vt:lpstr>
      <vt:lpstr>Política como creación de derecho constitucional</vt:lpstr>
      <vt:lpstr>¿El rol del juez de cara al derecho?</vt:lpstr>
      <vt:lpstr>Modelo de Júpiter = Modelo de la pirámide </vt:lpstr>
      <vt:lpstr>Modelo de Hércules = Modelo del embudo</vt:lpstr>
      <vt:lpstr>Modelo de Hermes</vt:lpstr>
      <vt:lpstr>¿Dónde descansa la legitimidad del juez constitucional cuando interpreta la Constitución?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constitucional y política: el rol del juez constitucional en la interpretación constitucional</dc:title>
  <dc:creator>JUAN CARLOS</dc:creator>
  <cp:lastModifiedBy>JUAN CARLOS</cp:lastModifiedBy>
  <cp:revision>6</cp:revision>
  <dcterms:created xsi:type="dcterms:W3CDTF">2015-11-26T01:18:35Z</dcterms:created>
  <dcterms:modified xsi:type="dcterms:W3CDTF">2015-11-27T14:50:24Z</dcterms:modified>
</cp:coreProperties>
</file>