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fntdata" ContentType="application/x-fontdata"/>
  <Default Extension="wdp" ContentType="image/vnd.ms-photo"/>
  <Default Extension="tiff" ContentType="image/tif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autoCompressPictures="0">
  <p:sldMasterIdLst>
    <p:sldMasterId id="2147483648" r:id="rId1"/>
  </p:sldMasterIdLst>
  <p:notesMasterIdLst>
    <p:notesMasterId r:id="rId43"/>
  </p:notesMasterIdLst>
  <p:handoutMasterIdLst>
    <p:handoutMasterId r:id="rId44"/>
  </p:handoutMasterIdLst>
  <p:sldIdLst>
    <p:sldId id="318" r:id="rId2"/>
    <p:sldId id="365" r:id="rId3"/>
    <p:sldId id="388" r:id="rId4"/>
    <p:sldId id="368" r:id="rId5"/>
    <p:sldId id="389" r:id="rId6"/>
    <p:sldId id="370" r:id="rId7"/>
    <p:sldId id="366" r:id="rId8"/>
    <p:sldId id="391" r:id="rId9"/>
    <p:sldId id="372" r:id="rId10"/>
    <p:sldId id="375" r:id="rId11"/>
    <p:sldId id="390" r:id="rId12"/>
    <p:sldId id="376" r:id="rId13"/>
    <p:sldId id="379" r:id="rId14"/>
    <p:sldId id="364" r:id="rId15"/>
    <p:sldId id="392" r:id="rId16"/>
    <p:sldId id="380" r:id="rId17"/>
    <p:sldId id="377" r:id="rId18"/>
    <p:sldId id="346" r:id="rId19"/>
    <p:sldId id="393" r:id="rId20"/>
    <p:sldId id="341" r:id="rId21"/>
    <p:sldId id="381" r:id="rId22"/>
    <p:sldId id="382" r:id="rId23"/>
    <p:sldId id="394" r:id="rId24"/>
    <p:sldId id="320" r:id="rId25"/>
    <p:sldId id="322" r:id="rId26"/>
    <p:sldId id="326" r:id="rId27"/>
    <p:sldId id="348" r:id="rId28"/>
    <p:sldId id="328" r:id="rId29"/>
    <p:sldId id="329" r:id="rId30"/>
    <p:sldId id="330" r:id="rId31"/>
    <p:sldId id="347" r:id="rId32"/>
    <p:sldId id="331" r:id="rId33"/>
    <p:sldId id="343" r:id="rId34"/>
    <p:sldId id="334" r:id="rId35"/>
    <p:sldId id="338" r:id="rId36"/>
    <p:sldId id="383" r:id="rId37"/>
    <p:sldId id="386" r:id="rId38"/>
    <p:sldId id="384" r:id="rId39"/>
    <p:sldId id="387" r:id="rId40"/>
    <p:sldId id="395" r:id="rId41"/>
    <p:sldId id="335" r:id="rId42"/>
  </p:sldIdLst>
  <p:sldSz cx="12190413" cy="6858000"/>
  <p:notesSz cx="6858000" cy="9144000"/>
  <p:embeddedFontLst>
    <p:embeddedFont>
      <p:font typeface="ABBvoiceOffice" panose="020B0604020202020204" charset="0"/>
      <p:regular r:id="rId45"/>
      <p:bold r:id="rId4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073A0DAA-6AF3-43AB-8588-CEC1D06C72B9}">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27102A9-8310-4765-A935-A1911B00CA55}" styleName="Styl jasny 1 — Ak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ED083AE6-46FA-4A59-8FB0-9F97EB10719F}" styleName="Styl jasny 3 — Ak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2D5ABB26-0587-4C30-8999-92F81FD0307C}" styleName="Bez stylu, bez siatki">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10A1B5D5-9B99-4C35-A422-299274C87663}" styleName="Mittlere Formatvorlage 1 - Akz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FABFCF23-3B69-468F-B69F-88F6DE6A72F2}" styleName="Mittlere Formatvorlage 1 - Akz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BDBED569-4797-4DF1-A0F4-6AAB3CD982D8}" styleName="Helle Formatvorlage 3 - Akz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68D230F3-CF80-4859-8CE7-A43EE81993B5}" styleName="Helle Formatvorlage 1 - Akz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773F8A54-F971-430D-9108-034FE38666EA}" styleName="ABB Default Table">
    <a:wholeTbl>
      <a:tcTxStyle>
        <a:fontRef idx="minor">
          <a:prstClr val="black"/>
        </a:fontRef>
        <a:schemeClr val="dk1"/>
      </a:tcTxStyle>
      <a:tcStyle>
        <a:tcBdr>
          <a:left>
            <a:ln>
              <a:noFill/>
            </a:ln>
          </a:left>
          <a:right>
            <a:ln>
              <a:noFill/>
            </a:ln>
          </a:right>
          <a:top>
            <a:ln>
              <a:noFill/>
            </a:ln>
          </a:top>
          <a:bottom>
            <a:ln w="0" cmpd="sng">
              <a:solidFill>
                <a:schemeClr val="dk1"/>
              </a:solidFill>
            </a:ln>
          </a:bottom>
          <a:insideH>
            <a:ln w="7500" cmpd="sng">
              <a:solidFill>
                <a:schemeClr val="dk1"/>
              </a:solidFill>
            </a:ln>
          </a:insideH>
          <a:insideV>
            <a:ln>
              <a:noFill/>
            </a:ln>
          </a:insideV>
        </a:tcBdr>
        <a:fill>
          <a:solidFill>
            <a:schemeClr val="lt1"/>
          </a:solidFill>
        </a:fill>
      </a:tcStyle>
    </a:wholeTbl>
    <a:band1H>
      <a:tcStyle>
        <a:tcBdr/>
        <a:fill>
          <a:solidFill>
            <a:schemeClr val="lt1"/>
          </a:solidFill>
        </a:fill>
      </a:tcStyle>
    </a:band1H>
    <a:band2H>
      <a:tcStyle>
        <a:tcBdr/>
      </a:tcStyle>
    </a:band2H>
    <a:band1V>
      <a:tcStyle>
        <a:tcBdr/>
        <a:fill>
          <a:solidFill>
            <a:schemeClr val="lt1"/>
          </a:solidFill>
        </a:fill>
      </a:tcStyle>
    </a:band1V>
    <a:band2V>
      <a:tcStyle>
        <a:tcBdr/>
      </a:tcStyle>
    </a:band2V>
    <a:lastCol>
      <a:tcTxStyle b="off">
        <a:fontRef idx="minor">
          <a:schemeClr val="dk1"/>
        </a:fontRef>
        <a:schemeClr val="dk1"/>
      </a:tcTxStyle>
      <a:tcStyle>
        <a:tcBdr/>
        <a:fill>
          <a:solidFill>
            <a:schemeClr val="accent5"/>
          </a:solidFill>
        </a:fill>
      </a:tcStyle>
    </a:lastCol>
    <a:firstCol>
      <a:tcTxStyle b="on">
        <a:fontRef idx="minor">
          <a:schemeClr val="dk1"/>
        </a:fontRef>
        <a:schemeClr val="dk1"/>
      </a:tcTxStyle>
      <a:tcStyle>
        <a:tcBdr/>
        <a:fill>
          <a:solidFill>
            <a:schemeClr val="lt1"/>
          </a:solidFill>
        </a:fill>
      </a:tcStyle>
    </a:firstCol>
    <a:lastRow>
      <a:tcTxStyle b="off">
        <a:fontRef idx="minor">
          <a:prstClr val="black"/>
        </a:fontRef>
        <a:schemeClr val="lt1"/>
      </a:tcTxStyle>
      <a:tcStyle>
        <a:tcBdr/>
        <a:fill>
          <a:solidFill>
            <a:schemeClr val="accent5"/>
          </a:solidFill>
        </a:fill>
      </a:tcStyle>
    </a:lastRow>
    <a:firstRow>
      <a:tcTxStyle b="on">
        <a:fontRef idx="minor">
          <a:prstClr val="black"/>
        </a:fontRef>
        <a:schemeClr val="tx2"/>
      </a:tcTxStyle>
      <a:tcStyle>
        <a:tcBdr>
          <a:bottom>
            <a:ln w="15000" cmpd="sng">
              <a:solidFill>
                <a:schemeClr val="dk1"/>
              </a:solidFill>
            </a:ln>
          </a:bottom>
        </a:tcBdr>
        <a:fill>
          <a:solidFill>
            <a:schemeClr val="lt1"/>
          </a:solidFill>
        </a:fill>
      </a:tcStyle>
    </a:firstRow>
  </a:tblStyle>
  <a:tblStyle styleId="{9D7B26C5-4107-4FEC-AEDC-1716B250A1EF}" styleName="Helle Formatvorlag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073A0DAA-6AF3-43AB-8588-CEC1D06C72B9}" styleName="Mittlere Formatvorlag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681" autoAdjust="0"/>
    <p:restoredTop sz="89117" autoAdjust="0"/>
  </p:normalViewPr>
  <p:slideViewPr>
    <p:cSldViewPr snapToGrid="0" snapToObjects="1" showGuides="1">
      <p:cViewPr varScale="1">
        <p:scale>
          <a:sx n="79" d="100"/>
          <a:sy n="79" d="100"/>
        </p:scale>
        <p:origin x="864" y="77"/>
      </p:cViewPr>
      <p:guideLst/>
    </p:cSldViewPr>
  </p:slideViewPr>
  <p:outlineViewPr>
    <p:cViewPr>
      <p:scale>
        <a:sx n="33" d="100"/>
        <a:sy n="33" d="100"/>
      </p:scale>
      <p:origin x="0" y="-15014"/>
    </p:cViewPr>
  </p:outlineViewPr>
  <p:notesTextViewPr>
    <p:cViewPr>
      <p:scale>
        <a:sx n="100" d="100"/>
        <a:sy n="100" d="100"/>
      </p:scale>
      <p:origin x="0" y="0"/>
    </p:cViewPr>
  </p:notesTextViewPr>
  <p:notesViewPr>
    <p:cSldViewPr snapToGrid="0" snapToObjects="1" showGuides="1">
      <p:cViewPr>
        <p:scale>
          <a:sx n="75" d="100"/>
          <a:sy n="75" d="100"/>
        </p:scale>
        <p:origin x="2938" y="-245"/>
      </p:cViewPr>
      <p:guideLst>
        <p:guide orient="horz" pos="2880"/>
        <p:guide pos="2160"/>
      </p:guideLst>
    </p:cSldViewPr>
  </p:notesViewPr>
  <p:gridSpacing cx="36004" cy="36004"/>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2.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1.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openxmlformats.org/officeDocument/2006/relationships/viewProps" Target="viewProps.xml"/><Relationship Id="rId8" Type="http://schemas.openxmlformats.org/officeDocument/2006/relationships/slide" Target="slides/slide7.xml"/></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329C191-BDC3-498F-B4D4-18A552115CE7}" type="doc">
      <dgm:prSet loTypeId="urn:microsoft.com/office/officeart/2005/8/layout/cycle1" loCatId="cycle" qsTypeId="urn:microsoft.com/office/officeart/2005/8/quickstyle/simple5" qsCatId="simple" csTypeId="urn:microsoft.com/office/officeart/2005/8/colors/accent0_3" csCatId="mainScheme" phldr="1"/>
      <dgm:spPr/>
      <dgm:t>
        <a:bodyPr/>
        <a:lstStyle/>
        <a:p>
          <a:endParaRPr lang="en-US"/>
        </a:p>
      </dgm:t>
    </dgm:pt>
    <dgm:pt modelId="{EB0804BF-38B2-4EFA-ADA2-0B26BAD0A270}">
      <dgm:prSet phldrT="[Text]"/>
      <dgm:spPr/>
      <dgm:t>
        <a:bodyPr/>
        <a:lstStyle/>
        <a:p>
          <a:r>
            <a:rPr lang="es-PA" dirty="0" smtClean="0"/>
            <a:t>Analizar</a:t>
          </a:r>
          <a:endParaRPr lang="en-US" dirty="0"/>
        </a:p>
      </dgm:t>
    </dgm:pt>
    <dgm:pt modelId="{A5E3FD4E-C57B-4778-91BA-47F24DDD1925}" type="parTrans" cxnId="{18F9EE28-20E5-4486-8FA5-263DE38ACDFE}">
      <dgm:prSet/>
      <dgm:spPr/>
      <dgm:t>
        <a:bodyPr/>
        <a:lstStyle/>
        <a:p>
          <a:endParaRPr lang="en-US"/>
        </a:p>
      </dgm:t>
    </dgm:pt>
    <dgm:pt modelId="{76C1746B-1DD2-46E0-99CC-73EA608A4A84}" type="sibTrans" cxnId="{18F9EE28-20E5-4486-8FA5-263DE38ACDFE}">
      <dgm:prSet/>
      <dgm:spPr/>
      <dgm:t>
        <a:bodyPr/>
        <a:lstStyle/>
        <a:p>
          <a:endParaRPr lang="en-US"/>
        </a:p>
      </dgm:t>
    </dgm:pt>
    <dgm:pt modelId="{9C0EBE85-7587-4A5E-9879-61B4FE9FB79A}">
      <dgm:prSet phldrT="[Text]"/>
      <dgm:spPr/>
      <dgm:t>
        <a:bodyPr/>
        <a:lstStyle/>
        <a:p>
          <a:r>
            <a:rPr lang="es-PA" dirty="0" smtClean="0"/>
            <a:t>Actuar</a:t>
          </a:r>
          <a:endParaRPr lang="en-US" dirty="0"/>
        </a:p>
      </dgm:t>
    </dgm:pt>
    <dgm:pt modelId="{F3AABFFE-09CC-45A3-A37C-97AEC3CFFC3E}" type="parTrans" cxnId="{F9545868-D3D9-4539-BEAE-0748B36BB42E}">
      <dgm:prSet/>
      <dgm:spPr/>
      <dgm:t>
        <a:bodyPr/>
        <a:lstStyle/>
        <a:p>
          <a:endParaRPr lang="en-US"/>
        </a:p>
      </dgm:t>
    </dgm:pt>
    <dgm:pt modelId="{54AFC405-9647-48D8-B253-C03999B9B440}" type="sibTrans" cxnId="{F9545868-D3D9-4539-BEAE-0748B36BB42E}">
      <dgm:prSet/>
      <dgm:spPr/>
      <dgm:t>
        <a:bodyPr/>
        <a:lstStyle/>
        <a:p>
          <a:endParaRPr lang="en-US"/>
        </a:p>
      </dgm:t>
    </dgm:pt>
    <dgm:pt modelId="{0A7EC964-E5BF-4E89-9146-773D414268DD}">
      <dgm:prSet phldrT="[Text]"/>
      <dgm:spPr/>
      <dgm:t>
        <a:bodyPr/>
        <a:lstStyle/>
        <a:p>
          <a:r>
            <a:rPr lang="es-PA" dirty="0" err="1" smtClean="0"/>
            <a:t>Sensar</a:t>
          </a:r>
          <a:endParaRPr lang="en-US" dirty="0"/>
        </a:p>
      </dgm:t>
    </dgm:pt>
    <dgm:pt modelId="{6AD40EEF-D9B4-458E-8484-3B7A82790B10}" type="parTrans" cxnId="{F1ED7E50-0873-4DFA-8953-25F91A93128E}">
      <dgm:prSet/>
      <dgm:spPr/>
      <dgm:t>
        <a:bodyPr/>
        <a:lstStyle/>
        <a:p>
          <a:endParaRPr lang="en-US"/>
        </a:p>
      </dgm:t>
    </dgm:pt>
    <dgm:pt modelId="{0D9B362C-F636-424E-A2FF-36070F6607EF}" type="sibTrans" cxnId="{F1ED7E50-0873-4DFA-8953-25F91A93128E}">
      <dgm:prSet/>
      <dgm:spPr/>
      <dgm:t>
        <a:bodyPr/>
        <a:lstStyle/>
        <a:p>
          <a:endParaRPr lang="en-US"/>
        </a:p>
      </dgm:t>
    </dgm:pt>
    <dgm:pt modelId="{C0B7077F-E272-40AD-85BF-471D15682A66}" type="pres">
      <dgm:prSet presAssocID="{1329C191-BDC3-498F-B4D4-18A552115CE7}" presName="cycle" presStyleCnt="0">
        <dgm:presLayoutVars>
          <dgm:dir/>
          <dgm:resizeHandles val="exact"/>
        </dgm:presLayoutVars>
      </dgm:prSet>
      <dgm:spPr/>
      <dgm:t>
        <a:bodyPr/>
        <a:lstStyle/>
        <a:p>
          <a:endParaRPr lang="en-US"/>
        </a:p>
      </dgm:t>
    </dgm:pt>
    <dgm:pt modelId="{7FBAD5D8-47A5-489E-B3DF-82FE36EEFF5B}" type="pres">
      <dgm:prSet presAssocID="{EB0804BF-38B2-4EFA-ADA2-0B26BAD0A270}" presName="dummy" presStyleCnt="0"/>
      <dgm:spPr/>
    </dgm:pt>
    <dgm:pt modelId="{F3A2FEEB-37F8-4D61-A8D5-A986FD22F131}" type="pres">
      <dgm:prSet presAssocID="{EB0804BF-38B2-4EFA-ADA2-0B26BAD0A270}" presName="node" presStyleLbl="revTx" presStyleIdx="0" presStyleCnt="3">
        <dgm:presLayoutVars>
          <dgm:bulletEnabled val="1"/>
        </dgm:presLayoutVars>
      </dgm:prSet>
      <dgm:spPr/>
      <dgm:t>
        <a:bodyPr/>
        <a:lstStyle/>
        <a:p>
          <a:endParaRPr lang="en-US"/>
        </a:p>
      </dgm:t>
    </dgm:pt>
    <dgm:pt modelId="{7DA93964-BB15-48E9-9281-39A20C0049C3}" type="pres">
      <dgm:prSet presAssocID="{76C1746B-1DD2-46E0-99CC-73EA608A4A84}" presName="sibTrans" presStyleLbl="node1" presStyleIdx="0" presStyleCnt="3"/>
      <dgm:spPr/>
      <dgm:t>
        <a:bodyPr/>
        <a:lstStyle/>
        <a:p>
          <a:endParaRPr lang="en-US"/>
        </a:p>
      </dgm:t>
    </dgm:pt>
    <dgm:pt modelId="{8B3735A1-73D4-4D8A-8CD6-744A0E7C207E}" type="pres">
      <dgm:prSet presAssocID="{9C0EBE85-7587-4A5E-9879-61B4FE9FB79A}" presName="dummy" presStyleCnt="0"/>
      <dgm:spPr/>
    </dgm:pt>
    <dgm:pt modelId="{AF7A3A44-C060-4AC7-8AC5-678458B6D968}" type="pres">
      <dgm:prSet presAssocID="{9C0EBE85-7587-4A5E-9879-61B4FE9FB79A}" presName="node" presStyleLbl="revTx" presStyleIdx="1" presStyleCnt="3">
        <dgm:presLayoutVars>
          <dgm:bulletEnabled val="1"/>
        </dgm:presLayoutVars>
      </dgm:prSet>
      <dgm:spPr/>
      <dgm:t>
        <a:bodyPr/>
        <a:lstStyle/>
        <a:p>
          <a:endParaRPr lang="en-US"/>
        </a:p>
      </dgm:t>
    </dgm:pt>
    <dgm:pt modelId="{4CA938E4-F20A-4B37-8129-92DFD9AB9388}" type="pres">
      <dgm:prSet presAssocID="{54AFC405-9647-48D8-B253-C03999B9B440}" presName="sibTrans" presStyleLbl="node1" presStyleIdx="1" presStyleCnt="3"/>
      <dgm:spPr/>
      <dgm:t>
        <a:bodyPr/>
        <a:lstStyle/>
        <a:p>
          <a:endParaRPr lang="en-US"/>
        </a:p>
      </dgm:t>
    </dgm:pt>
    <dgm:pt modelId="{6C406B81-B870-452A-8F62-D0D9ACC777C1}" type="pres">
      <dgm:prSet presAssocID="{0A7EC964-E5BF-4E89-9146-773D414268DD}" presName="dummy" presStyleCnt="0"/>
      <dgm:spPr/>
    </dgm:pt>
    <dgm:pt modelId="{30552300-D20B-4C09-908C-CF82DF4D2A7B}" type="pres">
      <dgm:prSet presAssocID="{0A7EC964-E5BF-4E89-9146-773D414268DD}" presName="node" presStyleLbl="revTx" presStyleIdx="2" presStyleCnt="3">
        <dgm:presLayoutVars>
          <dgm:bulletEnabled val="1"/>
        </dgm:presLayoutVars>
      </dgm:prSet>
      <dgm:spPr/>
      <dgm:t>
        <a:bodyPr/>
        <a:lstStyle/>
        <a:p>
          <a:endParaRPr lang="en-US"/>
        </a:p>
      </dgm:t>
    </dgm:pt>
    <dgm:pt modelId="{D097370E-5903-4446-908A-0EE8E9C3DFCC}" type="pres">
      <dgm:prSet presAssocID="{0D9B362C-F636-424E-A2FF-36070F6607EF}" presName="sibTrans" presStyleLbl="node1" presStyleIdx="2" presStyleCnt="3"/>
      <dgm:spPr/>
      <dgm:t>
        <a:bodyPr/>
        <a:lstStyle/>
        <a:p>
          <a:endParaRPr lang="en-US"/>
        </a:p>
      </dgm:t>
    </dgm:pt>
  </dgm:ptLst>
  <dgm:cxnLst>
    <dgm:cxn modelId="{B3729679-42CD-4B14-AB7D-2CE6C598CFE3}" type="presOf" srcId="{54AFC405-9647-48D8-B253-C03999B9B440}" destId="{4CA938E4-F20A-4B37-8129-92DFD9AB9388}" srcOrd="0" destOrd="0" presId="urn:microsoft.com/office/officeart/2005/8/layout/cycle1"/>
    <dgm:cxn modelId="{92DF1F85-9C2C-4158-BB98-BE6770085F0A}" type="presOf" srcId="{1329C191-BDC3-498F-B4D4-18A552115CE7}" destId="{C0B7077F-E272-40AD-85BF-471D15682A66}" srcOrd="0" destOrd="0" presId="urn:microsoft.com/office/officeart/2005/8/layout/cycle1"/>
    <dgm:cxn modelId="{92E55F9F-323D-4AE6-8E2B-4BFE253D7B12}" type="presOf" srcId="{0A7EC964-E5BF-4E89-9146-773D414268DD}" destId="{30552300-D20B-4C09-908C-CF82DF4D2A7B}" srcOrd="0" destOrd="0" presId="urn:microsoft.com/office/officeart/2005/8/layout/cycle1"/>
    <dgm:cxn modelId="{F528006E-7544-45F2-8137-7EAA1105ABE2}" type="presOf" srcId="{EB0804BF-38B2-4EFA-ADA2-0B26BAD0A270}" destId="{F3A2FEEB-37F8-4D61-A8D5-A986FD22F131}" srcOrd="0" destOrd="0" presId="urn:microsoft.com/office/officeart/2005/8/layout/cycle1"/>
    <dgm:cxn modelId="{C4408005-3B73-45F5-9ED0-BFF191141D6F}" type="presOf" srcId="{76C1746B-1DD2-46E0-99CC-73EA608A4A84}" destId="{7DA93964-BB15-48E9-9281-39A20C0049C3}" srcOrd="0" destOrd="0" presId="urn:microsoft.com/office/officeart/2005/8/layout/cycle1"/>
    <dgm:cxn modelId="{1912C6E5-FE73-4C21-A2E8-E825B21D8D40}" type="presOf" srcId="{0D9B362C-F636-424E-A2FF-36070F6607EF}" destId="{D097370E-5903-4446-908A-0EE8E9C3DFCC}" srcOrd="0" destOrd="0" presId="urn:microsoft.com/office/officeart/2005/8/layout/cycle1"/>
    <dgm:cxn modelId="{18F9EE28-20E5-4486-8FA5-263DE38ACDFE}" srcId="{1329C191-BDC3-498F-B4D4-18A552115CE7}" destId="{EB0804BF-38B2-4EFA-ADA2-0B26BAD0A270}" srcOrd="0" destOrd="0" parTransId="{A5E3FD4E-C57B-4778-91BA-47F24DDD1925}" sibTransId="{76C1746B-1DD2-46E0-99CC-73EA608A4A84}"/>
    <dgm:cxn modelId="{F9545868-D3D9-4539-BEAE-0748B36BB42E}" srcId="{1329C191-BDC3-498F-B4D4-18A552115CE7}" destId="{9C0EBE85-7587-4A5E-9879-61B4FE9FB79A}" srcOrd="1" destOrd="0" parTransId="{F3AABFFE-09CC-45A3-A37C-97AEC3CFFC3E}" sibTransId="{54AFC405-9647-48D8-B253-C03999B9B440}"/>
    <dgm:cxn modelId="{F1ED7E50-0873-4DFA-8953-25F91A93128E}" srcId="{1329C191-BDC3-498F-B4D4-18A552115CE7}" destId="{0A7EC964-E5BF-4E89-9146-773D414268DD}" srcOrd="2" destOrd="0" parTransId="{6AD40EEF-D9B4-458E-8484-3B7A82790B10}" sibTransId="{0D9B362C-F636-424E-A2FF-36070F6607EF}"/>
    <dgm:cxn modelId="{BE45948C-4B79-4B21-BB59-E1ED608B8B59}" type="presOf" srcId="{9C0EBE85-7587-4A5E-9879-61B4FE9FB79A}" destId="{AF7A3A44-C060-4AC7-8AC5-678458B6D968}" srcOrd="0" destOrd="0" presId="urn:microsoft.com/office/officeart/2005/8/layout/cycle1"/>
    <dgm:cxn modelId="{715697D2-9271-438A-BC85-A006D999DA45}" type="presParOf" srcId="{C0B7077F-E272-40AD-85BF-471D15682A66}" destId="{7FBAD5D8-47A5-489E-B3DF-82FE36EEFF5B}" srcOrd="0" destOrd="0" presId="urn:microsoft.com/office/officeart/2005/8/layout/cycle1"/>
    <dgm:cxn modelId="{E268878B-4B4A-4B00-8C85-7D8E4FD0932D}" type="presParOf" srcId="{C0B7077F-E272-40AD-85BF-471D15682A66}" destId="{F3A2FEEB-37F8-4D61-A8D5-A986FD22F131}" srcOrd="1" destOrd="0" presId="urn:microsoft.com/office/officeart/2005/8/layout/cycle1"/>
    <dgm:cxn modelId="{23B3A0A1-368E-4FA3-A27F-C100842BF7AE}" type="presParOf" srcId="{C0B7077F-E272-40AD-85BF-471D15682A66}" destId="{7DA93964-BB15-48E9-9281-39A20C0049C3}" srcOrd="2" destOrd="0" presId="urn:microsoft.com/office/officeart/2005/8/layout/cycle1"/>
    <dgm:cxn modelId="{E851FB0C-ED8D-431A-9707-C7F7722A57CE}" type="presParOf" srcId="{C0B7077F-E272-40AD-85BF-471D15682A66}" destId="{8B3735A1-73D4-4D8A-8CD6-744A0E7C207E}" srcOrd="3" destOrd="0" presId="urn:microsoft.com/office/officeart/2005/8/layout/cycle1"/>
    <dgm:cxn modelId="{6E5B2860-48A3-4381-A459-B6978DB89B3B}" type="presParOf" srcId="{C0B7077F-E272-40AD-85BF-471D15682A66}" destId="{AF7A3A44-C060-4AC7-8AC5-678458B6D968}" srcOrd="4" destOrd="0" presId="urn:microsoft.com/office/officeart/2005/8/layout/cycle1"/>
    <dgm:cxn modelId="{AE141A3F-DA91-4FBC-977D-7297679E9FC3}" type="presParOf" srcId="{C0B7077F-E272-40AD-85BF-471D15682A66}" destId="{4CA938E4-F20A-4B37-8129-92DFD9AB9388}" srcOrd="5" destOrd="0" presId="urn:microsoft.com/office/officeart/2005/8/layout/cycle1"/>
    <dgm:cxn modelId="{15F75AA8-C0A3-4883-8A41-2E4D7D0193AD}" type="presParOf" srcId="{C0B7077F-E272-40AD-85BF-471D15682A66}" destId="{6C406B81-B870-452A-8F62-D0D9ACC777C1}" srcOrd="6" destOrd="0" presId="urn:microsoft.com/office/officeart/2005/8/layout/cycle1"/>
    <dgm:cxn modelId="{79384CDA-4E43-4B22-AC71-BC44C7269BBC}" type="presParOf" srcId="{C0B7077F-E272-40AD-85BF-471D15682A66}" destId="{30552300-D20B-4C09-908C-CF82DF4D2A7B}" srcOrd="7" destOrd="0" presId="urn:microsoft.com/office/officeart/2005/8/layout/cycle1"/>
    <dgm:cxn modelId="{BD027408-F5A5-4F4A-B037-C185E09A23F7}" type="presParOf" srcId="{C0B7077F-E272-40AD-85BF-471D15682A66}" destId="{D097370E-5903-4446-908A-0EE8E9C3DFCC}" srcOrd="8" destOrd="0" presId="urn:microsoft.com/office/officeart/2005/8/layout/cycle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329C191-BDC3-498F-B4D4-18A552115CE7}" type="doc">
      <dgm:prSet loTypeId="urn:microsoft.com/office/officeart/2005/8/layout/cycle1" loCatId="cycle" qsTypeId="urn:microsoft.com/office/officeart/2005/8/quickstyle/simple5" qsCatId="simple" csTypeId="urn:microsoft.com/office/officeart/2005/8/colors/accent0_3" csCatId="mainScheme" phldr="1"/>
      <dgm:spPr/>
      <dgm:t>
        <a:bodyPr/>
        <a:lstStyle/>
        <a:p>
          <a:endParaRPr lang="en-US"/>
        </a:p>
      </dgm:t>
    </dgm:pt>
    <dgm:pt modelId="{EB0804BF-38B2-4EFA-ADA2-0B26BAD0A270}">
      <dgm:prSet phldrT="[Text]"/>
      <dgm:spPr/>
      <dgm:t>
        <a:bodyPr/>
        <a:lstStyle/>
        <a:p>
          <a:r>
            <a:rPr lang="es-PA" dirty="0" smtClean="0"/>
            <a:t>Analizar</a:t>
          </a:r>
          <a:endParaRPr lang="en-US" dirty="0"/>
        </a:p>
      </dgm:t>
    </dgm:pt>
    <dgm:pt modelId="{A5E3FD4E-C57B-4778-91BA-47F24DDD1925}" type="parTrans" cxnId="{18F9EE28-20E5-4486-8FA5-263DE38ACDFE}">
      <dgm:prSet/>
      <dgm:spPr/>
      <dgm:t>
        <a:bodyPr/>
        <a:lstStyle/>
        <a:p>
          <a:endParaRPr lang="en-US"/>
        </a:p>
      </dgm:t>
    </dgm:pt>
    <dgm:pt modelId="{76C1746B-1DD2-46E0-99CC-73EA608A4A84}" type="sibTrans" cxnId="{18F9EE28-20E5-4486-8FA5-263DE38ACDFE}">
      <dgm:prSet/>
      <dgm:spPr/>
      <dgm:t>
        <a:bodyPr/>
        <a:lstStyle/>
        <a:p>
          <a:endParaRPr lang="en-US"/>
        </a:p>
      </dgm:t>
    </dgm:pt>
    <dgm:pt modelId="{9C0EBE85-7587-4A5E-9879-61B4FE9FB79A}">
      <dgm:prSet phldrT="[Text]"/>
      <dgm:spPr/>
      <dgm:t>
        <a:bodyPr/>
        <a:lstStyle/>
        <a:p>
          <a:r>
            <a:rPr lang="es-PA" dirty="0" smtClean="0"/>
            <a:t>Actuar</a:t>
          </a:r>
          <a:endParaRPr lang="en-US" dirty="0"/>
        </a:p>
      </dgm:t>
    </dgm:pt>
    <dgm:pt modelId="{F3AABFFE-09CC-45A3-A37C-97AEC3CFFC3E}" type="parTrans" cxnId="{F9545868-D3D9-4539-BEAE-0748B36BB42E}">
      <dgm:prSet/>
      <dgm:spPr/>
      <dgm:t>
        <a:bodyPr/>
        <a:lstStyle/>
        <a:p>
          <a:endParaRPr lang="en-US"/>
        </a:p>
      </dgm:t>
    </dgm:pt>
    <dgm:pt modelId="{54AFC405-9647-48D8-B253-C03999B9B440}" type="sibTrans" cxnId="{F9545868-D3D9-4539-BEAE-0748B36BB42E}">
      <dgm:prSet/>
      <dgm:spPr/>
      <dgm:t>
        <a:bodyPr/>
        <a:lstStyle/>
        <a:p>
          <a:endParaRPr lang="en-US"/>
        </a:p>
      </dgm:t>
    </dgm:pt>
    <dgm:pt modelId="{0A7EC964-E5BF-4E89-9146-773D414268DD}">
      <dgm:prSet phldrT="[Text]"/>
      <dgm:spPr/>
      <dgm:t>
        <a:bodyPr/>
        <a:lstStyle/>
        <a:p>
          <a:r>
            <a:rPr lang="es-PA" dirty="0" err="1" smtClean="0"/>
            <a:t>Sensar</a:t>
          </a:r>
          <a:endParaRPr lang="en-US" dirty="0"/>
        </a:p>
      </dgm:t>
    </dgm:pt>
    <dgm:pt modelId="{6AD40EEF-D9B4-458E-8484-3B7A82790B10}" type="parTrans" cxnId="{F1ED7E50-0873-4DFA-8953-25F91A93128E}">
      <dgm:prSet/>
      <dgm:spPr/>
      <dgm:t>
        <a:bodyPr/>
        <a:lstStyle/>
        <a:p>
          <a:endParaRPr lang="en-US"/>
        </a:p>
      </dgm:t>
    </dgm:pt>
    <dgm:pt modelId="{0D9B362C-F636-424E-A2FF-36070F6607EF}" type="sibTrans" cxnId="{F1ED7E50-0873-4DFA-8953-25F91A93128E}">
      <dgm:prSet/>
      <dgm:spPr/>
      <dgm:t>
        <a:bodyPr/>
        <a:lstStyle/>
        <a:p>
          <a:endParaRPr lang="en-US"/>
        </a:p>
      </dgm:t>
    </dgm:pt>
    <dgm:pt modelId="{C0B7077F-E272-40AD-85BF-471D15682A66}" type="pres">
      <dgm:prSet presAssocID="{1329C191-BDC3-498F-B4D4-18A552115CE7}" presName="cycle" presStyleCnt="0">
        <dgm:presLayoutVars>
          <dgm:dir/>
          <dgm:resizeHandles val="exact"/>
        </dgm:presLayoutVars>
      </dgm:prSet>
      <dgm:spPr/>
      <dgm:t>
        <a:bodyPr/>
        <a:lstStyle/>
        <a:p>
          <a:endParaRPr lang="en-US"/>
        </a:p>
      </dgm:t>
    </dgm:pt>
    <dgm:pt modelId="{7FBAD5D8-47A5-489E-B3DF-82FE36EEFF5B}" type="pres">
      <dgm:prSet presAssocID="{EB0804BF-38B2-4EFA-ADA2-0B26BAD0A270}" presName="dummy" presStyleCnt="0"/>
      <dgm:spPr/>
    </dgm:pt>
    <dgm:pt modelId="{F3A2FEEB-37F8-4D61-A8D5-A986FD22F131}" type="pres">
      <dgm:prSet presAssocID="{EB0804BF-38B2-4EFA-ADA2-0B26BAD0A270}" presName="node" presStyleLbl="revTx" presStyleIdx="0" presStyleCnt="3">
        <dgm:presLayoutVars>
          <dgm:bulletEnabled val="1"/>
        </dgm:presLayoutVars>
      </dgm:prSet>
      <dgm:spPr/>
      <dgm:t>
        <a:bodyPr/>
        <a:lstStyle/>
        <a:p>
          <a:endParaRPr lang="en-US"/>
        </a:p>
      </dgm:t>
    </dgm:pt>
    <dgm:pt modelId="{7DA93964-BB15-48E9-9281-39A20C0049C3}" type="pres">
      <dgm:prSet presAssocID="{76C1746B-1DD2-46E0-99CC-73EA608A4A84}" presName="sibTrans" presStyleLbl="node1" presStyleIdx="0" presStyleCnt="3"/>
      <dgm:spPr/>
      <dgm:t>
        <a:bodyPr/>
        <a:lstStyle/>
        <a:p>
          <a:endParaRPr lang="en-US"/>
        </a:p>
      </dgm:t>
    </dgm:pt>
    <dgm:pt modelId="{8B3735A1-73D4-4D8A-8CD6-744A0E7C207E}" type="pres">
      <dgm:prSet presAssocID="{9C0EBE85-7587-4A5E-9879-61B4FE9FB79A}" presName="dummy" presStyleCnt="0"/>
      <dgm:spPr/>
    </dgm:pt>
    <dgm:pt modelId="{AF7A3A44-C060-4AC7-8AC5-678458B6D968}" type="pres">
      <dgm:prSet presAssocID="{9C0EBE85-7587-4A5E-9879-61B4FE9FB79A}" presName="node" presStyleLbl="revTx" presStyleIdx="1" presStyleCnt="3">
        <dgm:presLayoutVars>
          <dgm:bulletEnabled val="1"/>
        </dgm:presLayoutVars>
      </dgm:prSet>
      <dgm:spPr/>
      <dgm:t>
        <a:bodyPr/>
        <a:lstStyle/>
        <a:p>
          <a:endParaRPr lang="en-US"/>
        </a:p>
      </dgm:t>
    </dgm:pt>
    <dgm:pt modelId="{4CA938E4-F20A-4B37-8129-92DFD9AB9388}" type="pres">
      <dgm:prSet presAssocID="{54AFC405-9647-48D8-B253-C03999B9B440}" presName="sibTrans" presStyleLbl="node1" presStyleIdx="1" presStyleCnt="3"/>
      <dgm:spPr/>
      <dgm:t>
        <a:bodyPr/>
        <a:lstStyle/>
        <a:p>
          <a:endParaRPr lang="en-US"/>
        </a:p>
      </dgm:t>
    </dgm:pt>
    <dgm:pt modelId="{6C406B81-B870-452A-8F62-D0D9ACC777C1}" type="pres">
      <dgm:prSet presAssocID="{0A7EC964-E5BF-4E89-9146-773D414268DD}" presName="dummy" presStyleCnt="0"/>
      <dgm:spPr/>
    </dgm:pt>
    <dgm:pt modelId="{30552300-D20B-4C09-908C-CF82DF4D2A7B}" type="pres">
      <dgm:prSet presAssocID="{0A7EC964-E5BF-4E89-9146-773D414268DD}" presName="node" presStyleLbl="revTx" presStyleIdx="2" presStyleCnt="3">
        <dgm:presLayoutVars>
          <dgm:bulletEnabled val="1"/>
        </dgm:presLayoutVars>
      </dgm:prSet>
      <dgm:spPr/>
      <dgm:t>
        <a:bodyPr/>
        <a:lstStyle/>
        <a:p>
          <a:endParaRPr lang="en-US"/>
        </a:p>
      </dgm:t>
    </dgm:pt>
    <dgm:pt modelId="{D097370E-5903-4446-908A-0EE8E9C3DFCC}" type="pres">
      <dgm:prSet presAssocID="{0D9B362C-F636-424E-A2FF-36070F6607EF}" presName="sibTrans" presStyleLbl="node1" presStyleIdx="2" presStyleCnt="3"/>
      <dgm:spPr/>
      <dgm:t>
        <a:bodyPr/>
        <a:lstStyle/>
        <a:p>
          <a:endParaRPr lang="en-US"/>
        </a:p>
      </dgm:t>
    </dgm:pt>
  </dgm:ptLst>
  <dgm:cxnLst>
    <dgm:cxn modelId="{33FF3867-C5E5-4455-B078-28919313E4E2}" type="presOf" srcId="{9C0EBE85-7587-4A5E-9879-61B4FE9FB79A}" destId="{AF7A3A44-C060-4AC7-8AC5-678458B6D968}" srcOrd="0" destOrd="0" presId="urn:microsoft.com/office/officeart/2005/8/layout/cycle1"/>
    <dgm:cxn modelId="{A295120A-7D4D-4BF9-B485-E08F9C023976}" type="presOf" srcId="{0A7EC964-E5BF-4E89-9146-773D414268DD}" destId="{30552300-D20B-4C09-908C-CF82DF4D2A7B}" srcOrd="0" destOrd="0" presId="urn:microsoft.com/office/officeart/2005/8/layout/cycle1"/>
    <dgm:cxn modelId="{34252B0F-5F5E-44EA-9034-887971E74C49}" type="presOf" srcId="{54AFC405-9647-48D8-B253-C03999B9B440}" destId="{4CA938E4-F20A-4B37-8129-92DFD9AB9388}" srcOrd="0" destOrd="0" presId="urn:microsoft.com/office/officeart/2005/8/layout/cycle1"/>
    <dgm:cxn modelId="{F1ED7E50-0873-4DFA-8953-25F91A93128E}" srcId="{1329C191-BDC3-498F-B4D4-18A552115CE7}" destId="{0A7EC964-E5BF-4E89-9146-773D414268DD}" srcOrd="2" destOrd="0" parTransId="{6AD40EEF-D9B4-458E-8484-3B7A82790B10}" sibTransId="{0D9B362C-F636-424E-A2FF-36070F6607EF}"/>
    <dgm:cxn modelId="{6BC10E29-8A04-4A51-B0D5-55943023ACED}" type="presOf" srcId="{76C1746B-1DD2-46E0-99CC-73EA608A4A84}" destId="{7DA93964-BB15-48E9-9281-39A20C0049C3}" srcOrd="0" destOrd="0" presId="urn:microsoft.com/office/officeart/2005/8/layout/cycle1"/>
    <dgm:cxn modelId="{948828DF-2962-45E5-B620-ACBF98AB888A}" type="presOf" srcId="{1329C191-BDC3-498F-B4D4-18A552115CE7}" destId="{C0B7077F-E272-40AD-85BF-471D15682A66}" srcOrd="0" destOrd="0" presId="urn:microsoft.com/office/officeart/2005/8/layout/cycle1"/>
    <dgm:cxn modelId="{AE09FC1E-4417-40C6-88AD-503750B82512}" type="presOf" srcId="{EB0804BF-38B2-4EFA-ADA2-0B26BAD0A270}" destId="{F3A2FEEB-37F8-4D61-A8D5-A986FD22F131}" srcOrd="0" destOrd="0" presId="urn:microsoft.com/office/officeart/2005/8/layout/cycle1"/>
    <dgm:cxn modelId="{18F9EE28-20E5-4486-8FA5-263DE38ACDFE}" srcId="{1329C191-BDC3-498F-B4D4-18A552115CE7}" destId="{EB0804BF-38B2-4EFA-ADA2-0B26BAD0A270}" srcOrd="0" destOrd="0" parTransId="{A5E3FD4E-C57B-4778-91BA-47F24DDD1925}" sibTransId="{76C1746B-1DD2-46E0-99CC-73EA608A4A84}"/>
    <dgm:cxn modelId="{CD15D425-AAFB-4A54-80CD-008EB204B973}" type="presOf" srcId="{0D9B362C-F636-424E-A2FF-36070F6607EF}" destId="{D097370E-5903-4446-908A-0EE8E9C3DFCC}" srcOrd="0" destOrd="0" presId="urn:microsoft.com/office/officeart/2005/8/layout/cycle1"/>
    <dgm:cxn modelId="{F9545868-D3D9-4539-BEAE-0748B36BB42E}" srcId="{1329C191-BDC3-498F-B4D4-18A552115CE7}" destId="{9C0EBE85-7587-4A5E-9879-61B4FE9FB79A}" srcOrd="1" destOrd="0" parTransId="{F3AABFFE-09CC-45A3-A37C-97AEC3CFFC3E}" sibTransId="{54AFC405-9647-48D8-B253-C03999B9B440}"/>
    <dgm:cxn modelId="{2F4DA4D2-F760-4D6A-A4FC-B81FBCF68EFB}" type="presParOf" srcId="{C0B7077F-E272-40AD-85BF-471D15682A66}" destId="{7FBAD5D8-47A5-489E-B3DF-82FE36EEFF5B}" srcOrd="0" destOrd="0" presId="urn:microsoft.com/office/officeart/2005/8/layout/cycle1"/>
    <dgm:cxn modelId="{E6170B89-1A2C-4B23-AC8C-BD700BDDAB91}" type="presParOf" srcId="{C0B7077F-E272-40AD-85BF-471D15682A66}" destId="{F3A2FEEB-37F8-4D61-A8D5-A986FD22F131}" srcOrd="1" destOrd="0" presId="urn:microsoft.com/office/officeart/2005/8/layout/cycle1"/>
    <dgm:cxn modelId="{245DA0B7-36AB-4217-8732-F60BC86352BF}" type="presParOf" srcId="{C0B7077F-E272-40AD-85BF-471D15682A66}" destId="{7DA93964-BB15-48E9-9281-39A20C0049C3}" srcOrd="2" destOrd="0" presId="urn:microsoft.com/office/officeart/2005/8/layout/cycle1"/>
    <dgm:cxn modelId="{52DDDD2D-4D41-4EF5-A121-BF21E5FFBFC9}" type="presParOf" srcId="{C0B7077F-E272-40AD-85BF-471D15682A66}" destId="{8B3735A1-73D4-4D8A-8CD6-744A0E7C207E}" srcOrd="3" destOrd="0" presId="urn:microsoft.com/office/officeart/2005/8/layout/cycle1"/>
    <dgm:cxn modelId="{0FBFEA6F-7E8B-416D-849F-CBCF33C309C6}" type="presParOf" srcId="{C0B7077F-E272-40AD-85BF-471D15682A66}" destId="{AF7A3A44-C060-4AC7-8AC5-678458B6D968}" srcOrd="4" destOrd="0" presId="urn:microsoft.com/office/officeart/2005/8/layout/cycle1"/>
    <dgm:cxn modelId="{C7586987-E528-4AB6-9CB7-D40E4ADA8126}" type="presParOf" srcId="{C0B7077F-E272-40AD-85BF-471D15682A66}" destId="{4CA938E4-F20A-4B37-8129-92DFD9AB9388}" srcOrd="5" destOrd="0" presId="urn:microsoft.com/office/officeart/2005/8/layout/cycle1"/>
    <dgm:cxn modelId="{E1E88108-97FE-4C1F-B09F-13877EE6010C}" type="presParOf" srcId="{C0B7077F-E272-40AD-85BF-471D15682A66}" destId="{6C406B81-B870-452A-8F62-D0D9ACC777C1}" srcOrd="6" destOrd="0" presId="urn:microsoft.com/office/officeart/2005/8/layout/cycle1"/>
    <dgm:cxn modelId="{225B02E8-1BB9-4D62-A728-62E90F75F6BC}" type="presParOf" srcId="{C0B7077F-E272-40AD-85BF-471D15682A66}" destId="{30552300-D20B-4C09-908C-CF82DF4D2A7B}" srcOrd="7" destOrd="0" presId="urn:microsoft.com/office/officeart/2005/8/layout/cycle1"/>
    <dgm:cxn modelId="{08CEC0AB-06DA-4BAF-AC5F-264A1AEB14E2}" type="presParOf" srcId="{C0B7077F-E272-40AD-85BF-471D15682A66}" destId="{D097370E-5903-4446-908A-0EE8E9C3DFCC}" srcOrd="8" destOrd="0" presId="urn:microsoft.com/office/officeart/2005/8/layout/cycle1"/>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329C191-BDC3-498F-B4D4-18A552115CE7}" type="doc">
      <dgm:prSet loTypeId="urn:microsoft.com/office/officeart/2005/8/layout/cycle1" loCatId="cycle" qsTypeId="urn:microsoft.com/office/officeart/2005/8/quickstyle/simple5" qsCatId="simple" csTypeId="urn:microsoft.com/office/officeart/2005/8/colors/accent0_3" csCatId="mainScheme" phldr="1"/>
      <dgm:spPr/>
      <dgm:t>
        <a:bodyPr/>
        <a:lstStyle/>
        <a:p>
          <a:endParaRPr lang="en-US"/>
        </a:p>
      </dgm:t>
    </dgm:pt>
    <dgm:pt modelId="{EB0804BF-38B2-4EFA-ADA2-0B26BAD0A270}">
      <dgm:prSet phldrT="[Text]"/>
      <dgm:spPr/>
      <dgm:t>
        <a:bodyPr/>
        <a:lstStyle/>
        <a:p>
          <a:r>
            <a:rPr lang="es-PA" dirty="0" smtClean="0"/>
            <a:t>Analizar</a:t>
          </a:r>
          <a:endParaRPr lang="en-US" dirty="0"/>
        </a:p>
      </dgm:t>
    </dgm:pt>
    <dgm:pt modelId="{A5E3FD4E-C57B-4778-91BA-47F24DDD1925}" type="parTrans" cxnId="{18F9EE28-20E5-4486-8FA5-263DE38ACDFE}">
      <dgm:prSet/>
      <dgm:spPr/>
      <dgm:t>
        <a:bodyPr/>
        <a:lstStyle/>
        <a:p>
          <a:endParaRPr lang="en-US"/>
        </a:p>
      </dgm:t>
    </dgm:pt>
    <dgm:pt modelId="{76C1746B-1DD2-46E0-99CC-73EA608A4A84}" type="sibTrans" cxnId="{18F9EE28-20E5-4486-8FA5-263DE38ACDFE}">
      <dgm:prSet/>
      <dgm:spPr/>
      <dgm:t>
        <a:bodyPr/>
        <a:lstStyle/>
        <a:p>
          <a:endParaRPr lang="en-US"/>
        </a:p>
      </dgm:t>
    </dgm:pt>
    <dgm:pt modelId="{9C0EBE85-7587-4A5E-9879-61B4FE9FB79A}">
      <dgm:prSet phldrT="[Text]"/>
      <dgm:spPr/>
      <dgm:t>
        <a:bodyPr/>
        <a:lstStyle/>
        <a:p>
          <a:r>
            <a:rPr lang="es-PA" dirty="0" smtClean="0"/>
            <a:t>Actuar</a:t>
          </a:r>
          <a:endParaRPr lang="en-US" dirty="0"/>
        </a:p>
      </dgm:t>
    </dgm:pt>
    <dgm:pt modelId="{F3AABFFE-09CC-45A3-A37C-97AEC3CFFC3E}" type="parTrans" cxnId="{F9545868-D3D9-4539-BEAE-0748B36BB42E}">
      <dgm:prSet/>
      <dgm:spPr/>
      <dgm:t>
        <a:bodyPr/>
        <a:lstStyle/>
        <a:p>
          <a:endParaRPr lang="en-US"/>
        </a:p>
      </dgm:t>
    </dgm:pt>
    <dgm:pt modelId="{54AFC405-9647-48D8-B253-C03999B9B440}" type="sibTrans" cxnId="{F9545868-D3D9-4539-BEAE-0748B36BB42E}">
      <dgm:prSet/>
      <dgm:spPr/>
      <dgm:t>
        <a:bodyPr/>
        <a:lstStyle/>
        <a:p>
          <a:endParaRPr lang="en-US"/>
        </a:p>
      </dgm:t>
    </dgm:pt>
    <dgm:pt modelId="{0A7EC964-E5BF-4E89-9146-773D414268DD}">
      <dgm:prSet phldrT="[Text]"/>
      <dgm:spPr/>
      <dgm:t>
        <a:bodyPr/>
        <a:lstStyle/>
        <a:p>
          <a:r>
            <a:rPr lang="es-PA" dirty="0" err="1" smtClean="0"/>
            <a:t>Sensar</a:t>
          </a:r>
          <a:endParaRPr lang="en-US" dirty="0"/>
        </a:p>
      </dgm:t>
    </dgm:pt>
    <dgm:pt modelId="{6AD40EEF-D9B4-458E-8484-3B7A82790B10}" type="parTrans" cxnId="{F1ED7E50-0873-4DFA-8953-25F91A93128E}">
      <dgm:prSet/>
      <dgm:spPr/>
      <dgm:t>
        <a:bodyPr/>
        <a:lstStyle/>
        <a:p>
          <a:endParaRPr lang="en-US"/>
        </a:p>
      </dgm:t>
    </dgm:pt>
    <dgm:pt modelId="{0D9B362C-F636-424E-A2FF-36070F6607EF}" type="sibTrans" cxnId="{F1ED7E50-0873-4DFA-8953-25F91A93128E}">
      <dgm:prSet/>
      <dgm:spPr/>
      <dgm:t>
        <a:bodyPr/>
        <a:lstStyle/>
        <a:p>
          <a:endParaRPr lang="en-US"/>
        </a:p>
      </dgm:t>
    </dgm:pt>
    <dgm:pt modelId="{C0B7077F-E272-40AD-85BF-471D15682A66}" type="pres">
      <dgm:prSet presAssocID="{1329C191-BDC3-498F-B4D4-18A552115CE7}" presName="cycle" presStyleCnt="0">
        <dgm:presLayoutVars>
          <dgm:dir/>
          <dgm:resizeHandles val="exact"/>
        </dgm:presLayoutVars>
      </dgm:prSet>
      <dgm:spPr/>
      <dgm:t>
        <a:bodyPr/>
        <a:lstStyle/>
        <a:p>
          <a:endParaRPr lang="en-US"/>
        </a:p>
      </dgm:t>
    </dgm:pt>
    <dgm:pt modelId="{7FBAD5D8-47A5-489E-B3DF-82FE36EEFF5B}" type="pres">
      <dgm:prSet presAssocID="{EB0804BF-38B2-4EFA-ADA2-0B26BAD0A270}" presName="dummy" presStyleCnt="0"/>
      <dgm:spPr/>
    </dgm:pt>
    <dgm:pt modelId="{F3A2FEEB-37F8-4D61-A8D5-A986FD22F131}" type="pres">
      <dgm:prSet presAssocID="{EB0804BF-38B2-4EFA-ADA2-0B26BAD0A270}" presName="node" presStyleLbl="revTx" presStyleIdx="0" presStyleCnt="3">
        <dgm:presLayoutVars>
          <dgm:bulletEnabled val="1"/>
        </dgm:presLayoutVars>
      </dgm:prSet>
      <dgm:spPr/>
      <dgm:t>
        <a:bodyPr/>
        <a:lstStyle/>
        <a:p>
          <a:endParaRPr lang="en-US"/>
        </a:p>
      </dgm:t>
    </dgm:pt>
    <dgm:pt modelId="{7DA93964-BB15-48E9-9281-39A20C0049C3}" type="pres">
      <dgm:prSet presAssocID="{76C1746B-1DD2-46E0-99CC-73EA608A4A84}" presName="sibTrans" presStyleLbl="node1" presStyleIdx="0" presStyleCnt="3"/>
      <dgm:spPr/>
      <dgm:t>
        <a:bodyPr/>
        <a:lstStyle/>
        <a:p>
          <a:endParaRPr lang="en-US"/>
        </a:p>
      </dgm:t>
    </dgm:pt>
    <dgm:pt modelId="{8B3735A1-73D4-4D8A-8CD6-744A0E7C207E}" type="pres">
      <dgm:prSet presAssocID="{9C0EBE85-7587-4A5E-9879-61B4FE9FB79A}" presName="dummy" presStyleCnt="0"/>
      <dgm:spPr/>
    </dgm:pt>
    <dgm:pt modelId="{AF7A3A44-C060-4AC7-8AC5-678458B6D968}" type="pres">
      <dgm:prSet presAssocID="{9C0EBE85-7587-4A5E-9879-61B4FE9FB79A}" presName="node" presStyleLbl="revTx" presStyleIdx="1" presStyleCnt="3">
        <dgm:presLayoutVars>
          <dgm:bulletEnabled val="1"/>
        </dgm:presLayoutVars>
      </dgm:prSet>
      <dgm:spPr/>
      <dgm:t>
        <a:bodyPr/>
        <a:lstStyle/>
        <a:p>
          <a:endParaRPr lang="en-US"/>
        </a:p>
      </dgm:t>
    </dgm:pt>
    <dgm:pt modelId="{4CA938E4-F20A-4B37-8129-92DFD9AB9388}" type="pres">
      <dgm:prSet presAssocID="{54AFC405-9647-48D8-B253-C03999B9B440}" presName="sibTrans" presStyleLbl="node1" presStyleIdx="1" presStyleCnt="3"/>
      <dgm:spPr/>
      <dgm:t>
        <a:bodyPr/>
        <a:lstStyle/>
        <a:p>
          <a:endParaRPr lang="en-US"/>
        </a:p>
      </dgm:t>
    </dgm:pt>
    <dgm:pt modelId="{6C406B81-B870-452A-8F62-D0D9ACC777C1}" type="pres">
      <dgm:prSet presAssocID="{0A7EC964-E5BF-4E89-9146-773D414268DD}" presName="dummy" presStyleCnt="0"/>
      <dgm:spPr/>
    </dgm:pt>
    <dgm:pt modelId="{30552300-D20B-4C09-908C-CF82DF4D2A7B}" type="pres">
      <dgm:prSet presAssocID="{0A7EC964-E5BF-4E89-9146-773D414268DD}" presName="node" presStyleLbl="revTx" presStyleIdx="2" presStyleCnt="3">
        <dgm:presLayoutVars>
          <dgm:bulletEnabled val="1"/>
        </dgm:presLayoutVars>
      </dgm:prSet>
      <dgm:spPr/>
      <dgm:t>
        <a:bodyPr/>
        <a:lstStyle/>
        <a:p>
          <a:endParaRPr lang="en-US"/>
        </a:p>
      </dgm:t>
    </dgm:pt>
    <dgm:pt modelId="{D097370E-5903-4446-908A-0EE8E9C3DFCC}" type="pres">
      <dgm:prSet presAssocID="{0D9B362C-F636-424E-A2FF-36070F6607EF}" presName="sibTrans" presStyleLbl="node1" presStyleIdx="2" presStyleCnt="3"/>
      <dgm:spPr/>
      <dgm:t>
        <a:bodyPr/>
        <a:lstStyle/>
        <a:p>
          <a:endParaRPr lang="en-US"/>
        </a:p>
      </dgm:t>
    </dgm:pt>
  </dgm:ptLst>
  <dgm:cxnLst>
    <dgm:cxn modelId="{AB500A58-B37F-4418-AA82-E762A0D03519}" type="presOf" srcId="{54AFC405-9647-48D8-B253-C03999B9B440}" destId="{4CA938E4-F20A-4B37-8129-92DFD9AB9388}" srcOrd="0" destOrd="0" presId="urn:microsoft.com/office/officeart/2005/8/layout/cycle1"/>
    <dgm:cxn modelId="{74A5F540-0F7C-453E-8D0A-FF5D8A4FCF98}" type="presOf" srcId="{76C1746B-1DD2-46E0-99CC-73EA608A4A84}" destId="{7DA93964-BB15-48E9-9281-39A20C0049C3}" srcOrd="0" destOrd="0" presId="urn:microsoft.com/office/officeart/2005/8/layout/cycle1"/>
    <dgm:cxn modelId="{B1EE0A50-D4D8-42F5-A1EF-86376DBA6FCF}" type="presOf" srcId="{0A7EC964-E5BF-4E89-9146-773D414268DD}" destId="{30552300-D20B-4C09-908C-CF82DF4D2A7B}" srcOrd="0" destOrd="0" presId="urn:microsoft.com/office/officeart/2005/8/layout/cycle1"/>
    <dgm:cxn modelId="{8433627D-EBA2-45FA-B839-3C1EC6E4BA0D}" type="presOf" srcId="{EB0804BF-38B2-4EFA-ADA2-0B26BAD0A270}" destId="{F3A2FEEB-37F8-4D61-A8D5-A986FD22F131}" srcOrd="0" destOrd="0" presId="urn:microsoft.com/office/officeart/2005/8/layout/cycle1"/>
    <dgm:cxn modelId="{06E89387-7C85-4ADA-AD8D-E115CC896780}" type="presOf" srcId="{9C0EBE85-7587-4A5E-9879-61B4FE9FB79A}" destId="{AF7A3A44-C060-4AC7-8AC5-678458B6D968}" srcOrd="0" destOrd="0" presId="urn:microsoft.com/office/officeart/2005/8/layout/cycle1"/>
    <dgm:cxn modelId="{18F9EE28-20E5-4486-8FA5-263DE38ACDFE}" srcId="{1329C191-BDC3-498F-B4D4-18A552115CE7}" destId="{EB0804BF-38B2-4EFA-ADA2-0B26BAD0A270}" srcOrd="0" destOrd="0" parTransId="{A5E3FD4E-C57B-4778-91BA-47F24DDD1925}" sibTransId="{76C1746B-1DD2-46E0-99CC-73EA608A4A84}"/>
    <dgm:cxn modelId="{F9545868-D3D9-4539-BEAE-0748B36BB42E}" srcId="{1329C191-BDC3-498F-B4D4-18A552115CE7}" destId="{9C0EBE85-7587-4A5E-9879-61B4FE9FB79A}" srcOrd="1" destOrd="0" parTransId="{F3AABFFE-09CC-45A3-A37C-97AEC3CFFC3E}" sibTransId="{54AFC405-9647-48D8-B253-C03999B9B440}"/>
    <dgm:cxn modelId="{F1ED7E50-0873-4DFA-8953-25F91A93128E}" srcId="{1329C191-BDC3-498F-B4D4-18A552115CE7}" destId="{0A7EC964-E5BF-4E89-9146-773D414268DD}" srcOrd="2" destOrd="0" parTransId="{6AD40EEF-D9B4-458E-8484-3B7A82790B10}" sibTransId="{0D9B362C-F636-424E-A2FF-36070F6607EF}"/>
    <dgm:cxn modelId="{2AE093E4-5FF3-4191-B37D-31EAB04BA994}" type="presOf" srcId="{1329C191-BDC3-498F-B4D4-18A552115CE7}" destId="{C0B7077F-E272-40AD-85BF-471D15682A66}" srcOrd="0" destOrd="0" presId="urn:microsoft.com/office/officeart/2005/8/layout/cycle1"/>
    <dgm:cxn modelId="{A78F8C26-54AA-46AC-9A65-86F78C141E3C}" type="presOf" srcId="{0D9B362C-F636-424E-A2FF-36070F6607EF}" destId="{D097370E-5903-4446-908A-0EE8E9C3DFCC}" srcOrd="0" destOrd="0" presId="urn:microsoft.com/office/officeart/2005/8/layout/cycle1"/>
    <dgm:cxn modelId="{77030837-98D1-4E5A-B070-AE3BF7B48C76}" type="presParOf" srcId="{C0B7077F-E272-40AD-85BF-471D15682A66}" destId="{7FBAD5D8-47A5-489E-B3DF-82FE36EEFF5B}" srcOrd="0" destOrd="0" presId="urn:microsoft.com/office/officeart/2005/8/layout/cycle1"/>
    <dgm:cxn modelId="{AB632F80-6F8F-44FC-BCEC-ADD92C709EAE}" type="presParOf" srcId="{C0B7077F-E272-40AD-85BF-471D15682A66}" destId="{F3A2FEEB-37F8-4D61-A8D5-A986FD22F131}" srcOrd="1" destOrd="0" presId="urn:microsoft.com/office/officeart/2005/8/layout/cycle1"/>
    <dgm:cxn modelId="{D7FD09C6-2E83-4DCC-B610-706D38FC7912}" type="presParOf" srcId="{C0B7077F-E272-40AD-85BF-471D15682A66}" destId="{7DA93964-BB15-48E9-9281-39A20C0049C3}" srcOrd="2" destOrd="0" presId="urn:microsoft.com/office/officeart/2005/8/layout/cycle1"/>
    <dgm:cxn modelId="{03646B14-4209-48D0-9D80-AF44F3CA6BB3}" type="presParOf" srcId="{C0B7077F-E272-40AD-85BF-471D15682A66}" destId="{8B3735A1-73D4-4D8A-8CD6-744A0E7C207E}" srcOrd="3" destOrd="0" presId="urn:microsoft.com/office/officeart/2005/8/layout/cycle1"/>
    <dgm:cxn modelId="{8C9C9FCC-EB94-4738-B072-B1C9BD4FAF18}" type="presParOf" srcId="{C0B7077F-E272-40AD-85BF-471D15682A66}" destId="{AF7A3A44-C060-4AC7-8AC5-678458B6D968}" srcOrd="4" destOrd="0" presId="urn:microsoft.com/office/officeart/2005/8/layout/cycle1"/>
    <dgm:cxn modelId="{B95DF535-6CC1-4D68-BC82-27B33D7861A1}" type="presParOf" srcId="{C0B7077F-E272-40AD-85BF-471D15682A66}" destId="{4CA938E4-F20A-4B37-8129-92DFD9AB9388}" srcOrd="5" destOrd="0" presId="urn:microsoft.com/office/officeart/2005/8/layout/cycle1"/>
    <dgm:cxn modelId="{E0026DF5-DAAC-486E-8FB5-40C06BE67A43}" type="presParOf" srcId="{C0B7077F-E272-40AD-85BF-471D15682A66}" destId="{6C406B81-B870-452A-8F62-D0D9ACC777C1}" srcOrd="6" destOrd="0" presId="urn:microsoft.com/office/officeart/2005/8/layout/cycle1"/>
    <dgm:cxn modelId="{26448BCF-624D-4B3A-9FD7-045A6A1CAD9B}" type="presParOf" srcId="{C0B7077F-E272-40AD-85BF-471D15682A66}" destId="{30552300-D20B-4C09-908C-CF82DF4D2A7B}" srcOrd="7" destOrd="0" presId="urn:microsoft.com/office/officeart/2005/8/layout/cycle1"/>
    <dgm:cxn modelId="{AD4B299B-FD20-4111-B960-8B5E2AC80535}" type="presParOf" srcId="{C0B7077F-E272-40AD-85BF-471D15682A66}" destId="{D097370E-5903-4446-908A-0EE8E9C3DFCC}" srcOrd="8" destOrd="0" presId="urn:microsoft.com/office/officeart/2005/8/layout/cycle1"/>
  </dgm:cxnLst>
  <dgm:bg/>
  <dgm:whole/>
  <dgm:extLst>
    <a:ext uri="http://schemas.microsoft.com/office/drawing/2008/diagram">
      <dsp:dataModelExt xmlns:dsp="http://schemas.microsoft.com/office/drawing/2008/diagram" relId="rId15"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329C191-BDC3-498F-B4D4-18A552115CE7}" type="doc">
      <dgm:prSet loTypeId="urn:microsoft.com/office/officeart/2005/8/layout/cycle1" loCatId="cycle" qsTypeId="urn:microsoft.com/office/officeart/2005/8/quickstyle/simple5" qsCatId="simple" csTypeId="urn:microsoft.com/office/officeart/2005/8/colors/accent0_3" csCatId="mainScheme" phldr="1"/>
      <dgm:spPr/>
      <dgm:t>
        <a:bodyPr/>
        <a:lstStyle/>
        <a:p>
          <a:endParaRPr lang="en-US"/>
        </a:p>
      </dgm:t>
    </dgm:pt>
    <dgm:pt modelId="{EB0804BF-38B2-4EFA-ADA2-0B26BAD0A270}">
      <dgm:prSet phldrT="[Text]"/>
      <dgm:spPr/>
      <dgm:t>
        <a:bodyPr/>
        <a:lstStyle/>
        <a:p>
          <a:r>
            <a:rPr lang="es-PA" dirty="0" smtClean="0"/>
            <a:t>Analizar</a:t>
          </a:r>
          <a:endParaRPr lang="en-US" dirty="0"/>
        </a:p>
      </dgm:t>
    </dgm:pt>
    <dgm:pt modelId="{A5E3FD4E-C57B-4778-91BA-47F24DDD1925}" type="parTrans" cxnId="{18F9EE28-20E5-4486-8FA5-263DE38ACDFE}">
      <dgm:prSet/>
      <dgm:spPr/>
      <dgm:t>
        <a:bodyPr/>
        <a:lstStyle/>
        <a:p>
          <a:endParaRPr lang="en-US"/>
        </a:p>
      </dgm:t>
    </dgm:pt>
    <dgm:pt modelId="{76C1746B-1DD2-46E0-99CC-73EA608A4A84}" type="sibTrans" cxnId="{18F9EE28-20E5-4486-8FA5-263DE38ACDFE}">
      <dgm:prSet/>
      <dgm:spPr/>
      <dgm:t>
        <a:bodyPr/>
        <a:lstStyle/>
        <a:p>
          <a:endParaRPr lang="en-US"/>
        </a:p>
      </dgm:t>
    </dgm:pt>
    <dgm:pt modelId="{9C0EBE85-7587-4A5E-9879-61B4FE9FB79A}">
      <dgm:prSet phldrT="[Text]"/>
      <dgm:spPr/>
      <dgm:t>
        <a:bodyPr/>
        <a:lstStyle/>
        <a:p>
          <a:r>
            <a:rPr lang="es-PA" dirty="0" smtClean="0"/>
            <a:t>Actuar</a:t>
          </a:r>
          <a:endParaRPr lang="en-US" dirty="0"/>
        </a:p>
      </dgm:t>
    </dgm:pt>
    <dgm:pt modelId="{F3AABFFE-09CC-45A3-A37C-97AEC3CFFC3E}" type="parTrans" cxnId="{F9545868-D3D9-4539-BEAE-0748B36BB42E}">
      <dgm:prSet/>
      <dgm:spPr/>
      <dgm:t>
        <a:bodyPr/>
        <a:lstStyle/>
        <a:p>
          <a:endParaRPr lang="en-US"/>
        </a:p>
      </dgm:t>
    </dgm:pt>
    <dgm:pt modelId="{54AFC405-9647-48D8-B253-C03999B9B440}" type="sibTrans" cxnId="{F9545868-D3D9-4539-BEAE-0748B36BB42E}">
      <dgm:prSet/>
      <dgm:spPr/>
      <dgm:t>
        <a:bodyPr/>
        <a:lstStyle/>
        <a:p>
          <a:endParaRPr lang="en-US"/>
        </a:p>
      </dgm:t>
    </dgm:pt>
    <dgm:pt modelId="{0A7EC964-E5BF-4E89-9146-773D414268DD}">
      <dgm:prSet phldrT="[Text]"/>
      <dgm:spPr/>
      <dgm:t>
        <a:bodyPr/>
        <a:lstStyle/>
        <a:p>
          <a:r>
            <a:rPr lang="es-PA" dirty="0" err="1" smtClean="0"/>
            <a:t>Sensar</a:t>
          </a:r>
          <a:endParaRPr lang="en-US" dirty="0"/>
        </a:p>
      </dgm:t>
    </dgm:pt>
    <dgm:pt modelId="{6AD40EEF-D9B4-458E-8484-3B7A82790B10}" type="parTrans" cxnId="{F1ED7E50-0873-4DFA-8953-25F91A93128E}">
      <dgm:prSet/>
      <dgm:spPr/>
      <dgm:t>
        <a:bodyPr/>
        <a:lstStyle/>
        <a:p>
          <a:endParaRPr lang="en-US"/>
        </a:p>
      </dgm:t>
    </dgm:pt>
    <dgm:pt modelId="{0D9B362C-F636-424E-A2FF-36070F6607EF}" type="sibTrans" cxnId="{F1ED7E50-0873-4DFA-8953-25F91A93128E}">
      <dgm:prSet/>
      <dgm:spPr/>
      <dgm:t>
        <a:bodyPr/>
        <a:lstStyle/>
        <a:p>
          <a:endParaRPr lang="en-US"/>
        </a:p>
      </dgm:t>
    </dgm:pt>
    <dgm:pt modelId="{C0B7077F-E272-40AD-85BF-471D15682A66}" type="pres">
      <dgm:prSet presAssocID="{1329C191-BDC3-498F-B4D4-18A552115CE7}" presName="cycle" presStyleCnt="0">
        <dgm:presLayoutVars>
          <dgm:dir/>
          <dgm:resizeHandles val="exact"/>
        </dgm:presLayoutVars>
      </dgm:prSet>
      <dgm:spPr/>
      <dgm:t>
        <a:bodyPr/>
        <a:lstStyle/>
        <a:p>
          <a:endParaRPr lang="en-US"/>
        </a:p>
      </dgm:t>
    </dgm:pt>
    <dgm:pt modelId="{7FBAD5D8-47A5-489E-B3DF-82FE36EEFF5B}" type="pres">
      <dgm:prSet presAssocID="{EB0804BF-38B2-4EFA-ADA2-0B26BAD0A270}" presName="dummy" presStyleCnt="0"/>
      <dgm:spPr/>
    </dgm:pt>
    <dgm:pt modelId="{F3A2FEEB-37F8-4D61-A8D5-A986FD22F131}" type="pres">
      <dgm:prSet presAssocID="{EB0804BF-38B2-4EFA-ADA2-0B26BAD0A270}" presName="node" presStyleLbl="revTx" presStyleIdx="0" presStyleCnt="3">
        <dgm:presLayoutVars>
          <dgm:bulletEnabled val="1"/>
        </dgm:presLayoutVars>
      </dgm:prSet>
      <dgm:spPr/>
      <dgm:t>
        <a:bodyPr/>
        <a:lstStyle/>
        <a:p>
          <a:endParaRPr lang="en-US"/>
        </a:p>
      </dgm:t>
    </dgm:pt>
    <dgm:pt modelId="{7DA93964-BB15-48E9-9281-39A20C0049C3}" type="pres">
      <dgm:prSet presAssocID="{76C1746B-1DD2-46E0-99CC-73EA608A4A84}" presName="sibTrans" presStyleLbl="node1" presStyleIdx="0" presStyleCnt="3"/>
      <dgm:spPr/>
      <dgm:t>
        <a:bodyPr/>
        <a:lstStyle/>
        <a:p>
          <a:endParaRPr lang="en-US"/>
        </a:p>
      </dgm:t>
    </dgm:pt>
    <dgm:pt modelId="{8B3735A1-73D4-4D8A-8CD6-744A0E7C207E}" type="pres">
      <dgm:prSet presAssocID="{9C0EBE85-7587-4A5E-9879-61B4FE9FB79A}" presName="dummy" presStyleCnt="0"/>
      <dgm:spPr/>
    </dgm:pt>
    <dgm:pt modelId="{AF7A3A44-C060-4AC7-8AC5-678458B6D968}" type="pres">
      <dgm:prSet presAssocID="{9C0EBE85-7587-4A5E-9879-61B4FE9FB79A}" presName="node" presStyleLbl="revTx" presStyleIdx="1" presStyleCnt="3">
        <dgm:presLayoutVars>
          <dgm:bulletEnabled val="1"/>
        </dgm:presLayoutVars>
      </dgm:prSet>
      <dgm:spPr/>
      <dgm:t>
        <a:bodyPr/>
        <a:lstStyle/>
        <a:p>
          <a:endParaRPr lang="en-US"/>
        </a:p>
      </dgm:t>
    </dgm:pt>
    <dgm:pt modelId="{4CA938E4-F20A-4B37-8129-92DFD9AB9388}" type="pres">
      <dgm:prSet presAssocID="{54AFC405-9647-48D8-B253-C03999B9B440}" presName="sibTrans" presStyleLbl="node1" presStyleIdx="1" presStyleCnt="3"/>
      <dgm:spPr/>
      <dgm:t>
        <a:bodyPr/>
        <a:lstStyle/>
        <a:p>
          <a:endParaRPr lang="en-US"/>
        </a:p>
      </dgm:t>
    </dgm:pt>
    <dgm:pt modelId="{6C406B81-B870-452A-8F62-D0D9ACC777C1}" type="pres">
      <dgm:prSet presAssocID="{0A7EC964-E5BF-4E89-9146-773D414268DD}" presName="dummy" presStyleCnt="0"/>
      <dgm:spPr/>
    </dgm:pt>
    <dgm:pt modelId="{30552300-D20B-4C09-908C-CF82DF4D2A7B}" type="pres">
      <dgm:prSet presAssocID="{0A7EC964-E5BF-4E89-9146-773D414268DD}" presName="node" presStyleLbl="revTx" presStyleIdx="2" presStyleCnt="3">
        <dgm:presLayoutVars>
          <dgm:bulletEnabled val="1"/>
        </dgm:presLayoutVars>
      </dgm:prSet>
      <dgm:spPr/>
      <dgm:t>
        <a:bodyPr/>
        <a:lstStyle/>
        <a:p>
          <a:endParaRPr lang="en-US"/>
        </a:p>
      </dgm:t>
    </dgm:pt>
    <dgm:pt modelId="{D097370E-5903-4446-908A-0EE8E9C3DFCC}" type="pres">
      <dgm:prSet presAssocID="{0D9B362C-F636-424E-A2FF-36070F6607EF}" presName="sibTrans" presStyleLbl="node1" presStyleIdx="2" presStyleCnt="3"/>
      <dgm:spPr/>
      <dgm:t>
        <a:bodyPr/>
        <a:lstStyle/>
        <a:p>
          <a:endParaRPr lang="en-US"/>
        </a:p>
      </dgm:t>
    </dgm:pt>
  </dgm:ptLst>
  <dgm:cxnLst>
    <dgm:cxn modelId="{E19F1AEA-3D4D-4439-ABC9-0A07743246ED}" type="presOf" srcId="{9C0EBE85-7587-4A5E-9879-61B4FE9FB79A}" destId="{AF7A3A44-C060-4AC7-8AC5-678458B6D968}" srcOrd="0" destOrd="0" presId="urn:microsoft.com/office/officeart/2005/8/layout/cycle1"/>
    <dgm:cxn modelId="{F1ED7E50-0873-4DFA-8953-25F91A93128E}" srcId="{1329C191-BDC3-498F-B4D4-18A552115CE7}" destId="{0A7EC964-E5BF-4E89-9146-773D414268DD}" srcOrd="2" destOrd="0" parTransId="{6AD40EEF-D9B4-458E-8484-3B7A82790B10}" sibTransId="{0D9B362C-F636-424E-A2FF-36070F6607EF}"/>
    <dgm:cxn modelId="{026F0F2D-68C7-4018-8CCF-DF54C084C8FD}" type="presOf" srcId="{EB0804BF-38B2-4EFA-ADA2-0B26BAD0A270}" destId="{F3A2FEEB-37F8-4D61-A8D5-A986FD22F131}" srcOrd="0" destOrd="0" presId="urn:microsoft.com/office/officeart/2005/8/layout/cycle1"/>
    <dgm:cxn modelId="{CBBB53EF-09D2-4BFD-A9AC-1E1C09F32BDC}" type="presOf" srcId="{76C1746B-1DD2-46E0-99CC-73EA608A4A84}" destId="{7DA93964-BB15-48E9-9281-39A20C0049C3}" srcOrd="0" destOrd="0" presId="urn:microsoft.com/office/officeart/2005/8/layout/cycle1"/>
    <dgm:cxn modelId="{F0DC80EB-D442-4729-9A20-342517C9480B}" type="presOf" srcId="{0D9B362C-F636-424E-A2FF-36070F6607EF}" destId="{D097370E-5903-4446-908A-0EE8E9C3DFCC}" srcOrd="0" destOrd="0" presId="urn:microsoft.com/office/officeart/2005/8/layout/cycle1"/>
    <dgm:cxn modelId="{94CE9098-F8A5-4AF1-AEAC-B6F7E8C50662}" type="presOf" srcId="{1329C191-BDC3-498F-B4D4-18A552115CE7}" destId="{C0B7077F-E272-40AD-85BF-471D15682A66}" srcOrd="0" destOrd="0" presId="urn:microsoft.com/office/officeart/2005/8/layout/cycle1"/>
    <dgm:cxn modelId="{18F9EE28-20E5-4486-8FA5-263DE38ACDFE}" srcId="{1329C191-BDC3-498F-B4D4-18A552115CE7}" destId="{EB0804BF-38B2-4EFA-ADA2-0B26BAD0A270}" srcOrd="0" destOrd="0" parTransId="{A5E3FD4E-C57B-4778-91BA-47F24DDD1925}" sibTransId="{76C1746B-1DD2-46E0-99CC-73EA608A4A84}"/>
    <dgm:cxn modelId="{12BFF6CE-2682-4738-8A01-AB52DDC899AC}" type="presOf" srcId="{54AFC405-9647-48D8-B253-C03999B9B440}" destId="{4CA938E4-F20A-4B37-8129-92DFD9AB9388}" srcOrd="0" destOrd="0" presId="urn:microsoft.com/office/officeart/2005/8/layout/cycle1"/>
    <dgm:cxn modelId="{2972CC8E-45C8-43ED-8BF1-75FB33853F88}" type="presOf" srcId="{0A7EC964-E5BF-4E89-9146-773D414268DD}" destId="{30552300-D20B-4C09-908C-CF82DF4D2A7B}" srcOrd="0" destOrd="0" presId="urn:microsoft.com/office/officeart/2005/8/layout/cycle1"/>
    <dgm:cxn modelId="{F9545868-D3D9-4539-BEAE-0748B36BB42E}" srcId="{1329C191-BDC3-498F-B4D4-18A552115CE7}" destId="{9C0EBE85-7587-4A5E-9879-61B4FE9FB79A}" srcOrd="1" destOrd="0" parTransId="{F3AABFFE-09CC-45A3-A37C-97AEC3CFFC3E}" sibTransId="{54AFC405-9647-48D8-B253-C03999B9B440}"/>
    <dgm:cxn modelId="{68067E99-EF7D-4C15-943A-166E3FC2970F}" type="presParOf" srcId="{C0B7077F-E272-40AD-85BF-471D15682A66}" destId="{7FBAD5D8-47A5-489E-B3DF-82FE36EEFF5B}" srcOrd="0" destOrd="0" presId="urn:microsoft.com/office/officeart/2005/8/layout/cycle1"/>
    <dgm:cxn modelId="{17A13F3D-01CD-49B7-ABB1-196B7944A9E7}" type="presParOf" srcId="{C0B7077F-E272-40AD-85BF-471D15682A66}" destId="{F3A2FEEB-37F8-4D61-A8D5-A986FD22F131}" srcOrd="1" destOrd="0" presId="urn:microsoft.com/office/officeart/2005/8/layout/cycle1"/>
    <dgm:cxn modelId="{741AAF23-CD97-4F5C-863C-38E4B7691582}" type="presParOf" srcId="{C0B7077F-E272-40AD-85BF-471D15682A66}" destId="{7DA93964-BB15-48E9-9281-39A20C0049C3}" srcOrd="2" destOrd="0" presId="urn:microsoft.com/office/officeart/2005/8/layout/cycle1"/>
    <dgm:cxn modelId="{78F731F0-53EA-4DA7-AFBE-89C20AC38259}" type="presParOf" srcId="{C0B7077F-E272-40AD-85BF-471D15682A66}" destId="{8B3735A1-73D4-4D8A-8CD6-744A0E7C207E}" srcOrd="3" destOrd="0" presId="urn:microsoft.com/office/officeart/2005/8/layout/cycle1"/>
    <dgm:cxn modelId="{BA6ABB7B-BDB3-47A0-8206-9C7A09B5395A}" type="presParOf" srcId="{C0B7077F-E272-40AD-85BF-471D15682A66}" destId="{AF7A3A44-C060-4AC7-8AC5-678458B6D968}" srcOrd="4" destOrd="0" presId="urn:microsoft.com/office/officeart/2005/8/layout/cycle1"/>
    <dgm:cxn modelId="{BE0306FC-8490-4CB6-B6FE-64B25708162B}" type="presParOf" srcId="{C0B7077F-E272-40AD-85BF-471D15682A66}" destId="{4CA938E4-F20A-4B37-8129-92DFD9AB9388}" srcOrd="5" destOrd="0" presId="urn:microsoft.com/office/officeart/2005/8/layout/cycle1"/>
    <dgm:cxn modelId="{83E2F5CC-C8AF-4EF6-9BAB-A8090CFE91D5}" type="presParOf" srcId="{C0B7077F-E272-40AD-85BF-471D15682A66}" destId="{6C406B81-B870-452A-8F62-D0D9ACC777C1}" srcOrd="6" destOrd="0" presId="urn:microsoft.com/office/officeart/2005/8/layout/cycle1"/>
    <dgm:cxn modelId="{69165319-D3CA-40DD-9A14-232BF080A0BC}" type="presParOf" srcId="{C0B7077F-E272-40AD-85BF-471D15682A66}" destId="{30552300-D20B-4C09-908C-CF82DF4D2A7B}" srcOrd="7" destOrd="0" presId="urn:microsoft.com/office/officeart/2005/8/layout/cycle1"/>
    <dgm:cxn modelId="{A8ED0EB0-E56B-43E9-BCD1-59A9A1F6AADC}" type="presParOf" srcId="{C0B7077F-E272-40AD-85BF-471D15682A66}" destId="{D097370E-5903-4446-908A-0EE8E9C3DFCC}" srcOrd="8" destOrd="0" presId="urn:microsoft.com/office/officeart/2005/8/layout/cycle1"/>
  </dgm:cxnLst>
  <dgm:bg/>
  <dgm:whole/>
  <dgm:extLst>
    <a:ext uri="http://schemas.microsoft.com/office/drawing/2008/diagram">
      <dsp:dataModelExt xmlns:dsp="http://schemas.microsoft.com/office/drawing/2008/diagram" relId="rId20"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1329C191-BDC3-498F-B4D4-18A552115CE7}" type="doc">
      <dgm:prSet loTypeId="urn:microsoft.com/office/officeart/2005/8/layout/cycle1" loCatId="cycle" qsTypeId="urn:microsoft.com/office/officeart/2005/8/quickstyle/simple5" qsCatId="simple" csTypeId="urn:microsoft.com/office/officeart/2005/8/colors/accent0_3" csCatId="mainScheme" phldr="1"/>
      <dgm:spPr/>
      <dgm:t>
        <a:bodyPr/>
        <a:lstStyle/>
        <a:p>
          <a:endParaRPr lang="en-US"/>
        </a:p>
      </dgm:t>
    </dgm:pt>
    <dgm:pt modelId="{EB0804BF-38B2-4EFA-ADA2-0B26BAD0A270}">
      <dgm:prSet phldrT="[Text]"/>
      <dgm:spPr/>
      <dgm:t>
        <a:bodyPr/>
        <a:lstStyle/>
        <a:p>
          <a:r>
            <a:rPr lang="es-PA" dirty="0" smtClean="0"/>
            <a:t>Analizar</a:t>
          </a:r>
          <a:endParaRPr lang="en-US" dirty="0"/>
        </a:p>
      </dgm:t>
    </dgm:pt>
    <dgm:pt modelId="{A5E3FD4E-C57B-4778-91BA-47F24DDD1925}" type="parTrans" cxnId="{18F9EE28-20E5-4486-8FA5-263DE38ACDFE}">
      <dgm:prSet/>
      <dgm:spPr/>
      <dgm:t>
        <a:bodyPr/>
        <a:lstStyle/>
        <a:p>
          <a:endParaRPr lang="en-US"/>
        </a:p>
      </dgm:t>
    </dgm:pt>
    <dgm:pt modelId="{76C1746B-1DD2-46E0-99CC-73EA608A4A84}" type="sibTrans" cxnId="{18F9EE28-20E5-4486-8FA5-263DE38ACDFE}">
      <dgm:prSet/>
      <dgm:spPr/>
      <dgm:t>
        <a:bodyPr/>
        <a:lstStyle/>
        <a:p>
          <a:endParaRPr lang="en-US"/>
        </a:p>
      </dgm:t>
    </dgm:pt>
    <dgm:pt modelId="{9C0EBE85-7587-4A5E-9879-61B4FE9FB79A}">
      <dgm:prSet phldrT="[Text]"/>
      <dgm:spPr/>
      <dgm:t>
        <a:bodyPr/>
        <a:lstStyle/>
        <a:p>
          <a:r>
            <a:rPr lang="es-PA" dirty="0" smtClean="0"/>
            <a:t>Actuar</a:t>
          </a:r>
          <a:endParaRPr lang="en-US" dirty="0"/>
        </a:p>
      </dgm:t>
    </dgm:pt>
    <dgm:pt modelId="{F3AABFFE-09CC-45A3-A37C-97AEC3CFFC3E}" type="parTrans" cxnId="{F9545868-D3D9-4539-BEAE-0748B36BB42E}">
      <dgm:prSet/>
      <dgm:spPr/>
      <dgm:t>
        <a:bodyPr/>
        <a:lstStyle/>
        <a:p>
          <a:endParaRPr lang="en-US"/>
        </a:p>
      </dgm:t>
    </dgm:pt>
    <dgm:pt modelId="{54AFC405-9647-48D8-B253-C03999B9B440}" type="sibTrans" cxnId="{F9545868-D3D9-4539-BEAE-0748B36BB42E}">
      <dgm:prSet/>
      <dgm:spPr/>
      <dgm:t>
        <a:bodyPr/>
        <a:lstStyle/>
        <a:p>
          <a:endParaRPr lang="en-US"/>
        </a:p>
      </dgm:t>
    </dgm:pt>
    <dgm:pt modelId="{0A7EC964-E5BF-4E89-9146-773D414268DD}">
      <dgm:prSet phldrT="[Text]"/>
      <dgm:spPr/>
      <dgm:t>
        <a:bodyPr/>
        <a:lstStyle/>
        <a:p>
          <a:r>
            <a:rPr lang="es-PA" dirty="0" err="1" smtClean="0"/>
            <a:t>Sensar</a:t>
          </a:r>
          <a:endParaRPr lang="en-US" dirty="0"/>
        </a:p>
      </dgm:t>
    </dgm:pt>
    <dgm:pt modelId="{6AD40EEF-D9B4-458E-8484-3B7A82790B10}" type="parTrans" cxnId="{F1ED7E50-0873-4DFA-8953-25F91A93128E}">
      <dgm:prSet/>
      <dgm:spPr/>
      <dgm:t>
        <a:bodyPr/>
        <a:lstStyle/>
        <a:p>
          <a:endParaRPr lang="en-US"/>
        </a:p>
      </dgm:t>
    </dgm:pt>
    <dgm:pt modelId="{0D9B362C-F636-424E-A2FF-36070F6607EF}" type="sibTrans" cxnId="{F1ED7E50-0873-4DFA-8953-25F91A93128E}">
      <dgm:prSet/>
      <dgm:spPr/>
      <dgm:t>
        <a:bodyPr/>
        <a:lstStyle/>
        <a:p>
          <a:endParaRPr lang="en-US"/>
        </a:p>
      </dgm:t>
    </dgm:pt>
    <dgm:pt modelId="{C0B7077F-E272-40AD-85BF-471D15682A66}" type="pres">
      <dgm:prSet presAssocID="{1329C191-BDC3-498F-B4D4-18A552115CE7}" presName="cycle" presStyleCnt="0">
        <dgm:presLayoutVars>
          <dgm:dir/>
          <dgm:resizeHandles val="exact"/>
        </dgm:presLayoutVars>
      </dgm:prSet>
      <dgm:spPr/>
      <dgm:t>
        <a:bodyPr/>
        <a:lstStyle/>
        <a:p>
          <a:endParaRPr lang="en-US"/>
        </a:p>
      </dgm:t>
    </dgm:pt>
    <dgm:pt modelId="{7FBAD5D8-47A5-489E-B3DF-82FE36EEFF5B}" type="pres">
      <dgm:prSet presAssocID="{EB0804BF-38B2-4EFA-ADA2-0B26BAD0A270}" presName="dummy" presStyleCnt="0"/>
      <dgm:spPr/>
    </dgm:pt>
    <dgm:pt modelId="{F3A2FEEB-37F8-4D61-A8D5-A986FD22F131}" type="pres">
      <dgm:prSet presAssocID="{EB0804BF-38B2-4EFA-ADA2-0B26BAD0A270}" presName="node" presStyleLbl="revTx" presStyleIdx="0" presStyleCnt="3">
        <dgm:presLayoutVars>
          <dgm:bulletEnabled val="1"/>
        </dgm:presLayoutVars>
      </dgm:prSet>
      <dgm:spPr/>
      <dgm:t>
        <a:bodyPr/>
        <a:lstStyle/>
        <a:p>
          <a:endParaRPr lang="en-US"/>
        </a:p>
      </dgm:t>
    </dgm:pt>
    <dgm:pt modelId="{7DA93964-BB15-48E9-9281-39A20C0049C3}" type="pres">
      <dgm:prSet presAssocID="{76C1746B-1DD2-46E0-99CC-73EA608A4A84}" presName="sibTrans" presStyleLbl="node1" presStyleIdx="0" presStyleCnt="3"/>
      <dgm:spPr/>
      <dgm:t>
        <a:bodyPr/>
        <a:lstStyle/>
        <a:p>
          <a:endParaRPr lang="en-US"/>
        </a:p>
      </dgm:t>
    </dgm:pt>
    <dgm:pt modelId="{8B3735A1-73D4-4D8A-8CD6-744A0E7C207E}" type="pres">
      <dgm:prSet presAssocID="{9C0EBE85-7587-4A5E-9879-61B4FE9FB79A}" presName="dummy" presStyleCnt="0"/>
      <dgm:spPr/>
    </dgm:pt>
    <dgm:pt modelId="{AF7A3A44-C060-4AC7-8AC5-678458B6D968}" type="pres">
      <dgm:prSet presAssocID="{9C0EBE85-7587-4A5E-9879-61B4FE9FB79A}" presName="node" presStyleLbl="revTx" presStyleIdx="1" presStyleCnt="3">
        <dgm:presLayoutVars>
          <dgm:bulletEnabled val="1"/>
        </dgm:presLayoutVars>
      </dgm:prSet>
      <dgm:spPr/>
      <dgm:t>
        <a:bodyPr/>
        <a:lstStyle/>
        <a:p>
          <a:endParaRPr lang="en-US"/>
        </a:p>
      </dgm:t>
    </dgm:pt>
    <dgm:pt modelId="{4CA938E4-F20A-4B37-8129-92DFD9AB9388}" type="pres">
      <dgm:prSet presAssocID="{54AFC405-9647-48D8-B253-C03999B9B440}" presName="sibTrans" presStyleLbl="node1" presStyleIdx="1" presStyleCnt="3"/>
      <dgm:spPr/>
      <dgm:t>
        <a:bodyPr/>
        <a:lstStyle/>
        <a:p>
          <a:endParaRPr lang="en-US"/>
        </a:p>
      </dgm:t>
    </dgm:pt>
    <dgm:pt modelId="{6C406B81-B870-452A-8F62-D0D9ACC777C1}" type="pres">
      <dgm:prSet presAssocID="{0A7EC964-E5BF-4E89-9146-773D414268DD}" presName="dummy" presStyleCnt="0"/>
      <dgm:spPr/>
    </dgm:pt>
    <dgm:pt modelId="{30552300-D20B-4C09-908C-CF82DF4D2A7B}" type="pres">
      <dgm:prSet presAssocID="{0A7EC964-E5BF-4E89-9146-773D414268DD}" presName="node" presStyleLbl="revTx" presStyleIdx="2" presStyleCnt="3">
        <dgm:presLayoutVars>
          <dgm:bulletEnabled val="1"/>
        </dgm:presLayoutVars>
      </dgm:prSet>
      <dgm:spPr/>
      <dgm:t>
        <a:bodyPr/>
        <a:lstStyle/>
        <a:p>
          <a:endParaRPr lang="en-US"/>
        </a:p>
      </dgm:t>
    </dgm:pt>
    <dgm:pt modelId="{D097370E-5903-4446-908A-0EE8E9C3DFCC}" type="pres">
      <dgm:prSet presAssocID="{0D9B362C-F636-424E-A2FF-36070F6607EF}" presName="sibTrans" presStyleLbl="node1" presStyleIdx="2" presStyleCnt="3"/>
      <dgm:spPr/>
      <dgm:t>
        <a:bodyPr/>
        <a:lstStyle/>
        <a:p>
          <a:endParaRPr lang="en-US"/>
        </a:p>
      </dgm:t>
    </dgm:pt>
  </dgm:ptLst>
  <dgm:cxnLst>
    <dgm:cxn modelId="{B349EC0A-EA43-4680-BBFF-D5E55B053E3D}" type="presOf" srcId="{9C0EBE85-7587-4A5E-9879-61B4FE9FB79A}" destId="{AF7A3A44-C060-4AC7-8AC5-678458B6D968}" srcOrd="0" destOrd="0" presId="urn:microsoft.com/office/officeart/2005/8/layout/cycle1"/>
    <dgm:cxn modelId="{923DF70D-B6DE-4099-AE77-373D00D59E3C}" type="presOf" srcId="{0D9B362C-F636-424E-A2FF-36070F6607EF}" destId="{D097370E-5903-4446-908A-0EE8E9C3DFCC}" srcOrd="0" destOrd="0" presId="urn:microsoft.com/office/officeart/2005/8/layout/cycle1"/>
    <dgm:cxn modelId="{0E0594E7-5AA5-4C07-A12A-ABD2CB9321F1}" type="presOf" srcId="{0A7EC964-E5BF-4E89-9146-773D414268DD}" destId="{30552300-D20B-4C09-908C-CF82DF4D2A7B}" srcOrd="0" destOrd="0" presId="urn:microsoft.com/office/officeart/2005/8/layout/cycle1"/>
    <dgm:cxn modelId="{24B70EEF-0FB4-44D4-A9E8-7EF49769B5F5}" type="presOf" srcId="{54AFC405-9647-48D8-B253-C03999B9B440}" destId="{4CA938E4-F20A-4B37-8129-92DFD9AB9388}" srcOrd="0" destOrd="0" presId="urn:microsoft.com/office/officeart/2005/8/layout/cycle1"/>
    <dgm:cxn modelId="{4E646743-FF42-40AC-B057-187AE50DA90E}" type="presOf" srcId="{76C1746B-1DD2-46E0-99CC-73EA608A4A84}" destId="{7DA93964-BB15-48E9-9281-39A20C0049C3}" srcOrd="0" destOrd="0" presId="urn:microsoft.com/office/officeart/2005/8/layout/cycle1"/>
    <dgm:cxn modelId="{F9545868-D3D9-4539-BEAE-0748B36BB42E}" srcId="{1329C191-BDC3-498F-B4D4-18A552115CE7}" destId="{9C0EBE85-7587-4A5E-9879-61B4FE9FB79A}" srcOrd="1" destOrd="0" parTransId="{F3AABFFE-09CC-45A3-A37C-97AEC3CFFC3E}" sibTransId="{54AFC405-9647-48D8-B253-C03999B9B440}"/>
    <dgm:cxn modelId="{F1ED7E50-0873-4DFA-8953-25F91A93128E}" srcId="{1329C191-BDC3-498F-B4D4-18A552115CE7}" destId="{0A7EC964-E5BF-4E89-9146-773D414268DD}" srcOrd="2" destOrd="0" parTransId="{6AD40EEF-D9B4-458E-8484-3B7A82790B10}" sibTransId="{0D9B362C-F636-424E-A2FF-36070F6607EF}"/>
    <dgm:cxn modelId="{18F9EE28-20E5-4486-8FA5-263DE38ACDFE}" srcId="{1329C191-BDC3-498F-B4D4-18A552115CE7}" destId="{EB0804BF-38B2-4EFA-ADA2-0B26BAD0A270}" srcOrd="0" destOrd="0" parTransId="{A5E3FD4E-C57B-4778-91BA-47F24DDD1925}" sibTransId="{76C1746B-1DD2-46E0-99CC-73EA608A4A84}"/>
    <dgm:cxn modelId="{49CB22D3-807D-48AE-93F0-36216DF325B4}" type="presOf" srcId="{EB0804BF-38B2-4EFA-ADA2-0B26BAD0A270}" destId="{F3A2FEEB-37F8-4D61-A8D5-A986FD22F131}" srcOrd="0" destOrd="0" presId="urn:microsoft.com/office/officeart/2005/8/layout/cycle1"/>
    <dgm:cxn modelId="{624144EA-A98F-409D-9720-B78F524C280E}" type="presOf" srcId="{1329C191-BDC3-498F-B4D4-18A552115CE7}" destId="{C0B7077F-E272-40AD-85BF-471D15682A66}" srcOrd="0" destOrd="0" presId="urn:microsoft.com/office/officeart/2005/8/layout/cycle1"/>
    <dgm:cxn modelId="{845E4931-DB54-463A-9D68-86AC3FF8D906}" type="presParOf" srcId="{C0B7077F-E272-40AD-85BF-471D15682A66}" destId="{7FBAD5D8-47A5-489E-B3DF-82FE36EEFF5B}" srcOrd="0" destOrd="0" presId="urn:microsoft.com/office/officeart/2005/8/layout/cycle1"/>
    <dgm:cxn modelId="{5A58BBC9-ECF1-442F-A94D-1BFD4BF087AA}" type="presParOf" srcId="{C0B7077F-E272-40AD-85BF-471D15682A66}" destId="{F3A2FEEB-37F8-4D61-A8D5-A986FD22F131}" srcOrd="1" destOrd="0" presId="urn:microsoft.com/office/officeart/2005/8/layout/cycle1"/>
    <dgm:cxn modelId="{89E54A48-B72A-4EB4-BDC3-70FFA34EDB36}" type="presParOf" srcId="{C0B7077F-E272-40AD-85BF-471D15682A66}" destId="{7DA93964-BB15-48E9-9281-39A20C0049C3}" srcOrd="2" destOrd="0" presId="urn:microsoft.com/office/officeart/2005/8/layout/cycle1"/>
    <dgm:cxn modelId="{BD56ABBF-FB0A-4C4F-9AD6-A5268B361DE4}" type="presParOf" srcId="{C0B7077F-E272-40AD-85BF-471D15682A66}" destId="{8B3735A1-73D4-4D8A-8CD6-744A0E7C207E}" srcOrd="3" destOrd="0" presId="urn:microsoft.com/office/officeart/2005/8/layout/cycle1"/>
    <dgm:cxn modelId="{99691EAD-0605-4E57-96B1-331741D5ED99}" type="presParOf" srcId="{C0B7077F-E272-40AD-85BF-471D15682A66}" destId="{AF7A3A44-C060-4AC7-8AC5-678458B6D968}" srcOrd="4" destOrd="0" presId="urn:microsoft.com/office/officeart/2005/8/layout/cycle1"/>
    <dgm:cxn modelId="{D668E703-2AE2-471B-A4C6-2EC2E760C093}" type="presParOf" srcId="{C0B7077F-E272-40AD-85BF-471D15682A66}" destId="{4CA938E4-F20A-4B37-8129-92DFD9AB9388}" srcOrd="5" destOrd="0" presId="urn:microsoft.com/office/officeart/2005/8/layout/cycle1"/>
    <dgm:cxn modelId="{C4683020-6225-452E-AE80-A071C1EDB297}" type="presParOf" srcId="{C0B7077F-E272-40AD-85BF-471D15682A66}" destId="{6C406B81-B870-452A-8F62-D0D9ACC777C1}" srcOrd="6" destOrd="0" presId="urn:microsoft.com/office/officeart/2005/8/layout/cycle1"/>
    <dgm:cxn modelId="{D3A51152-79AB-4BD5-9629-F8DA4E193BA7}" type="presParOf" srcId="{C0B7077F-E272-40AD-85BF-471D15682A66}" destId="{30552300-D20B-4C09-908C-CF82DF4D2A7B}" srcOrd="7" destOrd="0" presId="urn:microsoft.com/office/officeart/2005/8/layout/cycle1"/>
    <dgm:cxn modelId="{5400877F-F9F6-4CA0-BF56-B622AAEE2905}" type="presParOf" srcId="{C0B7077F-E272-40AD-85BF-471D15682A66}" destId="{D097370E-5903-4446-908A-0EE8E9C3DFCC}" srcOrd="8" destOrd="0" presId="urn:microsoft.com/office/officeart/2005/8/layout/cycle1"/>
  </dgm:cxnLst>
  <dgm:bg/>
  <dgm:whole/>
  <dgm:extLst>
    <a:ext uri="http://schemas.microsoft.com/office/drawing/2008/diagram">
      <dsp:dataModelExt xmlns:dsp="http://schemas.microsoft.com/office/drawing/2008/diagram" relId="rId25"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3A2FEEB-37F8-4D61-A8D5-A986FD22F131}">
      <dsp:nvSpPr>
        <dsp:cNvPr id="0" name=""/>
        <dsp:cNvSpPr/>
      </dsp:nvSpPr>
      <dsp:spPr>
        <a:xfrm>
          <a:off x="2869601" y="276295"/>
          <a:ext cx="1404594" cy="14045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560" tIns="35560" rIns="35560" bIns="35560" numCol="1" spcCol="1270" anchor="ctr" anchorCtr="0">
          <a:noAutofit/>
        </a:bodyPr>
        <a:lstStyle/>
        <a:p>
          <a:pPr lvl="0" algn="ctr" defTabSz="1244600">
            <a:lnSpc>
              <a:spcPct val="90000"/>
            </a:lnSpc>
            <a:spcBef>
              <a:spcPct val="0"/>
            </a:spcBef>
            <a:spcAft>
              <a:spcPct val="35000"/>
            </a:spcAft>
          </a:pPr>
          <a:r>
            <a:rPr lang="es-PA" sz="2800" kern="1200" dirty="0" smtClean="0"/>
            <a:t>Analizar</a:t>
          </a:r>
          <a:endParaRPr lang="en-US" sz="2800" kern="1200" dirty="0"/>
        </a:p>
      </dsp:txBody>
      <dsp:txXfrm>
        <a:off x="2869601" y="276295"/>
        <a:ext cx="1404594" cy="1404594"/>
      </dsp:txXfrm>
    </dsp:sp>
    <dsp:sp modelId="{7DA93964-BB15-48E9-9281-39A20C0049C3}">
      <dsp:nvSpPr>
        <dsp:cNvPr id="0" name=""/>
        <dsp:cNvSpPr/>
      </dsp:nvSpPr>
      <dsp:spPr>
        <a:xfrm>
          <a:off x="726837" y="-953"/>
          <a:ext cx="3324744" cy="3324744"/>
        </a:xfrm>
        <a:prstGeom prst="circularArrow">
          <a:avLst>
            <a:gd name="adj1" fmla="val 8238"/>
            <a:gd name="adj2" fmla="val 575235"/>
            <a:gd name="adj3" fmla="val 2967894"/>
            <a:gd name="adj4" fmla="val 49017"/>
            <a:gd name="adj5" fmla="val 9611"/>
          </a:avLst>
        </a:prstGeom>
        <a:gradFill rotWithShape="0">
          <a:gsLst>
            <a:gs pos="0">
              <a:schemeClr val="dk2">
                <a:hueOff val="0"/>
                <a:satOff val="0"/>
                <a:lumOff val="0"/>
                <a:alphaOff val="0"/>
                <a:shade val="51000"/>
                <a:satMod val="130000"/>
              </a:schemeClr>
            </a:gs>
            <a:gs pos="80000">
              <a:schemeClr val="dk2">
                <a:hueOff val="0"/>
                <a:satOff val="0"/>
                <a:lumOff val="0"/>
                <a:alphaOff val="0"/>
                <a:shade val="93000"/>
                <a:satMod val="130000"/>
              </a:schemeClr>
            </a:gs>
            <a:gs pos="100000">
              <a:schemeClr val="dk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AF7A3A44-C060-4AC7-8AC5-678458B6D968}">
      <dsp:nvSpPr>
        <dsp:cNvPr id="0" name=""/>
        <dsp:cNvSpPr/>
      </dsp:nvSpPr>
      <dsp:spPr>
        <a:xfrm>
          <a:off x="1686912" y="2324772"/>
          <a:ext cx="1404594" cy="14045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560" tIns="35560" rIns="35560" bIns="35560" numCol="1" spcCol="1270" anchor="ctr" anchorCtr="0">
          <a:noAutofit/>
        </a:bodyPr>
        <a:lstStyle/>
        <a:p>
          <a:pPr lvl="0" algn="ctr" defTabSz="1244600">
            <a:lnSpc>
              <a:spcPct val="90000"/>
            </a:lnSpc>
            <a:spcBef>
              <a:spcPct val="0"/>
            </a:spcBef>
            <a:spcAft>
              <a:spcPct val="35000"/>
            </a:spcAft>
          </a:pPr>
          <a:r>
            <a:rPr lang="es-PA" sz="2800" kern="1200" dirty="0" smtClean="0"/>
            <a:t>Actuar</a:t>
          </a:r>
          <a:endParaRPr lang="en-US" sz="2800" kern="1200" dirty="0"/>
        </a:p>
      </dsp:txBody>
      <dsp:txXfrm>
        <a:off x="1686912" y="2324772"/>
        <a:ext cx="1404594" cy="1404594"/>
      </dsp:txXfrm>
    </dsp:sp>
    <dsp:sp modelId="{4CA938E4-F20A-4B37-8129-92DFD9AB9388}">
      <dsp:nvSpPr>
        <dsp:cNvPr id="0" name=""/>
        <dsp:cNvSpPr/>
      </dsp:nvSpPr>
      <dsp:spPr>
        <a:xfrm>
          <a:off x="726837" y="-953"/>
          <a:ext cx="3324744" cy="3324744"/>
        </a:xfrm>
        <a:prstGeom prst="circularArrow">
          <a:avLst>
            <a:gd name="adj1" fmla="val 8238"/>
            <a:gd name="adj2" fmla="val 575235"/>
            <a:gd name="adj3" fmla="val 10175749"/>
            <a:gd name="adj4" fmla="val 7256872"/>
            <a:gd name="adj5" fmla="val 9611"/>
          </a:avLst>
        </a:prstGeom>
        <a:gradFill rotWithShape="0">
          <a:gsLst>
            <a:gs pos="0">
              <a:schemeClr val="dk2">
                <a:hueOff val="0"/>
                <a:satOff val="0"/>
                <a:lumOff val="0"/>
                <a:alphaOff val="0"/>
                <a:shade val="51000"/>
                <a:satMod val="130000"/>
              </a:schemeClr>
            </a:gs>
            <a:gs pos="80000">
              <a:schemeClr val="dk2">
                <a:hueOff val="0"/>
                <a:satOff val="0"/>
                <a:lumOff val="0"/>
                <a:alphaOff val="0"/>
                <a:shade val="93000"/>
                <a:satMod val="130000"/>
              </a:schemeClr>
            </a:gs>
            <a:gs pos="100000">
              <a:schemeClr val="dk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30552300-D20B-4C09-908C-CF82DF4D2A7B}">
      <dsp:nvSpPr>
        <dsp:cNvPr id="0" name=""/>
        <dsp:cNvSpPr/>
      </dsp:nvSpPr>
      <dsp:spPr>
        <a:xfrm>
          <a:off x="504223" y="276295"/>
          <a:ext cx="1404594" cy="14045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560" tIns="35560" rIns="35560" bIns="35560" numCol="1" spcCol="1270" anchor="ctr" anchorCtr="0">
          <a:noAutofit/>
        </a:bodyPr>
        <a:lstStyle/>
        <a:p>
          <a:pPr lvl="0" algn="ctr" defTabSz="1244600">
            <a:lnSpc>
              <a:spcPct val="90000"/>
            </a:lnSpc>
            <a:spcBef>
              <a:spcPct val="0"/>
            </a:spcBef>
            <a:spcAft>
              <a:spcPct val="35000"/>
            </a:spcAft>
          </a:pPr>
          <a:r>
            <a:rPr lang="es-PA" sz="2800" kern="1200" dirty="0" err="1" smtClean="0"/>
            <a:t>Sensar</a:t>
          </a:r>
          <a:endParaRPr lang="en-US" sz="2800" kern="1200" dirty="0"/>
        </a:p>
      </dsp:txBody>
      <dsp:txXfrm>
        <a:off x="504223" y="276295"/>
        <a:ext cx="1404594" cy="1404594"/>
      </dsp:txXfrm>
    </dsp:sp>
    <dsp:sp modelId="{D097370E-5903-4446-908A-0EE8E9C3DFCC}">
      <dsp:nvSpPr>
        <dsp:cNvPr id="0" name=""/>
        <dsp:cNvSpPr/>
      </dsp:nvSpPr>
      <dsp:spPr>
        <a:xfrm>
          <a:off x="726837" y="-953"/>
          <a:ext cx="3324744" cy="3324744"/>
        </a:xfrm>
        <a:prstGeom prst="circularArrow">
          <a:avLst>
            <a:gd name="adj1" fmla="val 8238"/>
            <a:gd name="adj2" fmla="val 575235"/>
            <a:gd name="adj3" fmla="val 16860493"/>
            <a:gd name="adj4" fmla="val 14964272"/>
            <a:gd name="adj5" fmla="val 9611"/>
          </a:avLst>
        </a:prstGeom>
        <a:gradFill rotWithShape="0">
          <a:gsLst>
            <a:gs pos="0">
              <a:schemeClr val="dk2">
                <a:hueOff val="0"/>
                <a:satOff val="0"/>
                <a:lumOff val="0"/>
                <a:alphaOff val="0"/>
                <a:shade val="51000"/>
                <a:satMod val="130000"/>
              </a:schemeClr>
            </a:gs>
            <a:gs pos="80000">
              <a:schemeClr val="dk2">
                <a:hueOff val="0"/>
                <a:satOff val="0"/>
                <a:lumOff val="0"/>
                <a:alphaOff val="0"/>
                <a:shade val="93000"/>
                <a:satMod val="130000"/>
              </a:schemeClr>
            </a:gs>
            <a:gs pos="100000">
              <a:schemeClr val="dk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3A2FEEB-37F8-4D61-A8D5-A986FD22F131}">
      <dsp:nvSpPr>
        <dsp:cNvPr id="0" name=""/>
        <dsp:cNvSpPr/>
      </dsp:nvSpPr>
      <dsp:spPr>
        <a:xfrm>
          <a:off x="745475" y="189388"/>
          <a:ext cx="442738" cy="4427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160" tIns="10160" rIns="10160" bIns="10160" numCol="1" spcCol="1270" anchor="ctr" anchorCtr="0">
          <a:noAutofit/>
        </a:bodyPr>
        <a:lstStyle/>
        <a:p>
          <a:pPr lvl="0" algn="ctr" defTabSz="355600">
            <a:lnSpc>
              <a:spcPct val="90000"/>
            </a:lnSpc>
            <a:spcBef>
              <a:spcPct val="0"/>
            </a:spcBef>
            <a:spcAft>
              <a:spcPct val="35000"/>
            </a:spcAft>
          </a:pPr>
          <a:r>
            <a:rPr lang="es-PA" sz="800" kern="1200" dirty="0" smtClean="0"/>
            <a:t>Analizar</a:t>
          </a:r>
          <a:endParaRPr lang="en-US" sz="800" kern="1200" dirty="0"/>
        </a:p>
      </dsp:txBody>
      <dsp:txXfrm>
        <a:off x="745475" y="189388"/>
        <a:ext cx="442738" cy="442738"/>
      </dsp:txXfrm>
    </dsp:sp>
    <dsp:sp modelId="{7DA93964-BB15-48E9-9281-39A20C0049C3}">
      <dsp:nvSpPr>
        <dsp:cNvPr id="0" name=""/>
        <dsp:cNvSpPr/>
      </dsp:nvSpPr>
      <dsp:spPr>
        <a:xfrm>
          <a:off x="70349" y="102074"/>
          <a:ext cx="1047674" cy="1047674"/>
        </a:xfrm>
        <a:prstGeom prst="circularArrow">
          <a:avLst>
            <a:gd name="adj1" fmla="val 8241"/>
            <a:gd name="adj2" fmla="val 575443"/>
            <a:gd name="adj3" fmla="val 2966940"/>
            <a:gd name="adj4" fmla="val 49655"/>
            <a:gd name="adj5" fmla="val 9614"/>
          </a:avLst>
        </a:prstGeom>
        <a:gradFill rotWithShape="0">
          <a:gsLst>
            <a:gs pos="0">
              <a:schemeClr val="dk2">
                <a:hueOff val="0"/>
                <a:satOff val="0"/>
                <a:lumOff val="0"/>
                <a:alphaOff val="0"/>
                <a:shade val="51000"/>
                <a:satMod val="130000"/>
              </a:schemeClr>
            </a:gs>
            <a:gs pos="80000">
              <a:schemeClr val="dk2">
                <a:hueOff val="0"/>
                <a:satOff val="0"/>
                <a:lumOff val="0"/>
                <a:alphaOff val="0"/>
                <a:shade val="93000"/>
                <a:satMod val="130000"/>
              </a:schemeClr>
            </a:gs>
            <a:gs pos="100000">
              <a:schemeClr val="dk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AF7A3A44-C060-4AC7-8AC5-678458B6D968}">
      <dsp:nvSpPr>
        <dsp:cNvPr id="0" name=""/>
        <dsp:cNvSpPr/>
      </dsp:nvSpPr>
      <dsp:spPr>
        <a:xfrm>
          <a:off x="372817" y="834850"/>
          <a:ext cx="442738" cy="4427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160" tIns="10160" rIns="10160" bIns="10160" numCol="1" spcCol="1270" anchor="ctr" anchorCtr="0">
          <a:noAutofit/>
        </a:bodyPr>
        <a:lstStyle/>
        <a:p>
          <a:pPr lvl="0" algn="ctr" defTabSz="355600">
            <a:lnSpc>
              <a:spcPct val="90000"/>
            </a:lnSpc>
            <a:spcBef>
              <a:spcPct val="0"/>
            </a:spcBef>
            <a:spcAft>
              <a:spcPct val="35000"/>
            </a:spcAft>
          </a:pPr>
          <a:r>
            <a:rPr lang="es-PA" sz="800" kern="1200" dirty="0" smtClean="0"/>
            <a:t>Actuar</a:t>
          </a:r>
          <a:endParaRPr lang="en-US" sz="800" kern="1200" dirty="0"/>
        </a:p>
      </dsp:txBody>
      <dsp:txXfrm>
        <a:off x="372817" y="834850"/>
        <a:ext cx="442738" cy="442738"/>
      </dsp:txXfrm>
    </dsp:sp>
    <dsp:sp modelId="{4CA938E4-F20A-4B37-8129-92DFD9AB9388}">
      <dsp:nvSpPr>
        <dsp:cNvPr id="0" name=""/>
        <dsp:cNvSpPr/>
      </dsp:nvSpPr>
      <dsp:spPr>
        <a:xfrm>
          <a:off x="70349" y="102074"/>
          <a:ext cx="1047674" cy="1047674"/>
        </a:xfrm>
        <a:prstGeom prst="circularArrow">
          <a:avLst>
            <a:gd name="adj1" fmla="val 8241"/>
            <a:gd name="adj2" fmla="val 575443"/>
            <a:gd name="adj3" fmla="val 10174902"/>
            <a:gd name="adj4" fmla="val 7257617"/>
            <a:gd name="adj5" fmla="val 9614"/>
          </a:avLst>
        </a:prstGeom>
        <a:gradFill rotWithShape="0">
          <a:gsLst>
            <a:gs pos="0">
              <a:schemeClr val="dk2">
                <a:hueOff val="0"/>
                <a:satOff val="0"/>
                <a:lumOff val="0"/>
                <a:alphaOff val="0"/>
                <a:shade val="51000"/>
                <a:satMod val="130000"/>
              </a:schemeClr>
            </a:gs>
            <a:gs pos="80000">
              <a:schemeClr val="dk2">
                <a:hueOff val="0"/>
                <a:satOff val="0"/>
                <a:lumOff val="0"/>
                <a:alphaOff val="0"/>
                <a:shade val="93000"/>
                <a:satMod val="130000"/>
              </a:schemeClr>
            </a:gs>
            <a:gs pos="100000">
              <a:schemeClr val="dk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30552300-D20B-4C09-908C-CF82DF4D2A7B}">
      <dsp:nvSpPr>
        <dsp:cNvPr id="0" name=""/>
        <dsp:cNvSpPr/>
      </dsp:nvSpPr>
      <dsp:spPr>
        <a:xfrm>
          <a:off x="159" y="189388"/>
          <a:ext cx="442738" cy="4427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160" tIns="10160" rIns="10160" bIns="10160" numCol="1" spcCol="1270" anchor="ctr" anchorCtr="0">
          <a:noAutofit/>
        </a:bodyPr>
        <a:lstStyle/>
        <a:p>
          <a:pPr lvl="0" algn="ctr" defTabSz="355600">
            <a:lnSpc>
              <a:spcPct val="90000"/>
            </a:lnSpc>
            <a:spcBef>
              <a:spcPct val="0"/>
            </a:spcBef>
            <a:spcAft>
              <a:spcPct val="35000"/>
            </a:spcAft>
          </a:pPr>
          <a:r>
            <a:rPr lang="es-PA" sz="800" kern="1200" dirty="0" err="1" smtClean="0"/>
            <a:t>Sensar</a:t>
          </a:r>
          <a:endParaRPr lang="en-US" sz="800" kern="1200" dirty="0"/>
        </a:p>
      </dsp:txBody>
      <dsp:txXfrm>
        <a:off x="159" y="189388"/>
        <a:ext cx="442738" cy="442738"/>
      </dsp:txXfrm>
    </dsp:sp>
    <dsp:sp modelId="{D097370E-5903-4446-908A-0EE8E9C3DFCC}">
      <dsp:nvSpPr>
        <dsp:cNvPr id="0" name=""/>
        <dsp:cNvSpPr/>
      </dsp:nvSpPr>
      <dsp:spPr>
        <a:xfrm>
          <a:off x="70349" y="102074"/>
          <a:ext cx="1047674" cy="1047674"/>
        </a:xfrm>
        <a:prstGeom prst="circularArrow">
          <a:avLst>
            <a:gd name="adj1" fmla="val 8241"/>
            <a:gd name="adj2" fmla="val 575443"/>
            <a:gd name="adj3" fmla="val 16859603"/>
            <a:gd name="adj4" fmla="val 14964955"/>
            <a:gd name="adj5" fmla="val 9614"/>
          </a:avLst>
        </a:prstGeom>
        <a:gradFill rotWithShape="0">
          <a:gsLst>
            <a:gs pos="0">
              <a:schemeClr val="dk2">
                <a:hueOff val="0"/>
                <a:satOff val="0"/>
                <a:lumOff val="0"/>
                <a:alphaOff val="0"/>
                <a:shade val="51000"/>
                <a:satMod val="130000"/>
              </a:schemeClr>
            </a:gs>
            <a:gs pos="80000">
              <a:schemeClr val="dk2">
                <a:hueOff val="0"/>
                <a:satOff val="0"/>
                <a:lumOff val="0"/>
                <a:alphaOff val="0"/>
                <a:shade val="93000"/>
                <a:satMod val="130000"/>
              </a:schemeClr>
            </a:gs>
            <a:gs pos="100000">
              <a:schemeClr val="dk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3A2FEEB-37F8-4D61-A8D5-A986FD22F131}">
      <dsp:nvSpPr>
        <dsp:cNvPr id="0" name=""/>
        <dsp:cNvSpPr/>
      </dsp:nvSpPr>
      <dsp:spPr>
        <a:xfrm>
          <a:off x="745475" y="189388"/>
          <a:ext cx="442738" cy="4427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160" tIns="10160" rIns="10160" bIns="10160" numCol="1" spcCol="1270" anchor="ctr" anchorCtr="0">
          <a:noAutofit/>
        </a:bodyPr>
        <a:lstStyle/>
        <a:p>
          <a:pPr lvl="0" algn="ctr" defTabSz="355600">
            <a:lnSpc>
              <a:spcPct val="90000"/>
            </a:lnSpc>
            <a:spcBef>
              <a:spcPct val="0"/>
            </a:spcBef>
            <a:spcAft>
              <a:spcPct val="35000"/>
            </a:spcAft>
          </a:pPr>
          <a:r>
            <a:rPr lang="es-PA" sz="800" kern="1200" dirty="0" smtClean="0"/>
            <a:t>Analizar</a:t>
          </a:r>
          <a:endParaRPr lang="en-US" sz="800" kern="1200" dirty="0"/>
        </a:p>
      </dsp:txBody>
      <dsp:txXfrm>
        <a:off x="745475" y="189388"/>
        <a:ext cx="442738" cy="442738"/>
      </dsp:txXfrm>
    </dsp:sp>
    <dsp:sp modelId="{7DA93964-BB15-48E9-9281-39A20C0049C3}">
      <dsp:nvSpPr>
        <dsp:cNvPr id="0" name=""/>
        <dsp:cNvSpPr/>
      </dsp:nvSpPr>
      <dsp:spPr>
        <a:xfrm>
          <a:off x="70349" y="102074"/>
          <a:ext cx="1047674" cy="1047674"/>
        </a:xfrm>
        <a:prstGeom prst="circularArrow">
          <a:avLst>
            <a:gd name="adj1" fmla="val 8241"/>
            <a:gd name="adj2" fmla="val 575443"/>
            <a:gd name="adj3" fmla="val 2966940"/>
            <a:gd name="adj4" fmla="val 49655"/>
            <a:gd name="adj5" fmla="val 9614"/>
          </a:avLst>
        </a:prstGeom>
        <a:gradFill rotWithShape="0">
          <a:gsLst>
            <a:gs pos="0">
              <a:schemeClr val="dk2">
                <a:hueOff val="0"/>
                <a:satOff val="0"/>
                <a:lumOff val="0"/>
                <a:alphaOff val="0"/>
                <a:shade val="51000"/>
                <a:satMod val="130000"/>
              </a:schemeClr>
            </a:gs>
            <a:gs pos="80000">
              <a:schemeClr val="dk2">
                <a:hueOff val="0"/>
                <a:satOff val="0"/>
                <a:lumOff val="0"/>
                <a:alphaOff val="0"/>
                <a:shade val="93000"/>
                <a:satMod val="130000"/>
              </a:schemeClr>
            </a:gs>
            <a:gs pos="100000">
              <a:schemeClr val="dk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AF7A3A44-C060-4AC7-8AC5-678458B6D968}">
      <dsp:nvSpPr>
        <dsp:cNvPr id="0" name=""/>
        <dsp:cNvSpPr/>
      </dsp:nvSpPr>
      <dsp:spPr>
        <a:xfrm>
          <a:off x="372817" y="834850"/>
          <a:ext cx="442738" cy="4427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160" tIns="10160" rIns="10160" bIns="10160" numCol="1" spcCol="1270" anchor="ctr" anchorCtr="0">
          <a:noAutofit/>
        </a:bodyPr>
        <a:lstStyle/>
        <a:p>
          <a:pPr lvl="0" algn="ctr" defTabSz="355600">
            <a:lnSpc>
              <a:spcPct val="90000"/>
            </a:lnSpc>
            <a:spcBef>
              <a:spcPct val="0"/>
            </a:spcBef>
            <a:spcAft>
              <a:spcPct val="35000"/>
            </a:spcAft>
          </a:pPr>
          <a:r>
            <a:rPr lang="es-PA" sz="800" kern="1200" dirty="0" smtClean="0"/>
            <a:t>Actuar</a:t>
          </a:r>
          <a:endParaRPr lang="en-US" sz="800" kern="1200" dirty="0"/>
        </a:p>
      </dsp:txBody>
      <dsp:txXfrm>
        <a:off x="372817" y="834850"/>
        <a:ext cx="442738" cy="442738"/>
      </dsp:txXfrm>
    </dsp:sp>
    <dsp:sp modelId="{4CA938E4-F20A-4B37-8129-92DFD9AB9388}">
      <dsp:nvSpPr>
        <dsp:cNvPr id="0" name=""/>
        <dsp:cNvSpPr/>
      </dsp:nvSpPr>
      <dsp:spPr>
        <a:xfrm>
          <a:off x="70349" y="102074"/>
          <a:ext cx="1047674" cy="1047674"/>
        </a:xfrm>
        <a:prstGeom prst="circularArrow">
          <a:avLst>
            <a:gd name="adj1" fmla="val 8241"/>
            <a:gd name="adj2" fmla="val 575443"/>
            <a:gd name="adj3" fmla="val 10174902"/>
            <a:gd name="adj4" fmla="val 7257617"/>
            <a:gd name="adj5" fmla="val 9614"/>
          </a:avLst>
        </a:prstGeom>
        <a:gradFill rotWithShape="0">
          <a:gsLst>
            <a:gs pos="0">
              <a:schemeClr val="dk2">
                <a:hueOff val="0"/>
                <a:satOff val="0"/>
                <a:lumOff val="0"/>
                <a:alphaOff val="0"/>
                <a:shade val="51000"/>
                <a:satMod val="130000"/>
              </a:schemeClr>
            </a:gs>
            <a:gs pos="80000">
              <a:schemeClr val="dk2">
                <a:hueOff val="0"/>
                <a:satOff val="0"/>
                <a:lumOff val="0"/>
                <a:alphaOff val="0"/>
                <a:shade val="93000"/>
                <a:satMod val="130000"/>
              </a:schemeClr>
            </a:gs>
            <a:gs pos="100000">
              <a:schemeClr val="dk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30552300-D20B-4C09-908C-CF82DF4D2A7B}">
      <dsp:nvSpPr>
        <dsp:cNvPr id="0" name=""/>
        <dsp:cNvSpPr/>
      </dsp:nvSpPr>
      <dsp:spPr>
        <a:xfrm>
          <a:off x="159" y="189388"/>
          <a:ext cx="442738" cy="4427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160" tIns="10160" rIns="10160" bIns="10160" numCol="1" spcCol="1270" anchor="ctr" anchorCtr="0">
          <a:noAutofit/>
        </a:bodyPr>
        <a:lstStyle/>
        <a:p>
          <a:pPr lvl="0" algn="ctr" defTabSz="355600">
            <a:lnSpc>
              <a:spcPct val="90000"/>
            </a:lnSpc>
            <a:spcBef>
              <a:spcPct val="0"/>
            </a:spcBef>
            <a:spcAft>
              <a:spcPct val="35000"/>
            </a:spcAft>
          </a:pPr>
          <a:r>
            <a:rPr lang="es-PA" sz="800" kern="1200" dirty="0" err="1" smtClean="0"/>
            <a:t>Sensar</a:t>
          </a:r>
          <a:endParaRPr lang="en-US" sz="800" kern="1200" dirty="0"/>
        </a:p>
      </dsp:txBody>
      <dsp:txXfrm>
        <a:off x="159" y="189388"/>
        <a:ext cx="442738" cy="442738"/>
      </dsp:txXfrm>
    </dsp:sp>
    <dsp:sp modelId="{D097370E-5903-4446-908A-0EE8E9C3DFCC}">
      <dsp:nvSpPr>
        <dsp:cNvPr id="0" name=""/>
        <dsp:cNvSpPr/>
      </dsp:nvSpPr>
      <dsp:spPr>
        <a:xfrm>
          <a:off x="70349" y="102074"/>
          <a:ext cx="1047674" cy="1047674"/>
        </a:xfrm>
        <a:prstGeom prst="circularArrow">
          <a:avLst>
            <a:gd name="adj1" fmla="val 8241"/>
            <a:gd name="adj2" fmla="val 575443"/>
            <a:gd name="adj3" fmla="val 16859603"/>
            <a:gd name="adj4" fmla="val 14964955"/>
            <a:gd name="adj5" fmla="val 9614"/>
          </a:avLst>
        </a:prstGeom>
        <a:gradFill rotWithShape="0">
          <a:gsLst>
            <a:gs pos="0">
              <a:schemeClr val="dk2">
                <a:hueOff val="0"/>
                <a:satOff val="0"/>
                <a:lumOff val="0"/>
                <a:alphaOff val="0"/>
                <a:shade val="51000"/>
                <a:satMod val="130000"/>
              </a:schemeClr>
            </a:gs>
            <a:gs pos="80000">
              <a:schemeClr val="dk2">
                <a:hueOff val="0"/>
                <a:satOff val="0"/>
                <a:lumOff val="0"/>
                <a:alphaOff val="0"/>
                <a:shade val="93000"/>
                <a:satMod val="130000"/>
              </a:schemeClr>
            </a:gs>
            <a:gs pos="100000">
              <a:schemeClr val="dk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3A2FEEB-37F8-4D61-A8D5-A986FD22F131}">
      <dsp:nvSpPr>
        <dsp:cNvPr id="0" name=""/>
        <dsp:cNvSpPr/>
      </dsp:nvSpPr>
      <dsp:spPr>
        <a:xfrm>
          <a:off x="745475" y="189388"/>
          <a:ext cx="442738" cy="4427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160" tIns="10160" rIns="10160" bIns="10160" numCol="1" spcCol="1270" anchor="ctr" anchorCtr="0">
          <a:noAutofit/>
        </a:bodyPr>
        <a:lstStyle/>
        <a:p>
          <a:pPr lvl="0" algn="ctr" defTabSz="355600">
            <a:lnSpc>
              <a:spcPct val="90000"/>
            </a:lnSpc>
            <a:spcBef>
              <a:spcPct val="0"/>
            </a:spcBef>
            <a:spcAft>
              <a:spcPct val="35000"/>
            </a:spcAft>
          </a:pPr>
          <a:r>
            <a:rPr lang="es-PA" sz="800" kern="1200" dirty="0" smtClean="0"/>
            <a:t>Analizar</a:t>
          </a:r>
          <a:endParaRPr lang="en-US" sz="800" kern="1200" dirty="0"/>
        </a:p>
      </dsp:txBody>
      <dsp:txXfrm>
        <a:off x="745475" y="189388"/>
        <a:ext cx="442738" cy="442738"/>
      </dsp:txXfrm>
    </dsp:sp>
    <dsp:sp modelId="{7DA93964-BB15-48E9-9281-39A20C0049C3}">
      <dsp:nvSpPr>
        <dsp:cNvPr id="0" name=""/>
        <dsp:cNvSpPr/>
      </dsp:nvSpPr>
      <dsp:spPr>
        <a:xfrm>
          <a:off x="70349" y="102074"/>
          <a:ext cx="1047674" cy="1047674"/>
        </a:xfrm>
        <a:prstGeom prst="circularArrow">
          <a:avLst>
            <a:gd name="adj1" fmla="val 8241"/>
            <a:gd name="adj2" fmla="val 575443"/>
            <a:gd name="adj3" fmla="val 2966940"/>
            <a:gd name="adj4" fmla="val 49655"/>
            <a:gd name="adj5" fmla="val 9614"/>
          </a:avLst>
        </a:prstGeom>
        <a:gradFill rotWithShape="0">
          <a:gsLst>
            <a:gs pos="0">
              <a:schemeClr val="dk2">
                <a:hueOff val="0"/>
                <a:satOff val="0"/>
                <a:lumOff val="0"/>
                <a:alphaOff val="0"/>
                <a:shade val="51000"/>
                <a:satMod val="130000"/>
              </a:schemeClr>
            </a:gs>
            <a:gs pos="80000">
              <a:schemeClr val="dk2">
                <a:hueOff val="0"/>
                <a:satOff val="0"/>
                <a:lumOff val="0"/>
                <a:alphaOff val="0"/>
                <a:shade val="93000"/>
                <a:satMod val="130000"/>
              </a:schemeClr>
            </a:gs>
            <a:gs pos="100000">
              <a:schemeClr val="dk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AF7A3A44-C060-4AC7-8AC5-678458B6D968}">
      <dsp:nvSpPr>
        <dsp:cNvPr id="0" name=""/>
        <dsp:cNvSpPr/>
      </dsp:nvSpPr>
      <dsp:spPr>
        <a:xfrm>
          <a:off x="372817" y="834850"/>
          <a:ext cx="442738" cy="4427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160" tIns="10160" rIns="10160" bIns="10160" numCol="1" spcCol="1270" anchor="ctr" anchorCtr="0">
          <a:noAutofit/>
        </a:bodyPr>
        <a:lstStyle/>
        <a:p>
          <a:pPr lvl="0" algn="ctr" defTabSz="355600">
            <a:lnSpc>
              <a:spcPct val="90000"/>
            </a:lnSpc>
            <a:spcBef>
              <a:spcPct val="0"/>
            </a:spcBef>
            <a:spcAft>
              <a:spcPct val="35000"/>
            </a:spcAft>
          </a:pPr>
          <a:r>
            <a:rPr lang="es-PA" sz="800" kern="1200" dirty="0" smtClean="0"/>
            <a:t>Actuar</a:t>
          </a:r>
          <a:endParaRPr lang="en-US" sz="800" kern="1200" dirty="0"/>
        </a:p>
      </dsp:txBody>
      <dsp:txXfrm>
        <a:off x="372817" y="834850"/>
        <a:ext cx="442738" cy="442738"/>
      </dsp:txXfrm>
    </dsp:sp>
    <dsp:sp modelId="{4CA938E4-F20A-4B37-8129-92DFD9AB9388}">
      <dsp:nvSpPr>
        <dsp:cNvPr id="0" name=""/>
        <dsp:cNvSpPr/>
      </dsp:nvSpPr>
      <dsp:spPr>
        <a:xfrm>
          <a:off x="70349" y="102074"/>
          <a:ext cx="1047674" cy="1047674"/>
        </a:xfrm>
        <a:prstGeom prst="circularArrow">
          <a:avLst>
            <a:gd name="adj1" fmla="val 8241"/>
            <a:gd name="adj2" fmla="val 575443"/>
            <a:gd name="adj3" fmla="val 10174902"/>
            <a:gd name="adj4" fmla="val 7257617"/>
            <a:gd name="adj5" fmla="val 9614"/>
          </a:avLst>
        </a:prstGeom>
        <a:gradFill rotWithShape="0">
          <a:gsLst>
            <a:gs pos="0">
              <a:schemeClr val="dk2">
                <a:hueOff val="0"/>
                <a:satOff val="0"/>
                <a:lumOff val="0"/>
                <a:alphaOff val="0"/>
                <a:shade val="51000"/>
                <a:satMod val="130000"/>
              </a:schemeClr>
            </a:gs>
            <a:gs pos="80000">
              <a:schemeClr val="dk2">
                <a:hueOff val="0"/>
                <a:satOff val="0"/>
                <a:lumOff val="0"/>
                <a:alphaOff val="0"/>
                <a:shade val="93000"/>
                <a:satMod val="130000"/>
              </a:schemeClr>
            </a:gs>
            <a:gs pos="100000">
              <a:schemeClr val="dk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30552300-D20B-4C09-908C-CF82DF4D2A7B}">
      <dsp:nvSpPr>
        <dsp:cNvPr id="0" name=""/>
        <dsp:cNvSpPr/>
      </dsp:nvSpPr>
      <dsp:spPr>
        <a:xfrm>
          <a:off x="159" y="189388"/>
          <a:ext cx="442738" cy="4427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160" tIns="10160" rIns="10160" bIns="10160" numCol="1" spcCol="1270" anchor="ctr" anchorCtr="0">
          <a:noAutofit/>
        </a:bodyPr>
        <a:lstStyle/>
        <a:p>
          <a:pPr lvl="0" algn="ctr" defTabSz="355600">
            <a:lnSpc>
              <a:spcPct val="90000"/>
            </a:lnSpc>
            <a:spcBef>
              <a:spcPct val="0"/>
            </a:spcBef>
            <a:spcAft>
              <a:spcPct val="35000"/>
            </a:spcAft>
          </a:pPr>
          <a:r>
            <a:rPr lang="es-PA" sz="800" kern="1200" dirty="0" err="1" smtClean="0"/>
            <a:t>Sensar</a:t>
          </a:r>
          <a:endParaRPr lang="en-US" sz="800" kern="1200" dirty="0"/>
        </a:p>
      </dsp:txBody>
      <dsp:txXfrm>
        <a:off x="159" y="189388"/>
        <a:ext cx="442738" cy="442738"/>
      </dsp:txXfrm>
    </dsp:sp>
    <dsp:sp modelId="{D097370E-5903-4446-908A-0EE8E9C3DFCC}">
      <dsp:nvSpPr>
        <dsp:cNvPr id="0" name=""/>
        <dsp:cNvSpPr/>
      </dsp:nvSpPr>
      <dsp:spPr>
        <a:xfrm>
          <a:off x="70349" y="102074"/>
          <a:ext cx="1047674" cy="1047674"/>
        </a:xfrm>
        <a:prstGeom prst="circularArrow">
          <a:avLst>
            <a:gd name="adj1" fmla="val 8241"/>
            <a:gd name="adj2" fmla="val 575443"/>
            <a:gd name="adj3" fmla="val 16859603"/>
            <a:gd name="adj4" fmla="val 14964955"/>
            <a:gd name="adj5" fmla="val 9614"/>
          </a:avLst>
        </a:prstGeom>
        <a:gradFill rotWithShape="0">
          <a:gsLst>
            <a:gs pos="0">
              <a:schemeClr val="dk2">
                <a:hueOff val="0"/>
                <a:satOff val="0"/>
                <a:lumOff val="0"/>
                <a:alphaOff val="0"/>
                <a:shade val="51000"/>
                <a:satMod val="130000"/>
              </a:schemeClr>
            </a:gs>
            <a:gs pos="80000">
              <a:schemeClr val="dk2">
                <a:hueOff val="0"/>
                <a:satOff val="0"/>
                <a:lumOff val="0"/>
                <a:alphaOff val="0"/>
                <a:shade val="93000"/>
                <a:satMod val="130000"/>
              </a:schemeClr>
            </a:gs>
            <a:gs pos="100000">
              <a:schemeClr val="dk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3A2FEEB-37F8-4D61-A8D5-A986FD22F131}">
      <dsp:nvSpPr>
        <dsp:cNvPr id="0" name=""/>
        <dsp:cNvSpPr/>
      </dsp:nvSpPr>
      <dsp:spPr>
        <a:xfrm>
          <a:off x="745475" y="189388"/>
          <a:ext cx="442738" cy="4427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160" tIns="10160" rIns="10160" bIns="10160" numCol="1" spcCol="1270" anchor="ctr" anchorCtr="0">
          <a:noAutofit/>
        </a:bodyPr>
        <a:lstStyle/>
        <a:p>
          <a:pPr lvl="0" algn="ctr" defTabSz="355600">
            <a:lnSpc>
              <a:spcPct val="90000"/>
            </a:lnSpc>
            <a:spcBef>
              <a:spcPct val="0"/>
            </a:spcBef>
            <a:spcAft>
              <a:spcPct val="35000"/>
            </a:spcAft>
          </a:pPr>
          <a:r>
            <a:rPr lang="es-PA" sz="800" kern="1200" dirty="0" smtClean="0"/>
            <a:t>Analizar</a:t>
          </a:r>
          <a:endParaRPr lang="en-US" sz="800" kern="1200" dirty="0"/>
        </a:p>
      </dsp:txBody>
      <dsp:txXfrm>
        <a:off x="745475" y="189388"/>
        <a:ext cx="442738" cy="442738"/>
      </dsp:txXfrm>
    </dsp:sp>
    <dsp:sp modelId="{7DA93964-BB15-48E9-9281-39A20C0049C3}">
      <dsp:nvSpPr>
        <dsp:cNvPr id="0" name=""/>
        <dsp:cNvSpPr/>
      </dsp:nvSpPr>
      <dsp:spPr>
        <a:xfrm>
          <a:off x="70349" y="102074"/>
          <a:ext cx="1047674" cy="1047674"/>
        </a:xfrm>
        <a:prstGeom prst="circularArrow">
          <a:avLst>
            <a:gd name="adj1" fmla="val 8241"/>
            <a:gd name="adj2" fmla="val 575443"/>
            <a:gd name="adj3" fmla="val 2966940"/>
            <a:gd name="adj4" fmla="val 49655"/>
            <a:gd name="adj5" fmla="val 9614"/>
          </a:avLst>
        </a:prstGeom>
        <a:gradFill rotWithShape="0">
          <a:gsLst>
            <a:gs pos="0">
              <a:schemeClr val="dk2">
                <a:hueOff val="0"/>
                <a:satOff val="0"/>
                <a:lumOff val="0"/>
                <a:alphaOff val="0"/>
                <a:shade val="51000"/>
                <a:satMod val="130000"/>
              </a:schemeClr>
            </a:gs>
            <a:gs pos="80000">
              <a:schemeClr val="dk2">
                <a:hueOff val="0"/>
                <a:satOff val="0"/>
                <a:lumOff val="0"/>
                <a:alphaOff val="0"/>
                <a:shade val="93000"/>
                <a:satMod val="130000"/>
              </a:schemeClr>
            </a:gs>
            <a:gs pos="100000">
              <a:schemeClr val="dk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AF7A3A44-C060-4AC7-8AC5-678458B6D968}">
      <dsp:nvSpPr>
        <dsp:cNvPr id="0" name=""/>
        <dsp:cNvSpPr/>
      </dsp:nvSpPr>
      <dsp:spPr>
        <a:xfrm>
          <a:off x="372817" y="834850"/>
          <a:ext cx="442738" cy="4427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160" tIns="10160" rIns="10160" bIns="10160" numCol="1" spcCol="1270" anchor="ctr" anchorCtr="0">
          <a:noAutofit/>
        </a:bodyPr>
        <a:lstStyle/>
        <a:p>
          <a:pPr lvl="0" algn="ctr" defTabSz="355600">
            <a:lnSpc>
              <a:spcPct val="90000"/>
            </a:lnSpc>
            <a:spcBef>
              <a:spcPct val="0"/>
            </a:spcBef>
            <a:spcAft>
              <a:spcPct val="35000"/>
            </a:spcAft>
          </a:pPr>
          <a:r>
            <a:rPr lang="es-PA" sz="800" kern="1200" dirty="0" smtClean="0"/>
            <a:t>Actuar</a:t>
          </a:r>
          <a:endParaRPr lang="en-US" sz="800" kern="1200" dirty="0"/>
        </a:p>
      </dsp:txBody>
      <dsp:txXfrm>
        <a:off x="372817" y="834850"/>
        <a:ext cx="442738" cy="442738"/>
      </dsp:txXfrm>
    </dsp:sp>
    <dsp:sp modelId="{4CA938E4-F20A-4B37-8129-92DFD9AB9388}">
      <dsp:nvSpPr>
        <dsp:cNvPr id="0" name=""/>
        <dsp:cNvSpPr/>
      </dsp:nvSpPr>
      <dsp:spPr>
        <a:xfrm>
          <a:off x="70349" y="102074"/>
          <a:ext cx="1047674" cy="1047674"/>
        </a:xfrm>
        <a:prstGeom prst="circularArrow">
          <a:avLst>
            <a:gd name="adj1" fmla="val 8241"/>
            <a:gd name="adj2" fmla="val 575443"/>
            <a:gd name="adj3" fmla="val 10174902"/>
            <a:gd name="adj4" fmla="val 7257617"/>
            <a:gd name="adj5" fmla="val 9614"/>
          </a:avLst>
        </a:prstGeom>
        <a:gradFill rotWithShape="0">
          <a:gsLst>
            <a:gs pos="0">
              <a:schemeClr val="dk2">
                <a:hueOff val="0"/>
                <a:satOff val="0"/>
                <a:lumOff val="0"/>
                <a:alphaOff val="0"/>
                <a:shade val="51000"/>
                <a:satMod val="130000"/>
              </a:schemeClr>
            </a:gs>
            <a:gs pos="80000">
              <a:schemeClr val="dk2">
                <a:hueOff val="0"/>
                <a:satOff val="0"/>
                <a:lumOff val="0"/>
                <a:alphaOff val="0"/>
                <a:shade val="93000"/>
                <a:satMod val="130000"/>
              </a:schemeClr>
            </a:gs>
            <a:gs pos="100000">
              <a:schemeClr val="dk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30552300-D20B-4C09-908C-CF82DF4D2A7B}">
      <dsp:nvSpPr>
        <dsp:cNvPr id="0" name=""/>
        <dsp:cNvSpPr/>
      </dsp:nvSpPr>
      <dsp:spPr>
        <a:xfrm>
          <a:off x="159" y="189388"/>
          <a:ext cx="442738" cy="4427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160" tIns="10160" rIns="10160" bIns="10160" numCol="1" spcCol="1270" anchor="ctr" anchorCtr="0">
          <a:noAutofit/>
        </a:bodyPr>
        <a:lstStyle/>
        <a:p>
          <a:pPr lvl="0" algn="ctr" defTabSz="355600">
            <a:lnSpc>
              <a:spcPct val="90000"/>
            </a:lnSpc>
            <a:spcBef>
              <a:spcPct val="0"/>
            </a:spcBef>
            <a:spcAft>
              <a:spcPct val="35000"/>
            </a:spcAft>
          </a:pPr>
          <a:r>
            <a:rPr lang="es-PA" sz="800" kern="1200" dirty="0" err="1" smtClean="0"/>
            <a:t>Sensar</a:t>
          </a:r>
          <a:endParaRPr lang="en-US" sz="800" kern="1200" dirty="0"/>
        </a:p>
      </dsp:txBody>
      <dsp:txXfrm>
        <a:off x="159" y="189388"/>
        <a:ext cx="442738" cy="442738"/>
      </dsp:txXfrm>
    </dsp:sp>
    <dsp:sp modelId="{D097370E-5903-4446-908A-0EE8E9C3DFCC}">
      <dsp:nvSpPr>
        <dsp:cNvPr id="0" name=""/>
        <dsp:cNvSpPr/>
      </dsp:nvSpPr>
      <dsp:spPr>
        <a:xfrm>
          <a:off x="70349" y="102074"/>
          <a:ext cx="1047674" cy="1047674"/>
        </a:xfrm>
        <a:prstGeom prst="circularArrow">
          <a:avLst>
            <a:gd name="adj1" fmla="val 8241"/>
            <a:gd name="adj2" fmla="val 575443"/>
            <a:gd name="adj3" fmla="val 16859603"/>
            <a:gd name="adj4" fmla="val 14964955"/>
            <a:gd name="adj5" fmla="val 9614"/>
          </a:avLst>
        </a:prstGeom>
        <a:gradFill rotWithShape="0">
          <a:gsLst>
            <a:gs pos="0">
              <a:schemeClr val="dk2">
                <a:hueOff val="0"/>
                <a:satOff val="0"/>
                <a:lumOff val="0"/>
                <a:alphaOff val="0"/>
                <a:shade val="51000"/>
                <a:satMod val="130000"/>
              </a:schemeClr>
            </a:gs>
            <a:gs pos="80000">
              <a:schemeClr val="dk2">
                <a:hueOff val="0"/>
                <a:satOff val="0"/>
                <a:lumOff val="0"/>
                <a:alphaOff val="0"/>
                <a:shade val="93000"/>
                <a:satMod val="130000"/>
              </a:schemeClr>
            </a:gs>
            <a:gs pos="100000">
              <a:schemeClr val="dk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bwMode="gray">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bwMode="gray">
          <a:xfrm>
            <a:off x="3884613" y="0"/>
            <a:ext cx="2971800" cy="457200"/>
          </a:xfrm>
          <a:prstGeom prst="rect">
            <a:avLst/>
          </a:prstGeom>
        </p:spPr>
        <p:txBody>
          <a:bodyPr vert="horz" lIns="91440" tIns="45720" rIns="91440" bIns="45720" rtlCol="0"/>
          <a:lstStyle>
            <a:lvl1pPr algn="r">
              <a:defRPr sz="1200"/>
            </a:lvl1pPr>
          </a:lstStyle>
          <a:p>
            <a:fld id="{696490A3-8906-4C15-BA06-29841194A30F}" type="datetimeFigureOut">
              <a:rPr lang="en-US" smtClean="0"/>
              <a:t>8/21/2017</a:t>
            </a:fld>
            <a:endParaRPr lang="en-US"/>
          </a:p>
        </p:txBody>
      </p:sp>
      <p:sp>
        <p:nvSpPr>
          <p:cNvPr id="4" name="Footer Placeholder 3"/>
          <p:cNvSpPr>
            <a:spLocks noGrp="1"/>
          </p:cNvSpPr>
          <p:nvPr>
            <p:ph type="ftr" sz="quarter" idx="2"/>
          </p:nvPr>
        </p:nvSpPr>
        <p:spPr bwMode="gray">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bwMode="gray">
          <a:xfrm>
            <a:off x="3884613" y="8685213"/>
            <a:ext cx="2971800" cy="457200"/>
          </a:xfrm>
          <a:prstGeom prst="rect">
            <a:avLst/>
          </a:prstGeom>
        </p:spPr>
        <p:txBody>
          <a:bodyPr vert="horz" lIns="91440" tIns="45720" rIns="91440" bIns="45720" rtlCol="0" anchor="b"/>
          <a:lstStyle>
            <a:lvl1pPr algn="r">
              <a:defRPr sz="1200"/>
            </a:lvl1pPr>
          </a:lstStyle>
          <a:p>
            <a:fld id="{CDABD733-F72C-4484-8056-9C6167F848BC}" type="slidenum">
              <a:rPr lang="en-US" smtClean="0"/>
              <a:t>‹#›</a:t>
            </a:fld>
            <a:endParaRPr lang="en-US"/>
          </a:p>
        </p:txBody>
      </p:sp>
    </p:spTree>
    <p:extLst>
      <p:ext uri="{BB962C8B-B14F-4D97-AF65-F5344CB8AC3E}">
        <p14:creationId xmlns:p14="http://schemas.microsoft.com/office/powerpoint/2010/main" val="356561157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bwMode="gray">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bwMode="gray">
          <a:xfrm>
            <a:off x="3884613" y="0"/>
            <a:ext cx="2971800" cy="457200"/>
          </a:xfrm>
          <a:prstGeom prst="rect">
            <a:avLst/>
          </a:prstGeom>
        </p:spPr>
        <p:txBody>
          <a:bodyPr vert="horz" lIns="91440" tIns="45720" rIns="91440" bIns="45720" rtlCol="0"/>
          <a:lstStyle>
            <a:lvl1pPr algn="r">
              <a:defRPr sz="1200"/>
            </a:lvl1pPr>
          </a:lstStyle>
          <a:p>
            <a:fld id="{7B9B1A6A-6BBE-4409-8C9E-DA0703379151}" type="datetimeFigureOut">
              <a:rPr lang="en-US" smtClean="0"/>
              <a:t>8/21/2017</a:t>
            </a:fld>
            <a:endParaRPr lang="en-US"/>
          </a:p>
        </p:txBody>
      </p:sp>
      <p:sp>
        <p:nvSpPr>
          <p:cNvPr id="4" name="Slide Image Placeholder 3"/>
          <p:cNvSpPr>
            <a:spLocks noGrp="1" noRot="1" noChangeAspect="1"/>
          </p:cNvSpPr>
          <p:nvPr>
            <p:ph type="sldImg" idx="2"/>
          </p:nvPr>
        </p:nvSpPr>
        <p:spPr bwMode="gray">
          <a:xfrm>
            <a:off x="-373063" y="685800"/>
            <a:ext cx="6092826" cy="3429000"/>
          </a:xfrm>
          <a:prstGeom prst="rect">
            <a:avLst/>
          </a:prstGeom>
          <a:noFill/>
          <a:ln w="12700">
            <a:solidFill>
              <a:schemeClr val="accent5"/>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bwMode="gray">
          <a:xfrm>
            <a:off x="383822" y="4343400"/>
            <a:ext cx="6090356" cy="4114800"/>
          </a:xfrm>
          <a:prstGeom prst="rect">
            <a:avLst/>
          </a:prstGeom>
        </p:spPr>
        <p:txBody>
          <a:bodyPr vert="horz" lIns="0" tIns="0" rIns="0" bIns="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bwMode="gray">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bwMode="gray">
          <a:xfrm>
            <a:off x="3884613" y="8685213"/>
            <a:ext cx="2971800" cy="457200"/>
          </a:xfrm>
          <a:prstGeom prst="rect">
            <a:avLst/>
          </a:prstGeom>
        </p:spPr>
        <p:txBody>
          <a:bodyPr vert="horz" lIns="91440" tIns="45720" rIns="91440" bIns="45720" rtlCol="0" anchor="b"/>
          <a:lstStyle>
            <a:lvl1pPr algn="r">
              <a:defRPr sz="1200"/>
            </a:lvl1pPr>
          </a:lstStyle>
          <a:p>
            <a:fld id="{3A94E69C-C28A-4BE6-BE89-71D8FB2035FD}" type="slidenum">
              <a:rPr lang="en-US" smtClean="0"/>
              <a:t>‹#›</a:t>
            </a:fld>
            <a:endParaRPr lang="en-US"/>
          </a:p>
        </p:txBody>
      </p:sp>
    </p:spTree>
    <p:extLst>
      <p:ext uri="{BB962C8B-B14F-4D97-AF65-F5344CB8AC3E}">
        <p14:creationId xmlns:p14="http://schemas.microsoft.com/office/powerpoint/2010/main" val="4290885645"/>
      </p:ext>
    </p:extLst>
  </p:cSld>
  <p:clrMap bg1="lt1" tx1="dk1" bg2="lt2" tx2="dk2" accent1="accent1" accent2="accent2" accent3="accent3" accent4="accent4" accent5="accent5" accent6="accent6" hlink="hlink" folHlink="folHlink"/>
  <p:notesStyle>
    <a:lvl1pPr marL="0" indent="0" algn="l" defTabSz="914400" rtl="0" eaLnBrk="1" latinLnBrk="0" hangingPunct="1">
      <a:defRPr sz="1200" kern="1200">
        <a:solidFill>
          <a:schemeClr val="tx1"/>
        </a:solidFill>
        <a:latin typeface="+mn-lt"/>
        <a:ea typeface="+mn-ea"/>
        <a:cs typeface="+mn-cs"/>
      </a:defRPr>
    </a:lvl1pPr>
    <a:lvl2pPr marL="180000" indent="-180000" algn="l" defTabSz="914400" rtl="0" eaLnBrk="1" latinLnBrk="0" hangingPunct="1">
      <a:buFont typeface="ABBvoiceOffice" panose="020D0603020503020204" pitchFamily="34" charset="0"/>
      <a:buChar char="–"/>
      <a:defRPr sz="1200" kern="1200">
        <a:solidFill>
          <a:schemeClr val="tx1"/>
        </a:solidFill>
        <a:latin typeface="+mn-lt"/>
        <a:ea typeface="+mn-ea"/>
        <a:cs typeface="+mn-cs"/>
      </a:defRPr>
    </a:lvl2pPr>
    <a:lvl3pPr marL="360000" indent="-180000" algn="l" defTabSz="914400" rtl="0" eaLnBrk="1" latinLnBrk="0" hangingPunct="1">
      <a:buFont typeface="Arial" panose="020B0604020202020204" pitchFamily="34" charset="0"/>
      <a:buChar char="•"/>
      <a:defRPr sz="1200" kern="1200">
        <a:solidFill>
          <a:schemeClr val="tx1"/>
        </a:solidFill>
        <a:latin typeface="+mn-lt"/>
        <a:ea typeface="+mn-ea"/>
        <a:cs typeface="+mn-cs"/>
      </a:defRPr>
    </a:lvl3pPr>
    <a:lvl4pPr marL="360000" indent="-180000" algn="l" defTabSz="914400" rtl="0" eaLnBrk="1" latinLnBrk="0" hangingPunct="1">
      <a:buFont typeface="Arial" panose="020B0604020202020204" pitchFamily="34" charset="0"/>
      <a:buChar char="•"/>
      <a:defRPr sz="1200" kern="1200">
        <a:solidFill>
          <a:schemeClr val="tx1"/>
        </a:solidFill>
        <a:latin typeface="+mn-lt"/>
        <a:ea typeface="+mn-ea"/>
        <a:cs typeface="+mn-cs"/>
      </a:defRPr>
    </a:lvl4pPr>
    <a:lvl5pPr marL="360000" indent="-180000" algn="l" defTabSz="914400" rtl="0" eaLnBrk="1" latinLnBrk="0" hangingPunct="1">
      <a:buFont typeface="Arial" panose="020B0604020202020204" pitchFamily="34" charset="0"/>
      <a:buChar char="•"/>
      <a:defRPr sz="1200" kern="1200">
        <a:solidFill>
          <a:schemeClr val="tx1"/>
        </a:solidFill>
        <a:latin typeface="+mn-lt"/>
        <a:ea typeface="+mn-ea"/>
        <a:cs typeface="+mn-cs"/>
      </a:defRPr>
    </a:lvl5pPr>
    <a:lvl6pPr marL="360000" indent="-180000" algn="l" defTabSz="914400" rtl="0" eaLnBrk="1" latinLnBrk="0" hangingPunct="1">
      <a:buFont typeface="Arial" panose="020B0604020202020204" pitchFamily="34" charset="0"/>
      <a:buChar char="•"/>
      <a:defRPr sz="1200" kern="1200">
        <a:solidFill>
          <a:schemeClr val="tx1"/>
        </a:solidFill>
        <a:latin typeface="+mn-lt"/>
        <a:ea typeface="+mn-ea"/>
        <a:cs typeface="+mn-cs"/>
      </a:defRPr>
    </a:lvl6pPr>
    <a:lvl7pPr marL="360000" indent="-180000" algn="l" defTabSz="914400" rtl="0" eaLnBrk="1" latinLnBrk="0" hangingPunct="1">
      <a:buFont typeface="Arial" panose="020B0604020202020204" pitchFamily="34" charset="0"/>
      <a:buChar char="•"/>
      <a:defRPr sz="1200" kern="1200">
        <a:solidFill>
          <a:schemeClr val="tx1"/>
        </a:solidFill>
        <a:latin typeface="+mn-lt"/>
        <a:ea typeface="+mn-ea"/>
        <a:cs typeface="+mn-cs"/>
      </a:defRPr>
    </a:lvl7pPr>
    <a:lvl8pPr marL="360000" indent="-180000" algn="l" defTabSz="914400" rtl="0" eaLnBrk="1" latinLnBrk="0" hangingPunct="1">
      <a:buFont typeface="Arial" panose="020B0604020202020204" pitchFamily="34" charset="0"/>
      <a:buChar char="•"/>
      <a:defRPr sz="1200" kern="1200">
        <a:solidFill>
          <a:schemeClr val="tx1"/>
        </a:solidFill>
        <a:latin typeface="+mn-lt"/>
        <a:ea typeface="+mn-ea"/>
        <a:cs typeface="+mn-cs"/>
      </a:defRPr>
    </a:lvl8pPr>
    <a:lvl9pPr marL="360000" indent="-180000" algn="l" defTabSz="914400" rtl="0" eaLnBrk="1" latinLnBrk="0" hangingPunct="1">
      <a:buFont typeface="Arial" panose="020B0604020202020204" pitchFamily="34" charset="0"/>
      <a:buChar char="•"/>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8" Type="http://schemas.openxmlformats.org/officeDocument/2006/relationships/hyperlink" Target="https://es.wikipedia.org/wiki/Nueva_York" TargetMode="External"/><Relationship Id="rId3" Type="http://schemas.openxmlformats.org/officeDocument/2006/relationships/hyperlink" Target="https://es.wikipedia.org/wiki/3_de_abril" TargetMode="External"/><Relationship Id="rId7" Type="http://schemas.openxmlformats.org/officeDocument/2006/relationships/hyperlink" Target="https://es.wikipedia.org/wiki/DynaTAC_8000X" TargetMode="External"/><Relationship Id="rId12" Type="http://schemas.openxmlformats.org/officeDocument/2006/relationships/hyperlink" Target="https://es.wikipedia.org/wiki/AT%26T" TargetMode="External"/><Relationship Id="rId2" Type="http://schemas.openxmlformats.org/officeDocument/2006/relationships/slide" Target="../slides/slide12.xml"/><Relationship Id="rId1" Type="http://schemas.openxmlformats.org/officeDocument/2006/relationships/notesMaster" Target="../notesMasters/notesMaster1.xml"/><Relationship Id="rId6" Type="http://schemas.openxmlformats.org/officeDocument/2006/relationships/hyperlink" Target="https://es.wikipedia.org/wiki/Martin_Cooper" TargetMode="External"/><Relationship Id="rId11" Type="http://schemas.openxmlformats.org/officeDocument/2006/relationships/hyperlink" Target="https://es.wikipedia.org/wiki/Bell_Labs" TargetMode="External"/><Relationship Id="rId5" Type="http://schemas.openxmlformats.org/officeDocument/2006/relationships/hyperlink" Target="https://es.wikipedia.org/wiki/Historia_del_tel%C3%A9fono_m%C3%B3vil#cite_note-16" TargetMode="External"/><Relationship Id="rId10" Type="http://schemas.openxmlformats.org/officeDocument/2006/relationships/hyperlink" Target="https://es.wikipedia.org/w/index.php?title=Joel_S._Engel&amp;action=edit&amp;redlink=1" TargetMode="External"/><Relationship Id="rId4" Type="http://schemas.openxmlformats.org/officeDocument/2006/relationships/hyperlink" Target="https://es.wikipedia.org/wiki/1973" TargetMode="External"/><Relationship Id="rId9" Type="http://schemas.openxmlformats.org/officeDocument/2006/relationships/hyperlink" Target="https://es.wikipedia.org/wiki/Historia_del_tel%C3%A9fono_m%C3%B3vil#cite_note-20minutos-17" TargetMode="Externa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8" Type="http://schemas.openxmlformats.org/officeDocument/2006/relationships/hyperlink" Target="https://es.wikipedia.org/w/index.php?title=Walter_Boveri&amp;action=edit&amp;redlink=1" TargetMode="External"/><Relationship Id="rId3" Type="http://schemas.openxmlformats.org/officeDocument/2006/relationships/hyperlink" Target="https://es.wikipedia.org/wiki/Idioma_sueco" TargetMode="External"/><Relationship Id="rId7" Type="http://schemas.openxmlformats.org/officeDocument/2006/relationships/hyperlink" Target="https://es.wikipedia.org/w/index.php?title=Charles_Eugene_Lancelot_Brown&amp;action=edit&amp;redlink=1" TargetMode="External"/><Relationship Id="rId2" Type="http://schemas.openxmlformats.org/officeDocument/2006/relationships/slide" Target="../slides/slide4.xml"/><Relationship Id="rId1" Type="http://schemas.openxmlformats.org/officeDocument/2006/relationships/notesMaster" Target="../notesMasters/notesMaster1.xml"/><Relationship Id="rId6" Type="http://schemas.openxmlformats.org/officeDocument/2006/relationships/hyperlink" Target="https://es.wikipedia.org/wiki/Baden_%28Argovia%29" TargetMode="External"/><Relationship Id="rId5" Type="http://schemas.openxmlformats.org/officeDocument/2006/relationships/hyperlink" Target="https://es.wikipedia.org/wiki/Allm%C3%A4nna_Svenska_Elektriska_Aktiebolaget" TargetMode="External"/><Relationship Id="rId10" Type="http://schemas.openxmlformats.org/officeDocument/2006/relationships/hyperlink" Target="https://es.wikipedia.org/wiki/Holding" TargetMode="External"/><Relationship Id="rId4" Type="http://schemas.openxmlformats.org/officeDocument/2006/relationships/hyperlink" Target="https://es.wikipedia.org/wiki/Estocolmo" TargetMode="External"/><Relationship Id="rId9" Type="http://schemas.openxmlformats.org/officeDocument/2006/relationships/hyperlink" Target="https://es.wikipedia.org/wiki/Filial" TargetMode="Externa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es.wikipedia.org/wiki/2005" TargetMode="External"/><Relationship Id="rId2" Type="http://schemas.openxmlformats.org/officeDocument/2006/relationships/slide" Target="../slides/slide6.xml"/><Relationship Id="rId1" Type="http://schemas.openxmlformats.org/officeDocument/2006/relationships/notesMaster" Target="../notesMasters/notesMaster1.xml"/><Relationship Id="rId4" Type="http://schemas.openxmlformats.org/officeDocument/2006/relationships/hyperlink" Target="https://es.wikipedia.org/wiki/ABB#cite_note-1"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352" y="335844"/>
            <a:ext cx="6092826"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A94E69C-C28A-4BE6-BE89-71D8FB2035FD}" type="slidenum">
              <a:rPr lang="en-US" smtClean="0"/>
              <a:t>1</a:t>
            </a:fld>
            <a:endParaRPr lang="en-US"/>
          </a:p>
        </p:txBody>
      </p:sp>
    </p:spTree>
    <p:extLst>
      <p:ext uri="{BB962C8B-B14F-4D97-AF65-F5344CB8AC3E}">
        <p14:creationId xmlns:p14="http://schemas.microsoft.com/office/powerpoint/2010/main" val="14854049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3822" y="502920"/>
            <a:ext cx="6092826"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A94E69C-C28A-4BE6-BE89-71D8FB2035FD}" type="slidenum">
              <a:rPr lang="en-US" smtClean="0"/>
              <a:t>10</a:t>
            </a:fld>
            <a:endParaRPr lang="en-US"/>
          </a:p>
        </p:txBody>
      </p:sp>
    </p:spTree>
    <p:extLst>
      <p:ext uri="{BB962C8B-B14F-4D97-AF65-F5344CB8AC3E}">
        <p14:creationId xmlns:p14="http://schemas.microsoft.com/office/powerpoint/2010/main" val="39730372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352" y="391160"/>
            <a:ext cx="6092826"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A94E69C-C28A-4BE6-BE89-71D8FB2035FD}" type="slidenum">
              <a:rPr lang="en-US" smtClean="0"/>
              <a:t>11</a:t>
            </a:fld>
            <a:endParaRPr lang="en-US"/>
          </a:p>
        </p:txBody>
      </p:sp>
    </p:spTree>
    <p:extLst>
      <p:ext uri="{BB962C8B-B14F-4D97-AF65-F5344CB8AC3E}">
        <p14:creationId xmlns:p14="http://schemas.microsoft.com/office/powerpoint/2010/main" val="18753709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352" y="685800"/>
            <a:ext cx="6092826" cy="3429000"/>
          </a:xfrm>
        </p:spPr>
      </p:sp>
      <p:sp>
        <p:nvSpPr>
          <p:cNvPr id="3" name="Notes Placeholder 2"/>
          <p:cNvSpPr>
            <a:spLocks noGrp="1"/>
          </p:cNvSpPr>
          <p:nvPr>
            <p:ph type="body" idx="1"/>
          </p:nvPr>
        </p:nvSpPr>
        <p:spPr>
          <a:xfrm>
            <a:off x="381352" y="4343400"/>
            <a:ext cx="6090356" cy="4114800"/>
          </a:xfrm>
        </p:spPr>
        <p:txBody>
          <a:bodyPr/>
          <a:lstStyle/>
          <a:p>
            <a:r>
              <a:rPr lang="es-ES" b="1" dirty="0" smtClean="0"/>
              <a:t>Primera generación</a:t>
            </a:r>
          </a:p>
          <a:p>
            <a:r>
              <a:rPr lang="es-ES" dirty="0" smtClean="0"/>
              <a:t>El </a:t>
            </a:r>
            <a:r>
              <a:rPr lang="es-ES" dirty="0" smtClean="0">
                <a:hlinkClick r:id="rId3" tooltip="3 de abril"/>
              </a:rPr>
              <a:t>3 de abril</a:t>
            </a:r>
            <a:r>
              <a:rPr lang="es-ES" dirty="0" smtClean="0"/>
              <a:t> de </a:t>
            </a:r>
            <a:r>
              <a:rPr lang="es-ES" dirty="0" smtClean="0">
                <a:hlinkClick r:id="rId4" tooltip="1973"/>
              </a:rPr>
              <a:t>1973</a:t>
            </a:r>
            <a:r>
              <a:rPr lang="es-ES" dirty="0" smtClean="0"/>
              <a:t>,</a:t>
            </a:r>
            <a:r>
              <a:rPr lang="es-ES" baseline="30000" dirty="0" smtClean="0">
                <a:hlinkClick r:id="rId5"/>
              </a:rPr>
              <a:t>16</a:t>
            </a:r>
            <a:r>
              <a:rPr lang="es-ES" dirty="0" smtClean="0"/>
              <a:t>​ </a:t>
            </a:r>
            <a:r>
              <a:rPr lang="es-ES" dirty="0" smtClean="0">
                <a:hlinkClick r:id="rId6" tooltip="Martin Cooper"/>
              </a:rPr>
              <a:t>Martín Cooper</a:t>
            </a:r>
            <a:r>
              <a:rPr lang="es-ES" dirty="0" smtClean="0"/>
              <a:t> directivo de Motorola realizó la primera llamada desde un teléfono móvil del proyecto </a:t>
            </a:r>
            <a:r>
              <a:rPr lang="es-ES" dirty="0" err="1" smtClean="0">
                <a:hlinkClick r:id="rId7" tooltip="DynaTAC 8000X"/>
              </a:rPr>
              <a:t>DynaTAC</a:t>
            </a:r>
            <a:r>
              <a:rPr lang="es-ES" dirty="0" smtClean="0">
                <a:hlinkClick r:id="rId7" tooltip="DynaTAC 8000X"/>
              </a:rPr>
              <a:t> 8000X</a:t>
            </a:r>
            <a:r>
              <a:rPr lang="es-ES" dirty="0" smtClean="0"/>
              <a:t> desde una calle de </a:t>
            </a:r>
            <a:r>
              <a:rPr lang="es-ES" dirty="0" smtClean="0">
                <a:hlinkClick r:id="rId8" tooltip="Nueva York"/>
              </a:rPr>
              <a:t>Nueva York</a:t>
            </a:r>
            <a:r>
              <a:rPr lang="es-ES" dirty="0" smtClean="0"/>
              <a:t>.</a:t>
            </a:r>
            <a:r>
              <a:rPr lang="es-ES" baseline="30000" dirty="0" smtClean="0">
                <a:hlinkClick r:id="rId9"/>
              </a:rPr>
              <a:t>17</a:t>
            </a:r>
            <a:r>
              <a:rPr lang="es-ES" dirty="0" smtClean="0"/>
              <a:t>​ precisamente a su mayor rival en el sector de telefonía: </a:t>
            </a:r>
            <a:r>
              <a:rPr lang="es-ES" dirty="0" smtClean="0">
                <a:hlinkClick r:id="rId10" tooltip="Joel S. Engel (aún no redactado)"/>
              </a:rPr>
              <a:t>Joel </a:t>
            </a:r>
            <a:r>
              <a:rPr lang="es-ES" dirty="0" err="1" smtClean="0">
                <a:hlinkClick r:id="rId10" tooltip="Joel S. Engel (aún no redactado)"/>
              </a:rPr>
              <a:t>Engel</a:t>
            </a:r>
            <a:r>
              <a:rPr lang="es-ES" dirty="0" smtClean="0"/>
              <a:t>, de los </a:t>
            </a:r>
            <a:r>
              <a:rPr lang="es-ES" dirty="0" smtClean="0">
                <a:hlinkClick r:id="rId11" tooltip="Bell Labs"/>
              </a:rPr>
              <a:t>Bell </a:t>
            </a:r>
            <a:r>
              <a:rPr lang="es-ES" dirty="0" err="1" smtClean="0">
                <a:hlinkClick r:id="rId11" tooltip="Bell Labs"/>
              </a:rPr>
              <a:t>Labs</a:t>
            </a:r>
            <a:r>
              <a:rPr lang="es-ES" dirty="0" smtClean="0"/>
              <a:t> de </a:t>
            </a:r>
            <a:r>
              <a:rPr lang="es-ES" dirty="0" smtClean="0">
                <a:hlinkClick r:id="rId12" tooltip="AT&amp;T"/>
              </a:rPr>
              <a:t>AT&amp;T</a:t>
            </a:r>
            <a:r>
              <a:rPr lang="es-ES" dirty="0" smtClean="0"/>
              <a:t>.</a:t>
            </a:r>
          </a:p>
          <a:p>
            <a:r>
              <a:rPr lang="es-ES" b="1" dirty="0" smtClean="0"/>
              <a:t>Segunda generación</a:t>
            </a:r>
          </a:p>
          <a:p>
            <a:r>
              <a:rPr lang="es-ES" dirty="0" smtClean="0"/>
              <a:t>En la década de 1990 nace la segunda generación, que utiliza sistemas como GSM, IS-136, </a:t>
            </a:r>
            <a:r>
              <a:rPr lang="es-ES" dirty="0" err="1" smtClean="0"/>
              <a:t>iDEN</a:t>
            </a:r>
            <a:r>
              <a:rPr lang="es-ES" dirty="0" smtClean="0"/>
              <a:t> e IS-95. El desarrollo de esta generación tiene como piedra angular la digitalización de las comunicaciones. </a:t>
            </a:r>
            <a:endParaRPr lang="es-ES" dirty="0"/>
          </a:p>
          <a:p>
            <a:r>
              <a:rPr lang="es-ES" b="1" dirty="0" smtClean="0"/>
              <a:t>Generación 2.5G</a:t>
            </a:r>
          </a:p>
          <a:p>
            <a:r>
              <a:rPr lang="es-ES" dirty="0" smtClean="0"/>
              <a:t>Dado que la tecnología de 2G fue incrementada a 2.5G, en la cual se incluyen nuevos servicios como EMS y MMS:</a:t>
            </a:r>
          </a:p>
          <a:p>
            <a:r>
              <a:rPr lang="es-ES" b="1" dirty="0" smtClean="0"/>
              <a:t>Tercera generación</a:t>
            </a:r>
          </a:p>
          <a:p>
            <a:r>
              <a:rPr lang="es-ES" dirty="0" smtClean="0"/>
              <a:t>3G nace de la necesidad de aumentar la capacidad de transmisión de datos para poder ofrecer servicios como la conexión a Internet desde el móvil, la videoconferencia, la televisión y la descarga de archivos. </a:t>
            </a:r>
          </a:p>
          <a:p>
            <a:r>
              <a:rPr lang="es-ES" b="1" dirty="0" smtClean="0"/>
              <a:t>Cuarta generación</a:t>
            </a:r>
          </a:p>
          <a:p>
            <a:r>
              <a:rPr lang="es-ES" dirty="0" smtClean="0"/>
              <a:t>La generación 4, o 4G, es la evolución tecnológica que ofrece al usuario de telefonía móvil, internet con más rapidez un mayor ancho de banda que permite, entre muchas otras cosas, la recepción de televisión en alta definición. </a:t>
            </a:r>
          </a:p>
          <a:p>
            <a:r>
              <a:rPr lang="es-ES" b="1" dirty="0" smtClean="0"/>
              <a:t>Quinta generación</a:t>
            </a:r>
          </a:p>
          <a:p>
            <a:r>
              <a:rPr lang="es-ES" dirty="0" smtClean="0"/>
              <a:t>La generación 5G se considera la sucesora de la tecnología 4G y se encuentra actualmente en fase de desarrollo. </a:t>
            </a:r>
            <a:endParaRPr lang="en-US" dirty="0"/>
          </a:p>
        </p:txBody>
      </p:sp>
      <p:sp>
        <p:nvSpPr>
          <p:cNvPr id="4" name="Slide Number Placeholder 3"/>
          <p:cNvSpPr>
            <a:spLocks noGrp="1"/>
          </p:cNvSpPr>
          <p:nvPr>
            <p:ph type="sldNum" sz="quarter" idx="10"/>
          </p:nvPr>
        </p:nvSpPr>
        <p:spPr/>
        <p:txBody>
          <a:bodyPr/>
          <a:lstStyle/>
          <a:p>
            <a:fld id="{3A94E69C-C28A-4BE6-BE89-71D8FB2035FD}" type="slidenum">
              <a:rPr lang="en-US" smtClean="0"/>
              <a:t>12</a:t>
            </a:fld>
            <a:endParaRPr lang="en-US"/>
          </a:p>
        </p:txBody>
      </p:sp>
    </p:spTree>
    <p:extLst>
      <p:ext uri="{BB962C8B-B14F-4D97-AF65-F5344CB8AC3E}">
        <p14:creationId xmlns:p14="http://schemas.microsoft.com/office/powerpoint/2010/main" val="28138199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352" y="553720"/>
            <a:ext cx="6092826"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A94E69C-C28A-4BE6-BE89-71D8FB2035FD}" type="slidenum">
              <a:rPr lang="en-US" smtClean="0"/>
              <a:t>13</a:t>
            </a:fld>
            <a:endParaRPr lang="en-US"/>
          </a:p>
        </p:txBody>
      </p:sp>
    </p:spTree>
    <p:extLst>
      <p:ext uri="{BB962C8B-B14F-4D97-AF65-F5344CB8AC3E}">
        <p14:creationId xmlns:p14="http://schemas.microsoft.com/office/powerpoint/2010/main" val="35255434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352" y="553720"/>
            <a:ext cx="6092826" cy="3429000"/>
          </a:xfrm>
        </p:spPr>
      </p:sp>
      <p:sp>
        <p:nvSpPr>
          <p:cNvPr id="3" name="Notes Placeholder 2"/>
          <p:cNvSpPr>
            <a:spLocks noGrp="1"/>
          </p:cNvSpPr>
          <p:nvPr>
            <p:ph type="body" idx="1"/>
          </p:nvPr>
        </p:nvSpPr>
        <p:spPr/>
        <p:txBody>
          <a:bodyPr/>
          <a:lstStyle/>
          <a:p>
            <a:r>
              <a:rPr lang="es-ES" sz="1200" kern="1200" dirty="0" smtClean="0">
                <a:solidFill>
                  <a:schemeClr val="tx1"/>
                </a:solidFill>
                <a:effectLst/>
                <a:latin typeface="+mn-lt"/>
                <a:ea typeface="+mn-ea"/>
                <a:cs typeface="+mn-cs"/>
              </a:rPr>
              <a:t>En la práctica, esto significa conectar a personas y cosas a través de Internet, lo que abre nuevas oportunidades, incluyendo el desarrollo del negocio de servicios, aumentar la productividad, la seguridad y la eficiencia, por ejemplo, evitando las interrupciones del servicio y flexibilizando las líneas de producción.</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3A94E69C-C28A-4BE6-BE89-71D8FB2035FD}" type="slidenum">
              <a:rPr lang="en-US" smtClean="0"/>
              <a:t>14</a:t>
            </a:fld>
            <a:endParaRPr lang="en-US"/>
          </a:p>
        </p:txBody>
      </p:sp>
    </p:spTree>
    <p:extLst>
      <p:ext uri="{BB962C8B-B14F-4D97-AF65-F5344CB8AC3E}">
        <p14:creationId xmlns:p14="http://schemas.microsoft.com/office/powerpoint/2010/main" val="7488957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3822" y="502920"/>
            <a:ext cx="6092826"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A94E69C-C28A-4BE6-BE89-71D8FB2035FD}" type="slidenum">
              <a:rPr lang="en-US" smtClean="0"/>
              <a:t>15</a:t>
            </a:fld>
            <a:endParaRPr lang="en-US"/>
          </a:p>
        </p:txBody>
      </p:sp>
    </p:spTree>
    <p:extLst>
      <p:ext uri="{BB962C8B-B14F-4D97-AF65-F5344CB8AC3E}">
        <p14:creationId xmlns:p14="http://schemas.microsoft.com/office/powerpoint/2010/main" val="9010010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352" y="685800"/>
            <a:ext cx="6092826" cy="3429000"/>
          </a:xfrm>
        </p:spPr>
      </p:sp>
      <p:sp>
        <p:nvSpPr>
          <p:cNvPr id="3" name="Notes Placeholder 2"/>
          <p:cNvSpPr>
            <a:spLocks noGrp="1"/>
          </p:cNvSpPr>
          <p:nvPr>
            <p:ph type="body" idx="1"/>
          </p:nvPr>
        </p:nvSpPr>
        <p:spPr/>
        <p:txBody>
          <a:bodyPr/>
          <a:lstStyle/>
          <a:p>
            <a:r>
              <a:rPr lang="es-ES" sz="1200" kern="1200" dirty="0" smtClean="0">
                <a:solidFill>
                  <a:schemeClr val="tx1"/>
                </a:solidFill>
                <a:effectLst/>
                <a:latin typeface="+mn-lt"/>
                <a:ea typeface="+mn-ea"/>
                <a:cs typeface="+mn-cs"/>
              </a:rPr>
              <a:t>El sistema ABB </a:t>
            </a:r>
            <a:r>
              <a:rPr lang="es-ES" sz="1200" kern="1200" dirty="0" err="1" smtClean="0">
                <a:solidFill>
                  <a:schemeClr val="tx1"/>
                </a:solidFill>
                <a:effectLst/>
                <a:latin typeface="+mn-lt"/>
                <a:ea typeface="+mn-ea"/>
                <a:cs typeface="+mn-cs"/>
              </a:rPr>
              <a:t>Ability</a:t>
            </a:r>
            <a:r>
              <a:rPr lang="es-ES" sz="1200" kern="1200" dirty="0" smtClean="0">
                <a:solidFill>
                  <a:schemeClr val="tx1"/>
                </a:solidFill>
                <a:effectLst/>
                <a:latin typeface="+mn-lt"/>
                <a:ea typeface="+mn-ea"/>
                <a:cs typeface="+mn-cs"/>
              </a:rPr>
              <a:t>™ </a:t>
            </a:r>
            <a:r>
              <a:rPr lang="es-PA" sz="1200" kern="1200" dirty="0" smtClean="0">
                <a:solidFill>
                  <a:schemeClr val="tx1"/>
                </a:solidFill>
                <a:effectLst/>
                <a:latin typeface="+mn-lt"/>
                <a:ea typeface="+mn-ea"/>
                <a:cs typeface="+mn-cs"/>
              </a:rPr>
              <a:t>EDCS </a:t>
            </a:r>
            <a:r>
              <a:rPr lang="es-ES" sz="1200" kern="1200" dirty="0" smtClean="0">
                <a:solidFill>
                  <a:schemeClr val="tx1"/>
                </a:solidFill>
                <a:effectLst/>
                <a:latin typeface="+mn-lt"/>
                <a:ea typeface="+mn-ea"/>
                <a:cs typeface="+mn-cs"/>
              </a:rPr>
              <a:t>se basa en una arquitectura de nube de última generación para la recopilación, procesamiento y almacenamiento de datos. Esta arquitectura de nube ha sido desarrollada junto con Microsoft para:</a:t>
            </a:r>
            <a:endParaRPr lang="en-US" sz="1200" kern="1200" dirty="0" smtClean="0">
              <a:solidFill>
                <a:schemeClr val="tx1"/>
              </a:solidFill>
              <a:effectLst/>
              <a:latin typeface="+mn-lt"/>
              <a:ea typeface="+mn-ea"/>
              <a:cs typeface="+mn-cs"/>
            </a:endParaRPr>
          </a:p>
          <a:p>
            <a:pPr lvl="0"/>
            <a:r>
              <a:rPr lang="es-ES" sz="1200" kern="1200" dirty="0" smtClean="0">
                <a:solidFill>
                  <a:schemeClr val="tx1"/>
                </a:solidFill>
                <a:effectLst/>
                <a:latin typeface="+mn-lt"/>
                <a:ea typeface="+mn-ea"/>
                <a:cs typeface="+mn-cs"/>
              </a:rPr>
              <a:t>Mejorar el rendimiento de la instalación, maximizando el tiempo de actividad,</a:t>
            </a:r>
            <a:endParaRPr lang="en-US" sz="1200" kern="1200" dirty="0" smtClean="0">
              <a:solidFill>
                <a:schemeClr val="tx1"/>
              </a:solidFill>
              <a:effectLst/>
              <a:latin typeface="+mn-lt"/>
              <a:ea typeface="+mn-ea"/>
              <a:cs typeface="+mn-cs"/>
            </a:endParaRPr>
          </a:p>
          <a:p>
            <a:pPr lvl="0"/>
            <a:r>
              <a:rPr lang="es-ES" sz="1200" kern="1200" dirty="0" smtClean="0">
                <a:solidFill>
                  <a:schemeClr val="tx1"/>
                </a:solidFill>
                <a:effectLst/>
                <a:latin typeface="+mn-lt"/>
                <a:ea typeface="+mn-ea"/>
                <a:cs typeface="+mn-cs"/>
              </a:rPr>
              <a:t>Garantizar la máxima fiabilidad y seguridad; en cualquier condición de la red</a:t>
            </a:r>
            <a:endParaRPr lang="en-US" sz="1200" kern="1200" dirty="0" smtClean="0">
              <a:solidFill>
                <a:schemeClr val="tx1"/>
              </a:solidFill>
              <a:effectLst/>
              <a:latin typeface="+mn-lt"/>
              <a:ea typeface="+mn-ea"/>
              <a:cs typeface="+mn-cs"/>
            </a:endParaRPr>
          </a:p>
          <a:p>
            <a:pPr lvl="0"/>
            <a:r>
              <a:rPr lang="es-ES" sz="1200" kern="1200" dirty="0" smtClean="0">
                <a:solidFill>
                  <a:schemeClr val="tx1"/>
                </a:solidFill>
                <a:effectLst/>
                <a:latin typeface="+mn-lt"/>
                <a:ea typeface="+mn-ea"/>
                <a:cs typeface="+mn-cs"/>
              </a:rPr>
              <a:t>Incrementar la conciencia sobre los recursos y los comportamientos de los procesos</a:t>
            </a:r>
            <a:endParaRPr lang="en-US" sz="1200" kern="1200" dirty="0" smtClean="0">
              <a:solidFill>
                <a:schemeClr val="tx1"/>
              </a:solidFill>
              <a:effectLst/>
              <a:latin typeface="+mn-lt"/>
              <a:ea typeface="+mn-ea"/>
              <a:cs typeface="+mn-cs"/>
            </a:endParaRPr>
          </a:p>
          <a:p>
            <a:pPr lvl="0"/>
            <a:r>
              <a:rPr lang="es-ES" sz="1200" kern="1200" dirty="0" smtClean="0">
                <a:solidFill>
                  <a:schemeClr val="tx1"/>
                </a:solidFill>
                <a:effectLst/>
                <a:latin typeface="+mn-lt"/>
                <a:ea typeface="+mn-ea"/>
                <a:cs typeface="+mn-cs"/>
              </a:rPr>
              <a:t>Ahorro y sostenibilidad, en otras palabras: eficiencia energética</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3A94E69C-C28A-4BE6-BE89-71D8FB2035FD}" type="slidenum">
              <a:rPr lang="en-US" smtClean="0"/>
              <a:t>16</a:t>
            </a:fld>
            <a:endParaRPr lang="en-US"/>
          </a:p>
        </p:txBody>
      </p:sp>
    </p:spTree>
    <p:extLst>
      <p:ext uri="{BB962C8B-B14F-4D97-AF65-F5344CB8AC3E}">
        <p14:creationId xmlns:p14="http://schemas.microsoft.com/office/powerpoint/2010/main" val="17858156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352" y="685800"/>
            <a:ext cx="6092826"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A94E69C-C28A-4BE6-BE89-71D8FB2035FD}" type="slidenum">
              <a:rPr lang="en-US" smtClean="0"/>
              <a:t>17</a:t>
            </a:fld>
            <a:endParaRPr lang="en-US"/>
          </a:p>
        </p:txBody>
      </p:sp>
    </p:spTree>
    <p:extLst>
      <p:ext uri="{BB962C8B-B14F-4D97-AF65-F5344CB8AC3E}">
        <p14:creationId xmlns:p14="http://schemas.microsoft.com/office/powerpoint/2010/main" val="322356906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352" y="553720"/>
            <a:ext cx="6092826" cy="3429000"/>
          </a:xfrm>
        </p:spPr>
      </p:sp>
      <p:sp>
        <p:nvSpPr>
          <p:cNvPr id="3" name="Notes Placeholder 2"/>
          <p:cNvSpPr>
            <a:spLocks noGrp="1"/>
          </p:cNvSpPr>
          <p:nvPr>
            <p:ph type="body" idx="1"/>
          </p:nvPr>
        </p:nvSpPr>
        <p:spPr/>
        <p:txBody>
          <a:bodyPr/>
          <a:lstStyle/>
          <a:p>
            <a:r>
              <a:rPr lang="es-ES" sz="1200" kern="1200" dirty="0" smtClean="0">
                <a:solidFill>
                  <a:schemeClr val="tx1"/>
                </a:solidFill>
                <a:effectLst/>
                <a:latin typeface="+mn-lt"/>
                <a:ea typeface="+mn-ea"/>
                <a:cs typeface="+mn-cs"/>
              </a:rPr>
              <a:t>ABB está especialmente capacitada para ofrecer esta solución, somos una empresa de más de 125 años de experiencia, con un despliegue y una importante base instalada de productos en muchos entornos diferentes,  lo cual, nos proporciona información sobre cómo varios productos funcionan en una amplia gama de condiciones, creando un contexto valioso que no se puede obtener sin la experiencia del mundo real. Además, ABB realiza una inversión constante en Investigación y Desarrollo, para estar a la vanguardia de todos los aspectos tecnológicos que entran en nuestros productos. </a:t>
            </a:r>
            <a:endParaRPr lang="en-US" sz="1200" kern="1200" dirty="0" smtClean="0">
              <a:solidFill>
                <a:schemeClr val="tx1"/>
              </a:solidFill>
              <a:effectLst/>
              <a:latin typeface="+mn-lt"/>
              <a:ea typeface="+mn-ea"/>
              <a:cs typeface="+mn-cs"/>
            </a:endParaRPr>
          </a:p>
          <a:p>
            <a:r>
              <a:rPr lang="es-ES" sz="1200"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s-ES" sz="1200" kern="1200" dirty="0" smtClean="0">
                <a:solidFill>
                  <a:schemeClr val="tx1"/>
                </a:solidFill>
                <a:effectLst/>
                <a:latin typeface="+mn-lt"/>
                <a:ea typeface="+mn-ea"/>
                <a:cs typeface="+mn-cs"/>
              </a:rPr>
              <a:t>La combinación de liderazgo en información, tecnología y know-how proporciona a ABB una experiencia sin precedentes que podemos ofrecer a ustedes, nuestros clientes.</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3A94E69C-C28A-4BE6-BE89-71D8FB2035FD}" type="slidenum">
              <a:rPr lang="en-US" smtClean="0"/>
              <a:t>18</a:t>
            </a:fld>
            <a:endParaRPr lang="en-US"/>
          </a:p>
        </p:txBody>
      </p:sp>
    </p:spTree>
    <p:extLst>
      <p:ext uri="{BB962C8B-B14F-4D97-AF65-F5344CB8AC3E}">
        <p14:creationId xmlns:p14="http://schemas.microsoft.com/office/powerpoint/2010/main" val="63718465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3822" y="492760"/>
            <a:ext cx="6092826"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A94E69C-C28A-4BE6-BE89-71D8FB2035FD}" type="slidenum">
              <a:rPr lang="en-US" smtClean="0"/>
              <a:t>19</a:t>
            </a:fld>
            <a:endParaRPr lang="en-US"/>
          </a:p>
        </p:txBody>
      </p:sp>
    </p:spTree>
    <p:extLst>
      <p:ext uri="{BB962C8B-B14F-4D97-AF65-F5344CB8AC3E}">
        <p14:creationId xmlns:p14="http://schemas.microsoft.com/office/powerpoint/2010/main" val="24850150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352" y="369711"/>
            <a:ext cx="6092826"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A94E69C-C28A-4BE6-BE89-71D8FB2035FD}" type="slidenum">
              <a:rPr lang="en-US" smtClean="0"/>
              <a:t>2</a:t>
            </a:fld>
            <a:endParaRPr lang="en-US"/>
          </a:p>
        </p:txBody>
      </p:sp>
    </p:spTree>
    <p:extLst>
      <p:ext uri="{BB962C8B-B14F-4D97-AF65-F5344CB8AC3E}">
        <p14:creationId xmlns:p14="http://schemas.microsoft.com/office/powerpoint/2010/main" val="356174439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352" y="381000"/>
            <a:ext cx="6092826" cy="3429000"/>
          </a:xfrm>
        </p:spPr>
      </p:sp>
      <p:sp>
        <p:nvSpPr>
          <p:cNvPr id="3" name="Notes Placeholder 2"/>
          <p:cNvSpPr>
            <a:spLocks noGrp="1"/>
          </p:cNvSpPr>
          <p:nvPr>
            <p:ph type="body" idx="1"/>
          </p:nvPr>
        </p:nvSpPr>
        <p:spPr/>
        <p:txBody>
          <a:bodyPr/>
          <a:lstStyle/>
          <a:p>
            <a:r>
              <a:rPr lang="es-ES" sz="1200" kern="1200" dirty="0" smtClean="0">
                <a:solidFill>
                  <a:schemeClr val="tx1"/>
                </a:solidFill>
                <a:effectLst/>
                <a:latin typeface="+mn-lt"/>
                <a:ea typeface="+mn-ea"/>
                <a:cs typeface="+mn-cs"/>
              </a:rPr>
              <a:t>Entonces, ¿cómo usamos la tecnología digital para entregar nuestra experiencia a nuestros clientes?</a:t>
            </a:r>
            <a:endParaRPr lang="en-US" sz="1200" kern="1200" dirty="0" smtClean="0">
              <a:solidFill>
                <a:schemeClr val="tx1"/>
              </a:solidFill>
              <a:effectLst/>
              <a:latin typeface="+mn-lt"/>
              <a:ea typeface="+mn-ea"/>
              <a:cs typeface="+mn-cs"/>
            </a:endParaRPr>
          </a:p>
          <a:p>
            <a:pPr lvl="0"/>
            <a:r>
              <a:rPr lang="es-ES" sz="1200" kern="1200" dirty="0" smtClean="0">
                <a:solidFill>
                  <a:schemeClr val="tx1"/>
                </a:solidFill>
                <a:effectLst/>
                <a:latin typeface="+mn-lt"/>
                <a:ea typeface="+mn-ea"/>
                <a:cs typeface="+mn-cs"/>
              </a:rPr>
              <a:t>Empezamos por sistemas que </a:t>
            </a:r>
            <a:r>
              <a:rPr lang="es-ES" sz="1200" kern="1200" dirty="0" err="1" smtClean="0">
                <a:solidFill>
                  <a:schemeClr val="tx1"/>
                </a:solidFill>
                <a:effectLst/>
                <a:latin typeface="+mn-lt"/>
                <a:ea typeface="+mn-ea"/>
                <a:cs typeface="+mn-cs"/>
              </a:rPr>
              <a:t>Sensan</a:t>
            </a:r>
            <a:r>
              <a:rPr lang="es-ES" sz="1200" kern="1200" dirty="0" smtClean="0">
                <a:solidFill>
                  <a:schemeClr val="tx1"/>
                </a:solidFill>
                <a:effectLst/>
                <a:latin typeface="+mn-lt"/>
                <a:ea typeface="+mn-ea"/>
                <a:cs typeface="+mn-cs"/>
              </a:rPr>
              <a:t> y analizan. Esto proporciona información que permite a los clientes "saber más".</a:t>
            </a:r>
            <a:endParaRPr lang="en-US" sz="1200" kern="1200" dirty="0" smtClean="0">
              <a:solidFill>
                <a:schemeClr val="tx1"/>
              </a:solidFill>
              <a:effectLst/>
              <a:latin typeface="+mn-lt"/>
              <a:ea typeface="+mn-ea"/>
              <a:cs typeface="+mn-cs"/>
            </a:endParaRPr>
          </a:p>
          <a:p>
            <a:pPr lvl="0"/>
            <a:r>
              <a:rPr lang="es-ES" sz="1200" kern="1200" dirty="0" smtClean="0">
                <a:solidFill>
                  <a:schemeClr val="tx1"/>
                </a:solidFill>
                <a:effectLst/>
                <a:latin typeface="+mn-lt"/>
                <a:ea typeface="+mn-ea"/>
                <a:cs typeface="+mn-cs"/>
              </a:rPr>
              <a:t>Para entregar más valor, necesitamos "cerrar el ciclo" pasando de </a:t>
            </a:r>
            <a:r>
              <a:rPr lang="es-ES" sz="1200" kern="1200" dirty="0" err="1" smtClean="0">
                <a:solidFill>
                  <a:schemeClr val="tx1"/>
                </a:solidFill>
                <a:effectLst/>
                <a:latin typeface="+mn-lt"/>
                <a:ea typeface="+mn-ea"/>
                <a:cs typeface="+mn-cs"/>
              </a:rPr>
              <a:t>sensar</a:t>
            </a:r>
            <a:r>
              <a:rPr lang="es-ES" sz="1200" kern="1200" dirty="0" smtClean="0">
                <a:solidFill>
                  <a:schemeClr val="tx1"/>
                </a:solidFill>
                <a:effectLst/>
                <a:latin typeface="+mn-lt"/>
                <a:ea typeface="+mn-ea"/>
                <a:cs typeface="+mn-cs"/>
              </a:rPr>
              <a:t> y analizar a actuar. Esto significa que estamos traduciendo información digital en acción física (arranque / parada de un motor, etc.). Lo hacemos a través de nuestros sistemas de automatización. Esto aumenta la productividad porque podemos eliminar la necesidad de decisiones humanas, lo que permite a los clientes "hacer más"</a:t>
            </a:r>
            <a:endParaRPr lang="en-US" sz="1200" kern="1200" dirty="0" smtClean="0">
              <a:solidFill>
                <a:schemeClr val="tx1"/>
              </a:solidFill>
              <a:effectLst/>
              <a:latin typeface="+mn-lt"/>
              <a:ea typeface="+mn-ea"/>
              <a:cs typeface="+mn-cs"/>
            </a:endParaRPr>
          </a:p>
          <a:p>
            <a:pPr lvl="0"/>
            <a:r>
              <a:rPr lang="es-ES" sz="1200" kern="1200" dirty="0" smtClean="0">
                <a:solidFill>
                  <a:schemeClr val="tx1"/>
                </a:solidFill>
                <a:effectLst/>
                <a:latin typeface="+mn-lt"/>
                <a:ea typeface="+mn-ea"/>
                <a:cs typeface="+mn-cs"/>
              </a:rPr>
              <a:t>Sin embargo, si queremos mejorar continuamente y hacer las cosas aún más eficientes, tenemos que aprender. Necesitamos conectar nuestra acción a un ciclo iterativo de </a:t>
            </a:r>
            <a:r>
              <a:rPr lang="es-ES" sz="1200" kern="1200" dirty="0" err="1" smtClean="0">
                <a:solidFill>
                  <a:schemeClr val="tx1"/>
                </a:solidFill>
                <a:effectLst/>
                <a:latin typeface="+mn-lt"/>
                <a:ea typeface="+mn-ea"/>
                <a:cs typeface="+mn-cs"/>
              </a:rPr>
              <a:t>sensado</a:t>
            </a:r>
            <a:r>
              <a:rPr lang="es-ES" sz="1200" kern="1200" dirty="0" smtClean="0">
                <a:solidFill>
                  <a:schemeClr val="tx1"/>
                </a:solidFill>
                <a:effectLst/>
                <a:latin typeface="+mn-lt"/>
                <a:ea typeface="+mn-ea"/>
                <a:cs typeface="+mn-cs"/>
              </a:rPr>
              <a:t> - </a:t>
            </a:r>
            <a:r>
              <a:rPr lang="es-ES" sz="1200" kern="1200" dirty="0" err="1" smtClean="0">
                <a:solidFill>
                  <a:schemeClr val="tx1"/>
                </a:solidFill>
                <a:effectLst/>
                <a:latin typeface="+mn-lt"/>
                <a:ea typeface="+mn-ea"/>
                <a:cs typeface="+mn-cs"/>
              </a:rPr>
              <a:t>analisis</a:t>
            </a:r>
            <a:r>
              <a:rPr lang="es-ES" sz="1200" kern="1200" dirty="0" smtClean="0">
                <a:solidFill>
                  <a:schemeClr val="tx1"/>
                </a:solidFill>
                <a:effectLst/>
                <a:latin typeface="+mn-lt"/>
                <a:ea typeface="+mn-ea"/>
                <a:cs typeface="+mn-cs"/>
              </a:rPr>
              <a:t> y actuación a un bucle continuo. Esto nos permite optimizar aún más nuestro proceso existente para "hacer mejor".</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3A94E69C-C28A-4BE6-BE89-71D8FB2035FD}" type="slidenum">
              <a:rPr lang="en-US" smtClean="0">
                <a:solidFill>
                  <a:srgbClr val="000000"/>
                </a:solidFill>
              </a:rPr>
              <a:pPr/>
              <a:t>20</a:t>
            </a:fld>
            <a:endParaRPr lang="en-US">
              <a:solidFill>
                <a:srgbClr val="000000"/>
              </a:solidFill>
            </a:endParaRPr>
          </a:p>
        </p:txBody>
      </p:sp>
    </p:spTree>
    <p:extLst>
      <p:ext uri="{BB962C8B-B14F-4D97-AF65-F5344CB8AC3E}">
        <p14:creationId xmlns:p14="http://schemas.microsoft.com/office/powerpoint/2010/main" val="389024909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4175" y="685800"/>
            <a:ext cx="6092825" cy="3429000"/>
          </a:xfrm>
        </p:spPr>
      </p:sp>
      <p:sp>
        <p:nvSpPr>
          <p:cNvPr id="3" name="Notes Placeholder 2"/>
          <p:cNvSpPr>
            <a:spLocks noGrp="1"/>
          </p:cNvSpPr>
          <p:nvPr>
            <p:ph type="body" idx="1"/>
          </p:nvPr>
        </p:nvSpPr>
        <p:spPr/>
        <p:txBody>
          <a:bodyPr/>
          <a:lstStyle/>
          <a:p>
            <a:pPr rtl="0"/>
            <a:r>
              <a:rPr lang="es-ES" dirty="0" smtClean="0"/>
              <a:t>Por último, ningún cliente es una isla. Tienen clientes y proveedores propios, que a su vez también abarcan la digitalización. Por lo tanto, creemos que en última instancia, vamos a interconectar cada vez más los sistemas digitales desplegados por cada miembro de estas cadenas de suministro extendido. Esto permite una "colaboración" en todo el sistema que se facilita cuando los sistemas están conectados a la nube. Esta colaboración será de sistema a sistema, así como de persona a persona (con tecnologías de colaboración de video aumentadas por la realidad virtual / aumentada).</a:t>
            </a:r>
            <a:endParaRPr lang="es-ES" dirty="0"/>
          </a:p>
        </p:txBody>
      </p:sp>
      <p:sp>
        <p:nvSpPr>
          <p:cNvPr id="4" name="Slide Number Placeholder 3"/>
          <p:cNvSpPr>
            <a:spLocks noGrp="1"/>
          </p:cNvSpPr>
          <p:nvPr>
            <p:ph type="sldNum" sz="quarter" idx="10"/>
          </p:nvPr>
        </p:nvSpPr>
        <p:spPr/>
        <p:txBody>
          <a:bodyPr/>
          <a:lstStyle/>
          <a:p>
            <a:fld id="{3A94E69C-C28A-4BE6-BE89-71D8FB2035FD}" type="slidenum">
              <a:rPr lang="en-US" smtClean="0">
                <a:solidFill>
                  <a:srgbClr val="000000"/>
                </a:solidFill>
              </a:rPr>
              <a:pPr/>
              <a:t>21</a:t>
            </a:fld>
            <a:endParaRPr lang="en-US">
              <a:solidFill>
                <a:srgbClr val="000000"/>
              </a:solidFill>
            </a:endParaRPr>
          </a:p>
        </p:txBody>
      </p:sp>
    </p:spTree>
    <p:extLst>
      <p:ext uri="{BB962C8B-B14F-4D97-AF65-F5344CB8AC3E}">
        <p14:creationId xmlns:p14="http://schemas.microsoft.com/office/powerpoint/2010/main" val="195669145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352" y="614680"/>
            <a:ext cx="6092826" cy="3429000"/>
          </a:xfrm>
        </p:spPr>
      </p:sp>
      <p:sp>
        <p:nvSpPr>
          <p:cNvPr id="3" name="Notes Placeholder 2"/>
          <p:cNvSpPr>
            <a:spLocks noGrp="1"/>
          </p:cNvSpPr>
          <p:nvPr>
            <p:ph type="body" idx="1"/>
          </p:nvPr>
        </p:nvSpPr>
        <p:spPr/>
        <p:txBody>
          <a:bodyPr/>
          <a:lstStyle/>
          <a:p>
            <a:r>
              <a:rPr lang="es-ES" sz="1200" kern="1200" dirty="0" smtClean="0">
                <a:solidFill>
                  <a:schemeClr val="tx1"/>
                </a:solidFill>
                <a:effectLst/>
                <a:latin typeface="+mn-lt"/>
                <a:ea typeface="+mn-ea"/>
                <a:cs typeface="+mn-cs"/>
              </a:rPr>
              <a:t>Por ejemplo: Una mina de oro en África encontró maneras de capturar más datos de sus sensores. Los nuevos datos mostraron algunas fluctuaciones insospechadas en los niveles de oxígeno durante la lixiviación, un proceso clave; este descubrimiento y las acciones para corregir estas fluctuaciones, aumentaron el rendimiento en un 3,7%, un valor de hasta $ 20 millones al año.</a:t>
            </a:r>
            <a:endParaRPr lang="en-US" dirty="0" smtClean="0"/>
          </a:p>
        </p:txBody>
      </p:sp>
      <p:sp>
        <p:nvSpPr>
          <p:cNvPr id="4" name="Slide Number Placeholder 3"/>
          <p:cNvSpPr>
            <a:spLocks noGrp="1"/>
          </p:cNvSpPr>
          <p:nvPr>
            <p:ph type="sldNum" sz="quarter" idx="10"/>
          </p:nvPr>
        </p:nvSpPr>
        <p:spPr/>
        <p:txBody>
          <a:bodyPr/>
          <a:lstStyle/>
          <a:p>
            <a:fld id="{3A94E69C-C28A-4BE6-BE89-71D8FB2035FD}" type="slidenum">
              <a:rPr lang="en-US" smtClean="0">
                <a:solidFill>
                  <a:srgbClr val="000000"/>
                </a:solidFill>
              </a:rPr>
              <a:pPr/>
              <a:t>22</a:t>
            </a:fld>
            <a:endParaRPr lang="en-US">
              <a:solidFill>
                <a:srgbClr val="000000"/>
              </a:solidFill>
            </a:endParaRPr>
          </a:p>
        </p:txBody>
      </p:sp>
    </p:spTree>
    <p:extLst>
      <p:ext uri="{BB962C8B-B14F-4D97-AF65-F5344CB8AC3E}">
        <p14:creationId xmlns:p14="http://schemas.microsoft.com/office/powerpoint/2010/main" val="28424561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3822" y="685800"/>
            <a:ext cx="6092826"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A94E69C-C28A-4BE6-BE89-71D8FB2035FD}" type="slidenum">
              <a:rPr lang="en-US" smtClean="0"/>
              <a:t>23</a:t>
            </a:fld>
            <a:endParaRPr lang="en-US"/>
          </a:p>
        </p:txBody>
      </p:sp>
    </p:spTree>
    <p:extLst>
      <p:ext uri="{BB962C8B-B14F-4D97-AF65-F5344CB8AC3E}">
        <p14:creationId xmlns:p14="http://schemas.microsoft.com/office/powerpoint/2010/main" val="199435872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381352" y="685800"/>
            <a:ext cx="6092826" cy="3429000"/>
          </a:xfrm>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dirty="0" smtClean="0"/>
              <a:t>La simplicidad del diseño es el valor clave y nuestra innovación. Los clientes necesitan simplificación de UX e interacciones  NECESIDAD DE PRODUCTOS INTUITIVOS!</a:t>
            </a:r>
            <a:br>
              <a:rPr lang="es-ES" dirty="0" smtClean="0"/>
            </a:br>
            <a:r>
              <a:rPr lang="es-ES" dirty="0" smtClean="0"/>
              <a:t>Usted puede hacer la gestión de energía y activos con otras soluciones (foto de la izquierda) o puede hacer con </a:t>
            </a:r>
            <a:r>
              <a:rPr lang="es-ES" dirty="0" err="1" smtClean="0"/>
              <a:t>SmartVision</a:t>
            </a:r>
            <a:r>
              <a:rPr lang="es-ES" dirty="0" smtClean="0"/>
              <a:t> (foto de la derecha)</a:t>
            </a:r>
            <a:br>
              <a:rPr lang="es-ES" dirty="0" smtClean="0"/>
            </a:br>
            <a:r>
              <a:rPr lang="es-ES" dirty="0" smtClean="0"/>
              <a:t>El mayor valor a entregar es la simplificación de las interacciones </a:t>
            </a:r>
            <a:r>
              <a:rPr lang="es-ES" dirty="0" err="1" smtClean="0"/>
              <a:t>front-end</a:t>
            </a:r>
            <a:r>
              <a:rPr lang="es-ES" dirty="0" smtClean="0"/>
              <a:t> y el uso de información, arquitectura y HW.</a:t>
            </a:r>
            <a:br>
              <a:rPr lang="es-ES" dirty="0" smtClean="0"/>
            </a:br>
            <a:r>
              <a:rPr lang="es-ES" dirty="0" smtClean="0"/>
              <a:t>El valor clave de la solución es la sencillez por diseño.</a:t>
            </a:r>
            <a:br>
              <a:rPr lang="es-ES" dirty="0" smtClean="0"/>
            </a:br>
            <a:r>
              <a:rPr lang="es-ES" dirty="0" smtClean="0"/>
              <a:t>La solución de gestión de energía y activos más sencilla y rentable para la distribución eléctrica</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dirty="0" smtClean="0">
                <a:solidFill>
                  <a:schemeClr val="tx1"/>
                </a:solidFill>
                <a:effectLst/>
                <a:latin typeface="+mn-lt"/>
                <a:ea typeface="+mn-ea"/>
                <a:cs typeface="+mn-cs"/>
              </a:rPr>
              <a:t>La facilidad de uso del sistema ABB </a:t>
            </a:r>
            <a:r>
              <a:rPr lang="es-ES" sz="1200" kern="1200" dirty="0" err="1" smtClean="0">
                <a:solidFill>
                  <a:schemeClr val="tx1"/>
                </a:solidFill>
                <a:effectLst/>
                <a:latin typeface="+mn-lt"/>
                <a:ea typeface="+mn-ea"/>
                <a:cs typeface="+mn-cs"/>
              </a:rPr>
              <a:t>Ability</a:t>
            </a:r>
            <a:r>
              <a:rPr lang="es-ES" sz="1200" kern="1200" dirty="0" smtClean="0">
                <a:solidFill>
                  <a:schemeClr val="tx1"/>
                </a:solidFill>
                <a:effectLst/>
                <a:latin typeface="+mn-lt"/>
                <a:ea typeface="+mn-ea"/>
                <a:cs typeface="+mn-cs"/>
              </a:rPr>
              <a:t>™ </a:t>
            </a:r>
            <a:r>
              <a:rPr lang="es-PA" sz="1200" kern="1200" dirty="0" smtClean="0">
                <a:solidFill>
                  <a:schemeClr val="tx1"/>
                </a:solidFill>
                <a:effectLst/>
                <a:latin typeface="+mn-lt"/>
                <a:ea typeface="+mn-ea"/>
                <a:cs typeface="+mn-cs"/>
              </a:rPr>
              <a:t>EDCS</a:t>
            </a:r>
            <a:r>
              <a:rPr lang="es-ES" sz="1200" kern="1200" dirty="0" smtClean="0">
                <a:solidFill>
                  <a:schemeClr val="tx1"/>
                </a:solidFill>
                <a:effectLst/>
                <a:latin typeface="+mn-lt"/>
                <a:ea typeface="+mn-ea"/>
                <a:cs typeface="+mn-cs"/>
              </a:rPr>
              <a:t> marca un punto de referencia gracias a su arquitectura integrada y </a:t>
            </a:r>
            <a:r>
              <a:rPr lang="es-ES" sz="1200" kern="1200" dirty="0" err="1" smtClean="0">
                <a:solidFill>
                  <a:schemeClr val="tx1"/>
                </a:solidFill>
                <a:effectLst/>
                <a:latin typeface="+mn-lt"/>
                <a:ea typeface="+mn-ea"/>
                <a:cs typeface="+mn-cs"/>
              </a:rPr>
              <a:t>plug</a:t>
            </a:r>
            <a:r>
              <a:rPr lang="es-ES" sz="1200" kern="1200" dirty="0" smtClean="0">
                <a:solidFill>
                  <a:schemeClr val="tx1"/>
                </a:solidFill>
                <a:effectLst/>
                <a:latin typeface="+mn-lt"/>
                <a:ea typeface="+mn-ea"/>
                <a:cs typeface="+mn-cs"/>
              </a:rPr>
              <a:t>-and-</a:t>
            </a:r>
            <a:r>
              <a:rPr lang="es-ES" sz="1200" kern="1200" dirty="0" err="1" smtClean="0">
                <a:solidFill>
                  <a:schemeClr val="tx1"/>
                </a:solidFill>
                <a:effectLst/>
                <a:latin typeface="+mn-lt"/>
                <a:ea typeface="+mn-ea"/>
                <a:cs typeface="+mn-cs"/>
              </a:rPr>
              <a:t>play</a:t>
            </a:r>
            <a:r>
              <a:rPr lang="es-ES" sz="1200" kern="1200" dirty="0" smtClean="0">
                <a:solidFill>
                  <a:schemeClr val="tx1"/>
                </a:solidFill>
                <a:effectLst/>
                <a:latin typeface="+mn-lt"/>
                <a:ea typeface="+mn-ea"/>
                <a:cs typeface="+mn-cs"/>
              </a:rPr>
              <a:t>. El sistema no requiere de ingeniería ni soporte especial para la puesta en marcha, por lo que los usuarios pueden olvidarse del costo y el tiempo de instalación de un sistema de monitorización y administración de energía que involucra muchos componentes.</a:t>
            </a:r>
            <a:endParaRPr lang="en-US" sz="1200" b="0" i="0" kern="1200" baseline="0" dirty="0" smtClean="0">
              <a:solidFill>
                <a:schemeClr val="tx1"/>
              </a:solidFill>
              <a:effectLst/>
              <a:latin typeface="+mn-lt"/>
              <a:ea typeface="+mn-ea"/>
              <a:cs typeface="+mn-cs"/>
            </a:endParaRPr>
          </a:p>
        </p:txBody>
      </p:sp>
      <p:sp>
        <p:nvSpPr>
          <p:cNvPr id="4" name="Segnaposto numero diapositiva 3"/>
          <p:cNvSpPr>
            <a:spLocks noGrp="1"/>
          </p:cNvSpPr>
          <p:nvPr>
            <p:ph type="sldNum" sz="quarter" idx="10"/>
          </p:nvPr>
        </p:nvSpPr>
        <p:spPr/>
        <p:txBody>
          <a:bodyPr/>
          <a:lstStyle/>
          <a:p>
            <a:fld id="{3A94E69C-C28A-4BE6-BE89-71D8FB2035FD}" type="slidenum">
              <a:rPr lang="en-US" smtClean="0"/>
              <a:pPr/>
              <a:t>24</a:t>
            </a:fld>
            <a:endParaRPr lang="en-US"/>
          </a:p>
        </p:txBody>
      </p:sp>
    </p:spTree>
    <p:extLst>
      <p:ext uri="{BB962C8B-B14F-4D97-AF65-F5344CB8AC3E}">
        <p14:creationId xmlns:p14="http://schemas.microsoft.com/office/powerpoint/2010/main" val="334420323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381352" y="685800"/>
            <a:ext cx="6092826" cy="3429000"/>
          </a:xfrm>
        </p:spPr>
      </p:sp>
      <p:sp>
        <p:nvSpPr>
          <p:cNvPr id="3" name="Segnaposto note 2"/>
          <p:cNvSpPr>
            <a:spLocks noGrp="1"/>
          </p:cNvSpPr>
          <p:nvPr>
            <p:ph type="body" idx="1"/>
          </p:nvPr>
        </p:nvSpPr>
        <p:spPr/>
        <p:txBody>
          <a:bodyPr/>
          <a:lstStyle/>
          <a:p>
            <a:r>
              <a:rPr lang="es-ES" sz="1200" kern="1200" dirty="0" smtClean="0">
                <a:solidFill>
                  <a:schemeClr val="tx1"/>
                </a:solidFill>
                <a:effectLst/>
                <a:latin typeface="+mn-lt"/>
                <a:ea typeface="+mn-ea"/>
                <a:cs typeface="+mn-cs"/>
              </a:rPr>
              <a:t>El sistema ABB </a:t>
            </a:r>
            <a:r>
              <a:rPr lang="es-ES" sz="1200" kern="1200" dirty="0" err="1" smtClean="0">
                <a:solidFill>
                  <a:schemeClr val="tx1"/>
                </a:solidFill>
                <a:effectLst/>
                <a:latin typeface="+mn-lt"/>
                <a:ea typeface="+mn-ea"/>
                <a:cs typeface="+mn-cs"/>
              </a:rPr>
              <a:t>Ability</a:t>
            </a:r>
            <a:r>
              <a:rPr lang="es-ES" sz="1200" kern="1200" dirty="0" smtClean="0">
                <a:solidFill>
                  <a:schemeClr val="tx1"/>
                </a:solidFill>
                <a:effectLst/>
                <a:latin typeface="+mn-lt"/>
                <a:ea typeface="+mn-ea"/>
                <a:cs typeface="+mn-cs"/>
              </a:rPr>
              <a:t>™ </a:t>
            </a:r>
            <a:r>
              <a:rPr lang="es-PA" sz="1200" kern="1200" dirty="0" smtClean="0">
                <a:solidFill>
                  <a:schemeClr val="tx1"/>
                </a:solidFill>
                <a:effectLst/>
                <a:latin typeface="+mn-lt"/>
                <a:ea typeface="+mn-ea"/>
                <a:cs typeface="+mn-cs"/>
              </a:rPr>
              <a:t>EDCS </a:t>
            </a:r>
            <a:r>
              <a:rPr lang="es-ES" sz="1200" kern="1200" dirty="0" smtClean="0">
                <a:solidFill>
                  <a:schemeClr val="tx1"/>
                </a:solidFill>
                <a:effectLst/>
                <a:latin typeface="+mn-lt"/>
                <a:ea typeface="+mn-ea"/>
                <a:cs typeface="+mn-cs"/>
              </a:rPr>
              <a:t>cuenta con una atractiva interfaz gráfica de aplicación web, muy intuitiva y atractiva que guía al usuario en su trabajo cotidiano, presentando toda la información relevante que buscan, en cualquier momento y en cualquier lugar, a través de un teléfono inteligente, una </a:t>
            </a:r>
            <a:r>
              <a:rPr lang="es-ES" sz="1200" kern="1200" dirty="0" err="1" smtClean="0">
                <a:solidFill>
                  <a:schemeClr val="tx1"/>
                </a:solidFill>
                <a:effectLst/>
                <a:latin typeface="+mn-lt"/>
                <a:ea typeface="+mn-ea"/>
                <a:cs typeface="+mn-cs"/>
              </a:rPr>
              <a:t>tablet</a:t>
            </a:r>
            <a:r>
              <a:rPr lang="es-ES" sz="1200" kern="1200" dirty="0" smtClean="0">
                <a:solidFill>
                  <a:schemeClr val="tx1"/>
                </a:solidFill>
                <a:effectLst/>
                <a:latin typeface="+mn-lt"/>
                <a:ea typeface="+mn-ea"/>
                <a:cs typeface="+mn-cs"/>
              </a:rPr>
              <a:t> o un ordenador personal. Todas las operaciones que se ejecutan en la plataforma del sistema son sencillas, lo que facilita la tarea de obtener el máximo resultado, para que el usuario pueda:</a:t>
            </a:r>
            <a:endParaRPr lang="en-US" sz="1200" kern="1200" dirty="0" smtClean="0">
              <a:solidFill>
                <a:schemeClr val="tx1"/>
              </a:solidFill>
              <a:effectLst/>
              <a:latin typeface="+mn-lt"/>
              <a:ea typeface="+mn-ea"/>
              <a:cs typeface="+mn-cs"/>
            </a:endParaRPr>
          </a:p>
          <a:p>
            <a:r>
              <a:rPr lang="es-ES" sz="1200" b="1" kern="1200" dirty="0" smtClean="0">
                <a:solidFill>
                  <a:schemeClr val="tx1"/>
                </a:solidFill>
                <a:effectLst/>
                <a:latin typeface="+mn-lt"/>
                <a:ea typeface="+mn-ea"/>
                <a:cs typeface="+mn-cs"/>
              </a:rPr>
              <a:t> </a:t>
            </a:r>
            <a:r>
              <a:rPr lang="es-ES" sz="1200"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p:txBody>
      </p:sp>
      <p:sp>
        <p:nvSpPr>
          <p:cNvPr id="4" name="Segnaposto numero diapositiva 3"/>
          <p:cNvSpPr>
            <a:spLocks noGrp="1"/>
          </p:cNvSpPr>
          <p:nvPr>
            <p:ph type="sldNum" sz="quarter" idx="10"/>
          </p:nvPr>
        </p:nvSpPr>
        <p:spPr/>
        <p:txBody>
          <a:bodyPr/>
          <a:lstStyle/>
          <a:p>
            <a:fld id="{3A94E69C-C28A-4BE6-BE89-71D8FB2035FD}" type="slidenum">
              <a:rPr lang="en-US" smtClean="0"/>
              <a:pPr/>
              <a:t>25</a:t>
            </a:fld>
            <a:endParaRPr lang="en-US"/>
          </a:p>
        </p:txBody>
      </p:sp>
    </p:spTree>
    <p:extLst>
      <p:ext uri="{BB962C8B-B14F-4D97-AF65-F5344CB8AC3E}">
        <p14:creationId xmlns:p14="http://schemas.microsoft.com/office/powerpoint/2010/main" val="33260393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381352" y="553720"/>
            <a:ext cx="6092826" cy="3429000"/>
          </a:xfrm>
        </p:spPr>
      </p:sp>
      <p:sp>
        <p:nvSpPr>
          <p:cNvPr id="3" name="Segnaposto note 2"/>
          <p:cNvSpPr>
            <a:spLocks noGrp="1"/>
          </p:cNvSpPr>
          <p:nvPr>
            <p:ph type="body" idx="1"/>
          </p:nvPr>
        </p:nvSpPr>
        <p:spPr/>
        <p:txBody>
          <a:bodyPr/>
          <a:lstStyle/>
          <a:p>
            <a:pPr lvl="0"/>
            <a:r>
              <a:rPr lang="es-ES" sz="1200" kern="1200" dirty="0" smtClean="0">
                <a:solidFill>
                  <a:schemeClr val="tx1"/>
                </a:solidFill>
                <a:effectLst/>
                <a:latin typeface="+mn-lt"/>
                <a:ea typeface="+mn-ea"/>
                <a:cs typeface="+mn-cs"/>
              </a:rPr>
              <a:t>Reducir el consumo de energía: El sistema ABB </a:t>
            </a:r>
            <a:r>
              <a:rPr lang="es-ES" sz="1200" kern="1200" dirty="0" err="1" smtClean="0">
                <a:solidFill>
                  <a:schemeClr val="tx1"/>
                </a:solidFill>
                <a:effectLst/>
                <a:latin typeface="+mn-lt"/>
                <a:ea typeface="+mn-ea"/>
                <a:cs typeface="+mn-cs"/>
              </a:rPr>
              <a:t>Ability</a:t>
            </a:r>
            <a:r>
              <a:rPr lang="es-ES" sz="1200" kern="1200" dirty="0" smtClean="0">
                <a:solidFill>
                  <a:schemeClr val="tx1"/>
                </a:solidFill>
                <a:effectLst/>
                <a:latin typeface="+mn-lt"/>
                <a:ea typeface="+mn-ea"/>
                <a:cs typeface="+mn-cs"/>
              </a:rPr>
              <a:t> ™ EDCS hace que los ahorros sean reales y fáciles, debido a que le permite tomar el control de los flujos de energía en el sistema desde cualquier lugar y en cualquier momento y lograr un uso más inteligente de la energía con unos pocos clics.</a:t>
            </a:r>
            <a:endParaRPr lang="en-US" sz="1200" kern="1200" dirty="0" smtClean="0">
              <a:solidFill>
                <a:schemeClr val="tx1"/>
              </a:solidFill>
              <a:effectLst/>
              <a:latin typeface="+mn-lt"/>
              <a:ea typeface="+mn-ea"/>
              <a:cs typeface="+mn-cs"/>
            </a:endParaRPr>
          </a:p>
          <a:p>
            <a:pPr lvl="0"/>
            <a:r>
              <a:rPr lang="es-ES" sz="1200" kern="1200" dirty="0" smtClean="0">
                <a:solidFill>
                  <a:schemeClr val="tx1"/>
                </a:solidFill>
                <a:effectLst/>
                <a:latin typeface="+mn-lt"/>
                <a:ea typeface="+mn-ea"/>
                <a:cs typeface="+mn-cs"/>
              </a:rPr>
              <a:t>El sistema ABB </a:t>
            </a:r>
            <a:r>
              <a:rPr lang="es-ES" sz="1200" kern="1200" dirty="0" err="1" smtClean="0">
                <a:solidFill>
                  <a:schemeClr val="tx1"/>
                </a:solidFill>
                <a:effectLst/>
                <a:latin typeface="+mn-lt"/>
                <a:ea typeface="+mn-ea"/>
                <a:cs typeface="+mn-cs"/>
              </a:rPr>
              <a:t>Ability</a:t>
            </a:r>
            <a:r>
              <a:rPr lang="es-ES" sz="1200" kern="1200" dirty="0" smtClean="0">
                <a:solidFill>
                  <a:schemeClr val="tx1"/>
                </a:solidFill>
                <a:effectLst/>
                <a:latin typeface="+mn-lt"/>
                <a:ea typeface="+mn-ea"/>
                <a:cs typeface="+mn-cs"/>
              </a:rPr>
              <a:t> ™ EDCS proporciona un conocimiento completo del sistema eléctrico que le permite monitorear las cargas, asignar los costos e identificar el margen de mejora. Eliminar las ineficiencias para ahorrar hasta un 10 por ciento en las facturas de energía.</a:t>
            </a:r>
            <a:endParaRPr lang="en-US" sz="1200" kern="1200" dirty="0" smtClean="0">
              <a:solidFill>
                <a:schemeClr val="tx1"/>
              </a:solidFill>
              <a:effectLst/>
              <a:latin typeface="+mn-lt"/>
              <a:ea typeface="+mn-ea"/>
              <a:cs typeface="+mn-cs"/>
            </a:endParaRPr>
          </a:p>
          <a:p>
            <a:pPr lvl="0"/>
            <a:r>
              <a:rPr lang="es-ES" sz="1200" kern="1200" dirty="0" smtClean="0">
                <a:solidFill>
                  <a:schemeClr val="tx1"/>
                </a:solidFill>
                <a:effectLst/>
                <a:latin typeface="+mn-lt"/>
                <a:ea typeface="+mn-ea"/>
                <a:cs typeface="+mn-cs"/>
              </a:rPr>
              <a:t>El sistema ABB </a:t>
            </a:r>
            <a:r>
              <a:rPr lang="es-ES" sz="1200" kern="1200" dirty="0" err="1" smtClean="0">
                <a:solidFill>
                  <a:schemeClr val="tx1"/>
                </a:solidFill>
                <a:effectLst/>
                <a:latin typeface="+mn-lt"/>
                <a:ea typeface="+mn-ea"/>
                <a:cs typeface="+mn-cs"/>
              </a:rPr>
              <a:t>Ability</a:t>
            </a:r>
            <a:r>
              <a:rPr lang="es-ES" sz="1200" kern="1200" dirty="0" smtClean="0">
                <a:solidFill>
                  <a:schemeClr val="tx1"/>
                </a:solidFill>
                <a:effectLst/>
                <a:latin typeface="+mn-lt"/>
                <a:ea typeface="+mn-ea"/>
                <a:cs typeface="+mn-cs"/>
              </a:rPr>
              <a:t> ™ EDCS le proporciona herramientas poderosas, simplificando el intercambio de información, ofreciendo una mayor eficiencia a diario, con un menor riesgo de tiempo de inactividad y una reducción del costo de mantenimiento del 30%.</a:t>
            </a:r>
            <a:endParaRPr lang="en-US" sz="1200" kern="1200" dirty="0" smtClean="0">
              <a:solidFill>
                <a:schemeClr val="tx1"/>
              </a:solidFill>
              <a:effectLst/>
              <a:latin typeface="+mn-lt"/>
              <a:ea typeface="+mn-ea"/>
              <a:cs typeface="+mn-cs"/>
            </a:endParaRPr>
          </a:p>
          <a:p>
            <a:pPr lvl="0"/>
            <a:r>
              <a:rPr lang="es-ES" sz="1200" kern="1200" dirty="0" smtClean="0">
                <a:solidFill>
                  <a:schemeClr val="tx1"/>
                </a:solidFill>
                <a:effectLst/>
                <a:latin typeface="+mn-lt"/>
                <a:ea typeface="+mn-ea"/>
                <a:cs typeface="+mn-cs"/>
              </a:rPr>
              <a:t>Puede obtener alertas y notificaciones cuando surjan condiciones anormales para que pueda tomar medidas, identificar inmediatamente las tareas que se necesitan y restaurar el sistema de manera proactiva y pronta.</a:t>
            </a:r>
            <a:endParaRPr lang="en-US" sz="1200" kern="1200" dirty="0" smtClean="0">
              <a:solidFill>
                <a:schemeClr val="tx1"/>
              </a:solidFill>
              <a:effectLst/>
              <a:latin typeface="+mn-lt"/>
              <a:ea typeface="+mn-ea"/>
              <a:cs typeface="+mn-cs"/>
            </a:endParaRPr>
          </a:p>
          <a:p>
            <a:endParaRPr lang="de-DE" sz="1200" kern="1200" baseline="0" dirty="0" smtClean="0">
              <a:solidFill>
                <a:schemeClr val="tx1"/>
              </a:solidFill>
              <a:effectLst/>
              <a:latin typeface="+mn-lt"/>
              <a:ea typeface="+mn-ea"/>
              <a:cs typeface="+mn-cs"/>
            </a:endParaRPr>
          </a:p>
        </p:txBody>
      </p:sp>
      <p:sp>
        <p:nvSpPr>
          <p:cNvPr id="4" name="Segnaposto numero diapositiva 3"/>
          <p:cNvSpPr>
            <a:spLocks noGrp="1"/>
          </p:cNvSpPr>
          <p:nvPr>
            <p:ph type="sldNum" sz="quarter" idx="10"/>
          </p:nvPr>
        </p:nvSpPr>
        <p:spPr/>
        <p:txBody>
          <a:bodyPr/>
          <a:lstStyle/>
          <a:p>
            <a:fld id="{3A94E69C-C28A-4BE6-BE89-71D8FB2035FD}" type="slidenum">
              <a:rPr lang="en-US" smtClean="0"/>
              <a:pPr/>
              <a:t>26</a:t>
            </a:fld>
            <a:endParaRPr lang="en-US"/>
          </a:p>
        </p:txBody>
      </p:sp>
    </p:spTree>
    <p:extLst>
      <p:ext uri="{BB962C8B-B14F-4D97-AF65-F5344CB8AC3E}">
        <p14:creationId xmlns:p14="http://schemas.microsoft.com/office/powerpoint/2010/main" val="312069719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3822" y="687387"/>
            <a:ext cx="6092826" cy="3429000"/>
          </a:xfrm>
        </p:spPr>
      </p:sp>
      <p:sp>
        <p:nvSpPr>
          <p:cNvPr id="3" name="Notes Placeholder 2"/>
          <p:cNvSpPr>
            <a:spLocks noGrp="1"/>
          </p:cNvSpPr>
          <p:nvPr>
            <p:ph type="body" idx="1"/>
          </p:nvPr>
        </p:nvSpPr>
        <p:spPr/>
        <p:txBody>
          <a:bodyPr/>
          <a:lstStyle/>
          <a:p>
            <a:pPr algn="just">
              <a:lnSpc>
                <a:spcPct val="150000"/>
              </a:lnSpc>
              <a:buNone/>
            </a:pPr>
            <a:r>
              <a:rPr lang="es-ES" dirty="0" smtClean="0"/>
              <a:t>El sistema de distribución de energía de bajo voltaje energiza todos los procesos alrededor de la vida diaria. </a:t>
            </a:r>
          </a:p>
          <a:p>
            <a:pPr algn="just">
              <a:lnSpc>
                <a:spcPct val="150000"/>
              </a:lnSpc>
              <a:buNone/>
            </a:pPr>
            <a:r>
              <a:rPr lang="es-ES" dirty="0" smtClean="0"/>
              <a:t>El disyuntor es su corazón invisible.</a:t>
            </a:r>
          </a:p>
          <a:p>
            <a:pPr algn="just">
              <a:lnSpc>
                <a:spcPct val="150000"/>
              </a:lnSpc>
              <a:buNone/>
            </a:pPr>
            <a:r>
              <a:rPr lang="es-ES" dirty="0" smtClean="0"/>
              <a:t>El </a:t>
            </a:r>
            <a:r>
              <a:rPr lang="es-ES" dirty="0" err="1" smtClean="0"/>
              <a:t>el</a:t>
            </a:r>
            <a:r>
              <a:rPr lang="es-ES" dirty="0" smtClean="0"/>
              <a:t> interruptor al aire </a:t>
            </a:r>
            <a:r>
              <a:rPr lang="es-ES" dirty="0" err="1" smtClean="0"/>
              <a:t>Emax</a:t>
            </a:r>
            <a:r>
              <a:rPr lang="es-ES" dirty="0" smtClean="0"/>
              <a:t> 2, ahora se convierte en el centro inteligente del sistema eléctrico mediante la gestión de la energía y los flujos de datos.</a:t>
            </a:r>
            <a:endParaRPr lang="it-IT" dirty="0"/>
          </a:p>
        </p:txBody>
      </p:sp>
      <p:sp>
        <p:nvSpPr>
          <p:cNvPr id="4" name="Slide Number Placeholder 3"/>
          <p:cNvSpPr>
            <a:spLocks noGrp="1"/>
          </p:cNvSpPr>
          <p:nvPr>
            <p:ph type="sldNum" sz="quarter" idx="10"/>
          </p:nvPr>
        </p:nvSpPr>
        <p:spPr/>
        <p:txBody>
          <a:bodyPr/>
          <a:lstStyle/>
          <a:p>
            <a:fld id="{3A94E69C-C28A-4BE6-BE89-71D8FB2035FD}" type="slidenum">
              <a:rPr lang="en-US" smtClean="0"/>
              <a:pPr/>
              <a:t>27</a:t>
            </a:fld>
            <a:endParaRPr lang="en-US"/>
          </a:p>
        </p:txBody>
      </p:sp>
    </p:spTree>
    <p:extLst>
      <p:ext uri="{BB962C8B-B14F-4D97-AF65-F5344CB8AC3E}">
        <p14:creationId xmlns:p14="http://schemas.microsoft.com/office/powerpoint/2010/main" val="306277789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3822" y="563880"/>
            <a:ext cx="6092826" cy="3429000"/>
          </a:xfrm>
        </p:spPr>
      </p:sp>
      <p:sp>
        <p:nvSpPr>
          <p:cNvPr id="3" name="Notes Placeholder 2"/>
          <p:cNvSpPr>
            <a:spLocks noGrp="1"/>
          </p:cNvSpPr>
          <p:nvPr>
            <p:ph type="body" idx="1"/>
          </p:nvPr>
        </p:nvSpPr>
        <p:spPr/>
        <p:txBody>
          <a:bodyPr/>
          <a:lstStyle/>
          <a:p>
            <a:endParaRPr lang="it-IT" dirty="0"/>
          </a:p>
        </p:txBody>
      </p:sp>
      <p:sp>
        <p:nvSpPr>
          <p:cNvPr id="4" name="Slide Number Placeholder 3"/>
          <p:cNvSpPr>
            <a:spLocks noGrp="1"/>
          </p:cNvSpPr>
          <p:nvPr>
            <p:ph type="sldNum" sz="quarter" idx="10"/>
          </p:nvPr>
        </p:nvSpPr>
        <p:spPr/>
        <p:txBody>
          <a:bodyPr/>
          <a:lstStyle/>
          <a:p>
            <a:fld id="{3A94E69C-C28A-4BE6-BE89-71D8FB2035FD}" type="slidenum">
              <a:rPr lang="en-US" smtClean="0"/>
              <a:pPr/>
              <a:t>28</a:t>
            </a:fld>
            <a:endParaRPr lang="en-US"/>
          </a:p>
        </p:txBody>
      </p:sp>
    </p:spTree>
    <p:extLst>
      <p:ext uri="{BB962C8B-B14F-4D97-AF65-F5344CB8AC3E}">
        <p14:creationId xmlns:p14="http://schemas.microsoft.com/office/powerpoint/2010/main" val="77177180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352" y="574040"/>
            <a:ext cx="6092826" cy="3429000"/>
          </a:xfrm>
        </p:spPr>
      </p:sp>
      <p:sp>
        <p:nvSpPr>
          <p:cNvPr id="3" name="Notes Placeholder 2"/>
          <p:cNvSpPr>
            <a:spLocks noGrp="1"/>
          </p:cNvSpPr>
          <p:nvPr>
            <p:ph type="body" idx="1"/>
          </p:nvPr>
        </p:nvSpPr>
        <p:spPr/>
        <p:txBody>
          <a:bodyPr/>
          <a:lstStyle/>
          <a:p>
            <a:endParaRPr lang="it-IT" dirty="0"/>
          </a:p>
        </p:txBody>
      </p:sp>
      <p:sp>
        <p:nvSpPr>
          <p:cNvPr id="4" name="Slide Number Placeholder 3"/>
          <p:cNvSpPr>
            <a:spLocks noGrp="1"/>
          </p:cNvSpPr>
          <p:nvPr>
            <p:ph type="sldNum" sz="quarter" idx="10"/>
          </p:nvPr>
        </p:nvSpPr>
        <p:spPr/>
        <p:txBody>
          <a:bodyPr/>
          <a:lstStyle/>
          <a:p>
            <a:fld id="{3A94E69C-C28A-4BE6-BE89-71D8FB2035FD}" type="slidenum">
              <a:rPr lang="en-US" smtClean="0"/>
              <a:pPr/>
              <a:t>29</a:t>
            </a:fld>
            <a:endParaRPr lang="en-US"/>
          </a:p>
        </p:txBody>
      </p:sp>
    </p:spTree>
    <p:extLst>
      <p:ext uri="{BB962C8B-B14F-4D97-AF65-F5344CB8AC3E}">
        <p14:creationId xmlns:p14="http://schemas.microsoft.com/office/powerpoint/2010/main" val="42403405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3822" y="482600"/>
            <a:ext cx="6092826"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A94E69C-C28A-4BE6-BE89-71D8FB2035FD}" type="slidenum">
              <a:rPr lang="en-US" smtClean="0"/>
              <a:t>3</a:t>
            </a:fld>
            <a:endParaRPr lang="en-US"/>
          </a:p>
        </p:txBody>
      </p:sp>
    </p:spTree>
    <p:extLst>
      <p:ext uri="{BB962C8B-B14F-4D97-AF65-F5344CB8AC3E}">
        <p14:creationId xmlns:p14="http://schemas.microsoft.com/office/powerpoint/2010/main" val="88272647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352" y="502920"/>
            <a:ext cx="6092826"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200" b="1" dirty="0" smtClean="0"/>
              <a:t>Nube. </a:t>
            </a:r>
            <a:r>
              <a:rPr lang="es-ES" sz="1200" b="0" dirty="0" smtClean="0"/>
              <a:t>Las cifras recientemente publicadas sugieren que más de la mitad (58 por ciento) de los líderes de TI creen que la nube pública es más segura, flexible y rentable que sus propios centros de datos.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200" b="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b="1" dirty="0" smtClean="0"/>
              <a:t>La seguridad cibernética. </a:t>
            </a:r>
            <a:r>
              <a:rPr lang="es-ES" sz="1200" b="0" dirty="0" smtClean="0"/>
              <a:t>Todo el sistema ha sido probado y validado, y está continuamente siendo evaluado por una tercera compañía especializada en aplicaciones bancarias.</a:t>
            </a:r>
            <a:endParaRPr lang="en-US" b="0" dirty="0" smtClean="0"/>
          </a:p>
          <a:p>
            <a:endParaRPr lang="it-IT" b="0" dirty="0" smtClean="0"/>
          </a:p>
          <a:p>
            <a:endParaRPr lang="it-IT" dirty="0"/>
          </a:p>
        </p:txBody>
      </p:sp>
      <p:sp>
        <p:nvSpPr>
          <p:cNvPr id="4" name="Slide Number Placeholder 3"/>
          <p:cNvSpPr>
            <a:spLocks noGrp="1"/>
          </p:cNvSpPr>
          <p:nvPr>
            <p:ph type="sldNum" sz="quarter" idx="10"/>
          </p:nvPr>
        </p:nvSpPr>
        <p:spPr/>
        <p:txBody>
          <a:bodyPr/>
          <a:lstStyle/>
          <a:p>
            <a:fld id="{3A94E69C-C28A-4BE6-BE89-71D8FB2035FD}" type="slidenum">
              <a:rPr lang="en-US" smtClean="0"/>
              <a:pPr/>
              <a:t>30</a:t>
            </a:fld>
            <a:endParaRPr lang="en-US"/>
          </a:p>
        </p:txBody>
      </p:sp>
    </p:spTree>
    <p:extLst>
      <p:ext uri="{BB962C8B-B14F-4D97-AF65-F5344CB8AC3E}">
        <p14:creationId xmlns:p14="http://schemas.microsoft.com/office/powerpoint/2010/main" val="242900983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352" y="543560"/>
            <a:ext cx="6092826" cy="3429000"/>
          </a:xfrm>
        </p:spPr>
      </p:sp>
      <p:sp>
        <p:nvSpPr>
          <p:cNvPr id="3" name="Notes Placeholder 2"/>
          <p:cNvSpPr>
            <a:spLocks noGrp="1"/>
          </p:cNvSpPr>
          <p:nvPr>
            <p:ph type="body" idx="1"/>
          </p:nvPr>
        </p:nvSpPr>
        <p:spPr/>
        <p:txBody>
          <a:bodyPr/>
          <a:lstStyle/>
          <a:p>
            <a:r>
              <a:rPr lang="es-ES" sz="1050" dirty="0" smtClean="0"/>
              <a:t>Para que los clientes puedan adoptar más sistemas de </a:t>
            </a:r>
            <a:r>
              <a:rPr lang="es-ES" sz="1050" dirty="0" err="1" smtClean="0"/>
              <a:t>cloud</a:t>
            </a:r>
            <a:r>
              <a:rPr lang="es-ES" sz="1050" dirty="0" smtClean="0"/>
              <a:t> </a:t>
            </a:r>
            <a:r>
              <a:rPr lang="es-ES" sz="1050" dirty="0" err="1" smtClean="0"/>
              <a:t>computing</a:t>
            </a:r>
            <a:r>
              <a:rPr lang="es-ES" sz="1050" dirty="0" smtClean="0"/>
              <a:t> y de interconexión, necesitamos asegurarnos de que podamos proporcionar seguridad.</a:t>
            </a:r>
            <a:br>
              <a:rPr lang="es-ES" sz="1050" dirty="0" smtClean="0"/>
            </a:br>
            <a:r>
              <a:rPr lang="es-ES" sz="1050" dirty="0" smtClean="0"/>
              <a:t/>
            </a:r>
            <a:br>
              <a:rPr lang="es-ES" sz="1050" dirty="0" smtClean="0"/>
            </a:br>
            <a:r>
              <a:rPr lang="es-ES" sz="1050" dirty="0" smtClean="0"/>
              <a:t>Asegurar sistemas industriales es más difícil que proteger ordenadores portátiles o teléfonos móviles. Muchos de nuestros dispositivos no tienen pantallas ni teclados y están ejecutando sistemas de misión crítica que no se pueden desconectar.</a:t>
            </a:r>
            <a:br>
              <a:rPr lang="es-ES" sz="1050" dirty="0" smtClean="0"/>
            </a:br>
            <a:r>
              <a:rPr lang="es-ES" sz="1050" dirty="0" smtClean="0"/>
              <a:t/>
            </a:r>
            <a:br>
              <a:rPr lang="es-ES" sz="1050" dirty="0" smtClean="0"/>
            </a:br>
            <a:r>
              <a:rPr lang="es-ES" sz="1050" dirty="0" smtClean="0"/>
              <a:t>Además de asegurar las comunicaciones y los datos, necesitamos asegurarnos de que los programas no puedan ser manipulados. Tenemos que proteger los dispositivos como la puesta en marcha (arranque), asegúrese de que las actualizaciones de software vienen de fuentes acreditadas y no han sido alterados y que podemos detectar y hacer frente a las amenazas a medida que suceden.</a:t>
            </a:r>
            <a:br>
              <a:rPr lang="es-ES" sz="1050" dirty="0" smtClean="0"/>
            </a:br>
            <a:r>
              <a:rPr lang="es-ES" sz="1050" dirty="0" smtClean="0"/>
              <a:t/>
            </a:r>
            <a:br>
              <a:rPr lang="es-ES" sz="1050" dirty="0" smtClean="0"/>
            </a:br>
            <a:r>
              <a:rPr lang="es-ES" sz="1050" dirty="0" smtClean="0"/>
              <a:t>Mientras que muchos de nuestros competidores pueden contar una historia similar sobre seguridad, a menudo son silenciosos cuando se trata de propiedad de datos y propiedad intelectual. Las empresas industriales creen que los datos procedentes de sus plantas industriales son valiosos y no quieren verlo ir a otros sin su permiso.</a:t>
            </a:r>
            <a:br>
              <a:rPr lang="es-ES" sz="1050" dirty="0" smtClean="0"/>
            </a:br>
            <a:r>
              <a:rPr lang="es-ES" sz="1050" dirty="0" smtClean="0"/>
              <a:t/>
            </a:r>
            <a:br>
              <a:rPr lang="es-ES" sz="1050" dirty="0" smtClean="0"/>
            </a:br>
            <a:r>
              <a:rPr lang="es-ES" sz="1050" dirty="0" smtClean="0"/>
              <a:t>Además, algunos proveedores de nube insisten en pedir a sus clientes que anulen sus patentes relacionadas con los servicios que proporcionan, lo que les priva de la oportunidad de recibir regalías por las innovaciones de I + D que han gastado dinero en desarrollo.</a:t>
            </a:r>
            <a:br>
              <a:rPr lang="es-ES" sz="1050" dirty="0" smtClean="0"/>
            </a:br>
            <a:r>
              <a:rPr lang="es-ES" sz="1050" dirty="0" smtClean="0"/>
              <a:t/>
            </a:r>
            <a:br>
              <a:rPr lang="es-ES" sz="1050" dirty="0" smtClean="0"/>
            </a:br>
            <a:r>
              <a:rPr lang="es-ES" sz="1050" dirty="0" smtClean="0"/>
              <a:t>ABB está publicando un "manifiesto de datos" para iniciar un debate en la industria sobre la propiedad de los datos. Creemos que ciertas industrias (por ejemplo, la sanidad) están más adelante que las industrias en este aspecto. Creemos que los clientes poseen sus datos y que deben tener el control sobre quién puede acceder a él. También creemos que las empresas no deberían tener que renunciar a su propiedad intelectual (IP) sólo porque deciden utilizar un servicio basado en la nube</a:t>
            </a:r>
            <a:endParaRPr lang="en-US" sz="1050" dirty="0"/>
          </a:p>
        </p:txBody>
      </p:sp>
      <p:sp>
        <p:nvSpPr>
          <p:cNvPr id="4" name="Slide Number Placeholder 3"/>
          <p:cNvSpPr>
            <a:spLocks noGrp="1"/>
          </p:cNvSpPr>
          <p:nvPr>
            <p:ph type="sldNum" sz="quarter" idx="10"/>
          </p:nvPr>
        </p:nvSpPr>
        <p:spPr/>
        <p:txBody>
          <a:bodyPr/>
          <a:lstStyle/>
          <a:p>
            <a:fld id="{3A94E69C-C28A-4BE6-BE89-71D8FB2035FD}" type="slidenum">
              <a:rPr lang="en-US" smtClean="0"/>
              <a:t>31</a:t>
            </a:fld>
            <a:endParaRPr lang="en-US"/>
          </a:p>
        </p:txBody>
      </p:sp>
    </p:spTree>
    <p:extLst>
      <p:ext uri="{BB962C8B-B14F-4D97-AF65-F5344CB8AC3E}">
        <p14:creationId xmlns:p14="http://schemas.microsoft.com/office/powerpoint/2010/main" val="273358398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381352" y="441960"/>
            <a:ext cx="6092826" cy="3429000"/>
          </a:xfrm>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dirty="0" smtClean="0"/>
              <a:t>Ekip </a:t>
            </a:r>
            <a:r>
              <a:rPr lang="es-ES" dirty="0" err="1" smtClean="0"/>
              <a:t>SmartVision</a:t>
            </a:r>
            <a:r>
              <a:rPr lang="es-ES" dirty="0" smtClean="0"/>
              <a:t> surge de una arquitectura sencilla e integrada que garantiza una alta flexibilidad de aplicación. Aquí sólo 3 aplicaciones típicas</a:t>
            </a:r>
            <a:br>
              <a:rPr lang="es-ES" dirty="0" smtClean="0"/>
            </a:br>
            <a:r>
              <a:rPr lang="es-ES" dirty="0" smtClean="0"/>
              <a:t>No se centra en la automatización de procesos o aplicaciones SCADA, ¡aunque simplifica mucho! Ekip SV se encarga del sistema de distribución de energía Ekip SV es una solución complementaria de conectividad, gestión de energía y supervisión de activos en instalaciones o sistemas complejos donde se requiere SCADA o BMS. ( VER FOLLETO)</a:t>
            </a:r>
            <a:endParaRPr lang="it-IT" dirty="0"/>
          </a:p>
        </p:txBody>
      </p:sp>
      <p:sp>
        <p:nvSpPr>
          <p:cNvPr id="4" name="Segnaposto numero diapositiva 3"/>
          <p:cNvSpPr>
            <a:spLocks noGrp="1"/>
          </p:cNvSpPr>
          <p:nvPr>
            <p:ph type="sldNum" sz="quarter" idx="10"/>
          </p:nvPr>
        </p:nvSpPr>
        <p:spPr/>
        <p:txBody>
          <a:bodyPr/>
          <a:lstStyle/>
          <a:p>
            <a:fld id="{3A94E69C-C28A-4BE6-BE89-71D8FB2035FD}" type="slidenum">
              <a:rPr lang="en-US" smtClean="0"/>
              <a:pPr/>
              <a:t>32</a:t>
            </a:fld>
            <a:endParaRPr lang="en-US"/>
          </a:p>
        </p:txBody>
      </p:sp>
    </p:spTree>
    <p:extLst>
      <p:ext uri="{BB962C8B-B14F-4D97-AF65-F5344CB8AC3E}">
        <p14:creationId xmlns:p14="http://schemas.microsoft.com/office/powerpoint/2010/main" val="45099953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3822" y="523240"/>
            <a:ext cx="6092826" cy="3429000"/>
          </a:xfrm>
        </p:spPr>
      </p:sp>
      <p:sp>
        <p:nvSpPr>
          <p:cNvPr id="3" name="Notes Placeholder 2"/>
          <p:cNvSpPr>
            <a:spLocks noGrp="1"/>
          </p:cNvSpPr>
          <p:nvPr>
            <p:ph type="body" idx="1"/>
          </p:nvPr>
        </p:nvSpPr>
        <p:spPr>
          <a:xfrm>
            <a:off x="383822" y="4119880"/>
            <a:ext cx="6090356" cy="4114800"/>
          </a:xfrm>
        </p:spPr>
        <p:txBody>
          <a:bodyPr/>
          <a:lstStyle/>
          <a:p>
            <a:r>
              <a:rPr lang="es-ES" sz="1050" dirty="0" smtClean="0"/>
              <a:t>Nuestras soluciones digitales se han desplegado históricamente en  local. Mientras algunos de nuestros competidores comenzaron en la nube, nuestros sistemas de control distribuido y ofertas de software empresarial comenzaron "al borde". Hoy en día, esto se llama cada vez más "computación de niebla" (porque la niebla, a diferencia de la nube, está más cerca del suelo). ABB tiene una amplia experiencia en la construcción de sistemas de automatización de misión crítica que residen en el lugar. Muchos de nuestros sistemas ahora se están extendiendo con una conexión a nuestra nube. Por ejemplo, nuestro sistema 800xA ahora viene con una opción que permite a los clientes cargar datos a nuestra nube para que podamos realizar más análisis y activar aplicaciones de terceros a este nivel.</a:t>
            </a:r>
          </a:p>
          <a:p>
            <a:endParaRPr lang="es-ES" sz="1050" dirty="0" smtClean="0"/>
          </a:p>
          <a:p>
            <a:r>
              <a:rPr lang="es-ES" sz="1050" dirty="0" smtClean="0"/>
              <a:t>Los clientes preguntan con frecuencia si las aplicaciones que se ejecutan en ABB </a:t>
            </a:r>
            <a:r>
              <a:rPr lang="es-ES" sz="1050" dirty="0" err="1" smtClean="0"/>
              <a:t>Ability</a:t>
            </a:r>
            <a:r>
              <a:rPr lang="es-ES" sz="1050" dirty="0" smtClean="0"/>
              <a:t> ™ serán interoperables con aquellas creadas por los competidores que se ejecutan en sus plataformas. A diferencia de lo que ha ocurrido en los mercados de consumo, como en los teléfonos móviles, donde se ha consolidado hacia 1 o 2 sistemas operativos (por ejemplo, Android, IOS), creemos que los mercados de empresa a empresa no convergerán hacia un solo entorno de nube. Esto se debe a que mientras todos los consumidores quieren hacer lo mismo con sus teléfonos (tomar fotos, enviar correo electrónico, etc.), los clientes industriales tienen necesidades muy específicas (reguladoras, de seguridad y otras que requieren características específicas del dominio) que no pueden ser proporcionadas Por sistemas comunes, horizontales. Lo vemos en sectores como la banca y los viajes, donde a pesar de ser altamente digitalizados, las empresas han optado por mantener sus propios sistemas de transacción en lugar de utilizar un sistema común en toda la industria.</a:t>
            </a:r>
          </a:p>
          <a:p>
            <a:endParaRPr lang="es-ES" sz="1050" dirty="0" smtClean="0"/>
          </a:p>
          <a:p>
            <a:r>
              <a:rPr lang="es-ES" sz="1050" dirty="0" smtClean="0"/>
              <a:t>Por lo tanto, creemos que necesitamos "conectar las nubes" para crear un "entrelazado". Esto es mucho más fácil de hacer en un nivel de nube a nube donde los recursos de computación, almacenamiento y conectividad son abundantes y baratos. Este enfoque también está llegando al espacio de los consumidores, donde sistemas como Amazon Alexa cada vez más están conectados a miles de sistemas de domótica a un nivel de "nube a nube" vs "dispositivo a dispositivo".</a:t>
            </a:r>
            <a:endParaRPr lang="en-US" sz="1050" dirty="0"/>
          </a:p>
        </p:txBody>
      </p:sp>
      <p:sp>
        <p:nvSpPr>
          <p:cNvPr id="4" name="Slide Number Placeholder 3"/>
          <p:cNvSpPr>
            <a:spLocks noGrp="1"/>
          </p:cNvSpPr>
          <p:nvPr>
            <p:ph type="sldNum" sz="quarter" idx="10"/>
          </p:nvPr>
        </p:nvSpPr>
        <p:spPr/>
        <p:txBody>
          <a:bodyPr/>
          <a:lstStyle/>
          <a:p>
            <a:fld id="{3A94E69C-C28A-4BE6-BE89-71D8FB2035FD}" type="slidenum">
              <a:rPr lang="en-US" smtClean="0"/>
              <a:t>33</a:t>
            </a:fld>
            <a:endParaRPr lang="en-US"/>
          </a:p>
        </p:txBody>
      </p:sp>
    </p:spTree>
    <p:extLst>
      <p:ext uri="{BB962C8B-B14F-4D97-AF65-F5344CB8AC3E}">
        <p14:creationId xmlns:p14="http://schemas.microsoft.com/office/powerpoint/2010/main" val="337206764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383822" y="472440"/>
            <a:ext cx="6092826" cy="3429000"/>
          </a:xfrm>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dirty="0" smtClean="0"/>
              <a:t>Aunque la gestión de datos y la </a:t>
            </a:r>
            <a:r>
              <a:rPr lang="es-ES" dirty="0" err="1" smtClean="0"/>
              <a:t>ciberseguridad</a:t>
            </a:r>
            <a:r>
              <a:rPr lang="es-ES" dirty="0" smtClean="0"/>
              <a:t> serán desafíos críticos para hacer frente a, esta es una innovación emocionante para nuestro negocio. El mensaje que estamos dando al mercado es que somos ABB, tenemos los mejores productos en términos de fiabilidad, calidad, inteligencia y conectividad. Gracias a estos productos, ahora somos capaces de ofrecer soluciones digitales que son simples, flexibles y escalables. Ekip SV es el primer gran paso en este camino, y ayudaremos a nuestros clientes a mejorar la administración de energía. Y operaciones de mantenimiento. Pero hay más, hay mucho más que podemos hacer. Este viaje acaba de comenzar ...</a:t>
            </a:r>
            <a:endParaRPr lang="it-IT" dirty="0"/>
          </a:p>
        </p:txBody>
      </p:sp>
      <p:sp>
        <p:nvSpPr>
          <p:cNvPr id="4" name="Segnaposto numero diapositiva 3"/>
          <p:cNvSpPr>
            <a:spLocks noGrp="1"/>
          </p:cNvSpPr>
          <p:nvPr>
            <p:ph type="sldNum" sz="quarter" idx="10"/>
          </p:nvPr>
        </p:nvSpPr>
        <p:spPr/>
        <p:txBody>
          <a:bodyPr/>
          <a:lstStyle/>
          <a:p>
            <a:fld id="{3A94E69C-C28A-4BE6-BE89-71D8FB2035FD}" type="slidenum">
              <a:rPr lang="en-US" smtClean="0"/>
              <a:pPr/>
              <a:t>34</a:t>
            </a:fld>
            <a:endParaRPr lang="en-US"/>
          </a:p>
        </p:txBody>
      </p:sp>
    </p:spTree>
    <p:extLst>
      <p:ext uri="{BB962C8B-B14F-4D97-AF65-F5344CB8AC3E}">
        <p14:creationId xmlns:p14="http://schemas.microsoft.com/office/powerpoint/2010/main" val="142367579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352" y="685800"/>
            <a:ext cx="6092826" cy="3429000"/>
          </a:xfrm>
        </p:spPr>
      </p:sp>
      <p:sp>
        <p:nvSpPr>
          <p:cNvPr id="3" name="Notes Placeholder 2"/>
          <p:cNvSpPr>
            <a:spLocks noGrp="1"/>
          </p:cNvSpPr>
          <p:nvPr>
            <p:ph type="body" idx="1"/>
          </p:nvPr>
        </p:nvSpPr>
        <p:spPr/>
        <p:txBody>
          <a:bodyPr/>
          <a:lstStyle/>
          <a:p>
            <a:endParaRPr lang="it-IT" dirty="0"/>
          </a:p>
        </p:txBody>
      </p:sp>
      <p:sp>
        <p:nvSpPr>
          <p:cNvPr id="4" name="Slide Number Placeholder 3"/>
          <p:cNvSpPr>
            <a:spLocks noGrp="1"/>
          </p:cNvSpPr>
          <p:nvPr>
            <p:ph type="sldNum" sz="quarter" idx="10"/>
          </p:nvPr>
        </p:nvSpPr>
        <p:spPr/>
        <p:txBody>
          <a:bodyPr/>
          <a:lstStyle/>
          <a:p>
            <a:fld id="{3A94E69C-C28A-4BE6-BE89-71D8FB2035FD}" type="slidenum">
              <a:rPr lang="en-US" smtClean="0"/>
              <a:t>35</a:t>
            </a:fld>
            <a:endParaRPr lang="en-US"/>
          </a:p>
        </p:txBody>
      </p:sp>
    </p:spTree>
    <p:extLst>
      <p:ext uri="{BB962C8B-B14F-4D97-AF65-F5344CB8AC3E}">
        <p14:creationId xmlns:p14="http://schemas.microsoft.com/office/powerpoint/2010/main" val="199749236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3822" y="523240"/>
            <a:ext cx="6092826" cy="3429000"/>
          </a:xfrm>
        </p:spPr>
      </p:sp>
      <p:sp>
        <p:nvSpPr>
          <p:cNvPr id="3" name="Notes Placeholder 2"/>
          <p:cNvSpPr>
            <a:spLocks noGrp="1"/>
          </p:cNvSpPr>
          <p:nvPr>
            <p:ph type="body" idx="1"/>
          </p:nvPr>
        </p:nvSpPr>
        <p:spPr/>
        <p:txBody>
          <a:bodyPr/>
          <a:lstStyle/>
          <a:p>
            <a:endParaRPr lang="it-IT" dirty="0"/>
          </a:p>
        </p:txBody>
      </p:sp>
      <p:sp>
        <p:nvSpPr>
          <p:cNvPr id="4" name="Slide Number Placeholder 3"/>
          <p:cNvSpPr>
            <a:spLocks noGrp="1"/>
          </p:cNvSpPr>
          <p:nvPr>
            <p:ph type="sldNum" sz="quarter" idx="10"/>
          </p:nvPr>
        </p:nvSpPr>
        <p:spPr/>
        <p:txBody>
          <a:bodyPr/>
          <a:lstStyle/>
          <a:p>
            <a:fld id="{3A94E69C-C28A-4BE6-BE89-71D8FB2035FD}" type="slidenum">
              <a:rPr lang="en-US" smtClean="0"/>
              <a:t>36</a:t>
            </a:fld>
            <a:endParaRPr lang="en-US"/>
          </a:p>
        </p:txBody>
      </p:sp>
    </p:spTree>
    <p:extLst>
      <p:ext uri="{BB962C8B-B14F-4D97-AF65-F5344CB8AC3E}">
        <p14:creationId xmlns:p14="http://schemas.microsoft.com/office/powerpoint/2010/main" val="264361121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381352" y="523240"/>
            <a:ext cx="6092826" cy="3429000"/>
          </a:xfrm>
        </p:spPr>
      </p:sp>
      <p:sp>
        <p:nvSpPr>
          <p:cNvPr id="3" name="Segnaposto note 2"/>
          <p:cNvSpPr>
            <a:spLocks noGrp="1"/>
          </p:cNvSpPr>
          <p:nvPr>
            <p:ph type="body" idx="1"/>
          </p:nvPr>
        </p:nvSpPr>
        <p:spPr/>
        <p:txBody>
          <a:bodyPr/>
          <a:lstStyle/>
          <a:p>
            <a:pPr fontAlgn="t"/>
            <a:r>
              <a:rPr lang="es-ES" sz="1200" dirty="0" smtClean="0"/>
              <a:t>ABB tiene una amplia experiencia en la construcción de sistemas de automatización. Muchos de nuestros sistemas ahora se están extendiendo con una conexión a nuestra nube. Aunque la gestión de datos y la </a:t>
            </a:r>
            <a:r>
              <a:rPr lang="es-ES" sz="1200" dirty="0" err="1" smtClean="0"/>
              <a:t>ciberseguridad</a:t>
            </a:r>
            <a:r>
              <a:rPr lang="es-ES" sz="1200" dirty="0" smtClean="0"/>
              <a:t> serán desafíos críticos para enfrentar, esta es una innovación emocionante para nuestro negocio. </a:t>
            </a:r>
            <a:endParaRPr lang="en-US" sz="1200" dirty="0" smtClean="0"/>
          </a:p>
          <a:p>
            <a:pPr fontAlgn="t"/>
            <a:r>
              <a:rPr lang="es-ES" sz="1200" dirty="0" smtClean="0"/>
              <a:t>El mensaje que estamos dando al mercado es que somos ABB, tenemos los mejores productos en términos de fiabilidad, calidad, inteligencia y conectividad. Gracias a estos productos, ahora somos capaces de ofrecer soluciones digitales que son simples, flexibles y escalables. El sistema ABB </a:t>
            </a:r>
            <a:r>
              <a:rPr lang="es-ES" sz="1200" dirty="0" err="1" smtClean="0"/>
              <a:t>Ability</a:t>
            </a:r>
            <a:r>
              <a:rPr lang="es-ES" sz="1200" dirty="0" smtClean="0"/>
              <a:t> ™ EDCS es el primer gran paso en este camino, y ayudaremos a nuestros clientes a mejorar la administración de energía. Y operaciones de mantenimiento. </a:t>
            </a:r>
            <a:r>
              <a:rPr lang="es-ES" sz="1200" kern="1200" dirty="0" smtClean="0">
                <a:solidFill>
                  <a:schemeClr val="tx1"/>
                </a:solidFill>
                <a:effectLst/>
                <a:latin typeface="+mn-lt"/>
                <a:ea typeface="+mn-ea"/>
                <a:cs typeface="+mn-cs"/>
              </a:rPr>
              <a:t>Pero hay más, hay mucho más que podemos hacer. Este viaje apenas comienza...</a:t>
            </a:r>
            <a:endParaRPr lang="en-US" sz="1200" kern="1200" dirty="0">
              <a:solidFill>
                <a:schemeClr val="tx1"/>
              </a:solidFill>
              <a:effectLst/>
              <a:latin typeface="+mn-lt"/>
              <a:ea typeface="+mn-ea"/>
              <a:cs typeface="+mn-cs"/>
            </a:endParaRPr>
          </a:p>
        </p:txBody>
      </p:sp>
      <p:sp>
        <p:nvSpPr>
          <p:cNvPr id="4" name="Segnaposto numero diapositiva 3"/>
          <p:cNvSpPr>
            <a:spLocks noGrp="1"/>
          </p:cNvSpPr>
          <p:nvPr>
            <p:ph type="sldNum" sz="quarter" idx="10"/>
          </p:nvPr>
        </p:nvSpPr>
        <p:spPr/>
        <p:txBody>
          <a:bodyPr/>
          <a:lstStyle/>
          <a:p>
            <a:fld id="{3A94E69C-C28A-4BE6-BE89-71D8FB2035FD}" type="slidenum">
              <a:rPr lang="en-US" smtClean="0"/>
              <a:pPr/>
              <a:t>37</a:t>
            </a:fld>
            <a:endParaRPr lang="en-US"/>
          </a:p>
        </p:txBody>
      </p:sp>
    </p:spTree>
    <p:extLst>
      <p:ext uri="{BB962C8B-B14F-4D97-AF65-F5344CB8AC3E}">
        <p14:creationId xmlns:p14="http://schemas.microsoft.com/office/powerpoint/2010/main" val="324570313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3822" y="523240"/>
            <a:ext cx="6092826" cy="3429000"/>
          </a:xfrm>
        </p:spPr>
      </p:sp>
      <p:sp>
        <p:nvSpPr>
          <p:cNvPr id="3" name="Notes Placeholder 2"/>
          <p:cNvSpPr>
            <a:spLocks noGrp="1"/>
          </p:cNvSpPr>
          <p:nvPr>
            <p:ph type="body" idx="1"/>
          </p:nvPr>
        </p:nvSpPr>
        <p:spPr/>
        <p:txBody>
          <a:bodyPr/>
          <a:lstStyle/>
          <a:p>
            <a:endParaRPr lang="it-IT" dirty="0"/>
          </a:p>
        </p:txBody>
      </p:sp>
      <p:sp>
        <p:nvSpPr>
          <p:cNvPr id="4" name="Slide Number Placeholder 3"/>
          <p:cNvSpPr>
            <a:spLocks noGrp="1"/>
          </p:cNvSpPr>
          <p:nvPr>
            <p:ph type="sldNum" sz="quarter" idx="10"/>
          </p:nvPr>
        </p:nvSpPr>
        <p:spPr/>
        <p:txBody>
          <a:bodyPr/>
          <a:lstStyle/>
          <a:p>
            <a:fld id="{3A94E69C-C28A-4BE6-BE89-71D8FB2035FD}" type="slidenum">
              <a:rPr lang="en-US" smtClean="0"/>
              <a:t>38</a:t>
            </a:fld>
            <a:endParaRPr lang="en-US"/>
          </a:p>
        </p:txBody>
      </p:sp>
    </p:spTree>
    <p:extLst>
      <p:ext uri="{BB962C8B-B14F-4D97-AF65-F5344CB8AC3E}">
        <p14:creationId xmlns:p14="http://schemas.microsoft.com/office/powerpoint/2010/main" val="247584993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3822" y="441960"/>
            <a:ext cx="6092826" cy="3429000"/>
          </a:xfrm>
        </p:spPr>
      </p:sp>
      <p:sp>
        <p:nvSpPr>
          <p:cNvPr id="3" name="Notes Placeholder 2"/>
          <p:cNvSpPr>
            <a:spLocks noGrp="1"/>
          </p:cNvSpPr>
          <p:nvPr>
            <p:ph type="body" idx="1"/>
          </p:nvPr>
        </p:nvSpPr>
        <p:spPr/>
        <p:txBody>
          <a:bodyPr/>
          <a:lstStyle/>
          <a:p>
            <a:endParaRPr lang="it-IT" dirty="0"/>
          </a:p>
        </p:txBody>
      </p:sp>
      <p:sp>
        <p:nvSpPr>
          <p:cNvPr id="4" name="Slide Number Placeholder 3"/>
          <p:cNvSpPr>
            <a:spLocks noGrp="1"/>
          </p:cNvSpPr>
          <p:nvPr>
            <p:ph type="sldNum" sz="quarter" idx="10"/>
          </p:nvPr>
        </p:nvSpPr>
        <p:spPr/>
        <p:txBody>
          <a:bodyPr/>
          <a:lstStyle/>
          <a:p>
            <a:fld id="{3A94E69C-C28A-4BE6-BE89-71D8FB2035FD}" type="slidenum">
              <a:rPr lang="en-US" smtClean="0"/>
              <a:t>39</a:t>
            </a:fld>
            <a:endParaRPr lang="en-US"/>
          </a:p>
        </p:txBody>
      </p:sp>
    </p:spTree>
    <p:extLst>
      <p:ext uri="{BB962C8B-B14F-4D97-AF65-F5344CB8AC3E}">
        <p14:creationId xmlns:p14="http://schemas.microsoft.com/office/powerpoint/2010/main" val="26934917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3822" y="381000"/>
            <a:ext cx="6092826" cy="3429000"/>
          </a:xfrm>
        </p:spPr>
      </p:sp>
      <p:sp>
        <p:nvSpPr>
          <p:cNvPr id="3" name="Notes Placeholder 2"/>
          <p:cNvSpPr>
            <a:spLocks noGrp="1"/>
          </p:cNvSpPr>
          <p:nvPr>
            <p:ph type="body" idx="1"/>
          </p:nvPr>
        </p:nvSpPr>
        <p:spPr/>
        <p:txBody>
          <a:bodyPr/>
          <a:lstStyle/>
          <a:p>
            <a:r>
              <a:rPr lang="es-ES" b="1" dirty="0" smtClean="0"/>
              <a:t>ASEA</a:t>
            </a:r>
          </a:p>
          <a:p>
            <a:r>
              <a:rPr lang="es-ES" i="1" dirty="0" err="1" smtClean="0"/>
              <a:t>Elektriska</a:t>
            </a:r>
            <a:r>
              <a:rPr lang="es-ES" i="1" dirty="0" smtClean="0"/>
              <a:t> </a:t>
            </a:r>
            <a:r>
              <a:rPr lang="es-ES" i="1" dirty="0" err="1" smtClean="0"/>
              <a:t>Aktiebolaget</a:t>
            </a:r>
            <a:r>
              <a:rPr lang="es-ES" dirty="0" smtClean="0"/>
              <a:t> (</a:t>
            </a:r>
            <a:r>
              <a:rPr lang="es-ES" dirty="0" smtClean="0">
                <a:hlinkClick r:id="rId3" tooltip="Idioma sueco"/>
              </a:rPr>
              <a:t>sueco</a:t>
            </a:r>
            <a:r>
              <a:rPr lang="es-ES" dirty="0" smtClean="0"/>
              <a:t>: </a:t>
            </a:r>
            <a:r>
              <a:rPr lang="es-ES" i="1" dirty="0" smtClean="0"/>
              <a:t>Compañía Eléctrica</a:t>
            </a:r>
            <a:r>
              <a:rPr lang="es-ES" dirty="0" smtClean="0"/>
              <a:t>) fue una empresa fundada por Ludwig </a:t>
            </a:r>
            <a:r>
              <a:rPr lang="es-ES" dirty="0" err="1" smtClean="0"/>
              <a:t>Fredholm</a:t>
            </a:r>
            <a:r>
              <a:rPr lang="es-ES" dirty="0" smtClean="0"/>
              <a:t> en </a:t>
            </a:r>
            <a:r>
              <a:rPr lang="es-ES" dirty="0" smtClean="0">
                <a:hlinkClick r:id="rId4" tooltip="Estocolmo"/>
              </a:rPr>
              <a:t>Estocolmo</a:t>
            </a:r>
            <a:r>
              <a:rPr lang="es-ES" dirty="0" smtClean="0"/>
              <a:t> en 1883 para la fabricación de dinamos diseñados por un joven ingeniero llamado Jonas </a:t>
            </a:r>
            <a:r>
              <a:rPr lang="es-ES" dirty="0" err="1" smtClean="0"/>
              <a:t>Wenström</a:t>
            </a:r>
            <a:r>
              <a:rPr lang="es-ES" dirty="0" smtClean="0"/>
              <a:t>. El éxito subsecuente impulsó a </a:t>
            </a:r>
            <a:r>
              <a:rPr lang="es-ES" dirty="0" err="1" smtClean="0"/>
              <a:t>Fredholm</a:t>
            </a:r>
            <a:r>
              <a:rPr lang="es-ES" dirty="0" smtClean="0"/>
              <a:t> a expandir operaciones y fusionarse con </a:t>
            </a:r>
            <a:r>
              <a:rPr lang="es-ES" dirty="0" err="1" smtClean="0"/>
              <a:t>Goran</a:t>
            </a:r>
            <a:r>
              <a:rPr lang="es-ES" dirty="0" smtClean="0"/>
              <a:t> </a:t>
            </a:r>
            <a:r>
              <a:rPr lang="es-ES" dirty="0" err="1" smtClean="0"/>
              <a:t>Wenström</a:t>
            </a:r>
            <a:r>
              <a:rPr lang="es-ES" dirty="0" smtClean="0"/>
              <a:t>, hermano de Jonas. La empresa resultante de la fusión, bautizada como </a:t>
            </a:r>
            <a:r>
              <a:rPr lang="es-ES" dirty="0" err="1" smtClean="0">
                <a:hlinkClick r:id="rId5" tooltip="Allmänna Svenska Elektriska Aktiebolaget"/>
              </a:rPr>
              <a:t>Allmänna</a:t>
            </a:r>
            <a:r>
              <a:rPr lang="es-ES" dirty="0" smtClean="0">
                <a:hlinkClick r:id="rId5" tooltip="Allmänna Svenska Elektriska Aktiebolaget"/>
              </a:rPr>
              <a:t> </a:t>
            </a:r>
            <a:r>
              <a:rPr lang="es-ES" dirty="0" err="1" smtClean="0">
                <a:hlinkClick r:id="rId5" tooltip="Allmänna Svenska Elektriska Aktiebolaget"/>
              </a:rPr>
              <a:t>Svenska</a:t>
            </a:r>
            <a:r>
              <a:rPr lang="es-ES" dirty="0" smtClean="0">
                <a:hlinkClick r:id="rId5" tooltip="Allmänna Svenska Elektriska Aktiebolaget"/>
              </a:rPr>
              <a:t> </a:t>
            </a:r>
            <a:r>
              <a:rPr lang="es-ES" dirty="0" err="1" smtClean="0">
                <a:hlinkClick r:id="rId5" tooltip="Allmänna Svenska Elektriska Aktiebolaget"/>
              </a:rPr>
              <a:t>Elektriska</a:t>
            </a:r>
            <a:r>
              <a:rPr lang="es-ES" dirty="0" smtClean="0">
                <a:hlinkClick r:id="rId5" tooltip="Allmänna Svenska Elektriska Aktiebolaget"/>
              </a:rPr>
              <a:t> </a:t>
            </a:r>
            <a:r>
              <a:rPr lang="es-ES" dirty="0" err="1" smtClean="0">
                <a:hlinkClick r:id="rId5" tooltip="Allmänna Svenska Elektriska Aktiebolaget"/>
              </a:rPr>
              <a:t>Aktiebolaget</a:t>
            </a:r>
            <a:r>
              <a:rPr lang="es-ES" dirty="0" smtClean="0"/>
              <a:t> (ASEA) fue creada el 18 de noviembre de 1890 con el propósito de proveer equipos eléctricos para la industria sueca en general. </a:t>
            </a:r>
            <a:r>
              <a:rPr lang="es-ES" b="1" dirty="0" smtClean="0"/>
              <a:t>Brown, </a:t>
            </a:r>
            <a:r>
              <a:rPr lang="es-ES" b="1" dirty="0" err="1" smtClean="0"/>
              <a:t>Boveri</a:t>
            </a:r>
            <a:r>
              <a:rPr lang="es-ES" b="1" dirty="0" smtClean="0"/>
              <a:t> &amp; Cie</a:t>
            </a:r>
          </a:p>
          <a:p>
            <a:r>
              <a:rPr lang="es-ES" dirty="0" smtClean="0"/>
              <a:t>Brown, </a:t>
            </a:r>
            <a:r>
              <a:rPr lang="es-ES" dirty="0" err="1" smtClean="0"/>
              <a:t>Boveri</a:t>
            </a:r>
            <a:r>
              <a:rPr lang="es-ES" dirty="0" smtClean="0"/>
              <a:t> &amp; Cie fue fundada en </a:t>
            </a:r>
            <a:r>
              <a:rPr lang="es-ES" dirty="0" smtClean="0">
                <a:hlinkClick r:id="rId6" tooltip="Baden (Argovia)"/>
              </a:rPr>
              <a:t>Baden</a:t>
            </a:r>
            <a:r>
              <a:rPr lang="es-ES" dirty="0" smtClean="0"/>
              <a:t> (Suiza) en 1891 por </a:t>
            </a:r>
            <a:r>
              <a:rPr lang="es-ES" dirty="0" smtClean="0">
                <a:hlinkClick r:id="rId7" tooltip="Charles Eugene Lancelot Brown (aún no redactado)"/>
              </a:rPr>
              <a:t>Charles Eugene </a:t>
            </a:r>
            <a:r>
              <a:rPr lang="es-ES" dirty="0" err="1" smtClean="0">
                <a:hlinkClick r:id="rId7" tooltip="Charles Eugene Lancelot Brown (aún no redactado)"/>
              </a:rPr>
              <a:t>Lancelot</a:t>
            </a:r>
            <a:r>
              <a:rPr lang="es-ES" dirty="0" smtClean="0">
                <a:hlinkClick r:id="rId7" tooltip="Charles Eugene Lancelot Brown (aún no redactado)"/>
              </a:rPr>
              <a:t> Brown</a:t>
            </a:r>
            <a:r>
              <a:rPr lang="es-ES" dirty="0" smtClean="0"/>
              <a:t> y </a:t>
            </a:r>
            <a:r>
              <a:rPr lang="es-ES" dirty="0" smtClean="0">
                <a:hlinkClick r:id="rId8" tooltip="Walter Boveri (aún no redactado)"/>
              </a:rPr>
              <a:t>Walter </a:t>
            </a:r>
            <a:r>
              <a:rPr lang="es-ES" dirty="0" err="1" smtClean="0">
                <a:hlinkClick r:id="rId8" tooltip="Walter Boveri (aún no redactado)"/>
              </a:rPr>
              <a:t>Boveri</a:t>
            </a:r>
            <a:r>
              <a:rPr lang="es-ES" dirty="0" smtClean="0"/>
              <a:t>, ex-empleados de </a:t>
            </a:r>
            <a:r>
              <a:rPr lang="es-ES" dirty="0" err="1" smtClean="0"/>
              <a:t>Maschinenfabrik</a:t>
            </a:r>
            <a:r>
              <a:rPr lang="es-ES" dirty="0" smtClean="0"/>
              <a:t> </a:t>
            </a:r>
            <a:r>
              <a:rPr lang="es-ES" dirty="0" err="1" smtClean="0"/>
              <a:t>Oerlikon</a:t>
            </a:r>
            <a:r>
              <a:rPr lang="es-ES" dirty="0" smtClean="0"/>
              <a:t>. Su desarrollo es interesante porque fue una de las pocas empresas multinacionales en operar </a:t>
            </a:r>
            <a:r>
              <a:rPr lang="es-ES" dirty="0" smtClean="0">
                <a:hlinkClick r:id="rId9" tooltip="Filial"/>
              </a:rPr>
              <a:t>filiales</a:t>
            </a:r>
            <a:r>
              <a:rPr lang="es-ES" dirty="0" smtClean="0"/>
              <a:t> de un tamaño mayor que el de la </a:t>
            </a:r>
            <a:r>
              <a:rPr lang="es-ES" dirty="0" smtClean="0">
                <a:hlinkClick r:id="rId10" tooltip="Holding"/>
              </a:rPr>
              <a:t>casa matriz</a:t>
            </a:r>
            <a:r>
              <a:rPr lang="es-ES" dirty="0" smtClean="0"/>
              <a:t>. </a:t>
            </a:r>
          </a:p>
        </p:txBody>
      </p:sp>
      <p:sp>
        <p:nvSpPr>
          <p:cNvPr id="4" name="Slide Number Placeholder 3"/>
          <p:cNvSpPr>
            <a:spLocks noGrp="1"/>
          </p:cNvSpPr>
          <p:nvPr>
            <p:ph type="sldNum" sz="quarter" idx="10"/>
          </p:nvPr>
        </p:nvSpPr>
        <p:spPr/>
        <p:txBody>
          <a:bodyPr/>
          <a:lstStyle/>
          <a:p>
            <a:fld id="{3A94E69C-C28A-4BE6-BE89-71D8FB2035FD}" type="slidenum">
              <a:rPr lang="en-US" smtClean="0"/>
              <a:t>4</a:t>
            </a:fld>
            <a:endParaRPr lang="en-US"/>
          </a:p>
        </p:txBody>
      </p:sp>
    </p:spTree>
    <p:extLst>
      <p:ext uri="{BB962C8B-B14F-4D97-AF65-F5344CB8AC3E}">
        <p14:creationId xmlns:p14="http://schemas.microsoft.com/office/powerpoint/2010/main" val="391982056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352" y="482600"/>
            <a:ext cx="6092826" cy="3429000"/>
          </a:xfrm>
        </p:spPr>
      </p:sp>
      <p:sp>
        <p:nvSpPr>
          <p:cNvPr id="3" name="Notes Placeholder 2"/>
          <p:cNvSpPr>
            <a:spLocks noGrp="1"/>
          </p:cNvSpPr>
          <p:nvPr>
            <p:ph type="body" idx="1"/>
          </p:nvPr>
        </p:nvSpPr>
        <p:spPr/>
        <p:txBody>
          <a:bodyPr/>
          <a:lstStyle/>
          <a:p>
            <a:endParaRPr lang="it-IT" dirty="0"/>
          </a:p>
        </p:txBody>
      </p:sp>
      <p:sp>
        <p:nvSpPr>
          <p:cNvPr id="4" name="Slide Number Placeholder 3"/>
          <p:cNvSpPr>
            <a:spLocks noGrp="1"/>
          </p:cNvSpPr>
          <p:nvPr>
            <p:ph type="sldNum" sz="quarter" idx="10"/>
          </p:nvPr>
        </p:nvSpPr>
        <p:spPr/>
        <p:txBody>
          <a:bodyPr/>
          <a:lstStyle/>
          <a:p>
            <a:fld id="{3A94E69C-C28A-4BE6-BE89-71D8FB2035FD}" type="slidenum">
              <a:rPr lang="en-US" smtClean="0"/>
              <a:t>40</a:t>
            </a:fld>
            <a:endParaRPr lang="en-US"/>
          </a:p>
        </p:txBody>
      </p:sp>
    </p:spTree>
    <p:extLst>
      <p:ext uri="{BB962C8B-B14F-4D97-AF65-F5344CB8AC3E}">
        <p14:creationId xmlns:p14="http://schemas.microsoft.com/office/powerpoint/2010/main" val="230561024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3822" y="533400"/>
            <a:ext cx="6092826"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A94E69C-C28A-4BE6-BE89-71D8FB2035FD}" type="slidenum">
              <a:rPr lang="en-US" smtClean="0"/>
              <a:t>41</a:t>
            </a:fld>
            <a:endParaRPr lang="en-US"/>
          </a:p>
        </p:txBody>
      </p:sp>
    </p:spTree>
    <p:extLst>
      <p:ext uri="{BB962C8B-B14F-4D97-AF65-F5344CB8AC3E}">
        <p14:creationId xmlns:p14="http://schemas.microsoft.com/office/powerpoint/2010/main" val="4961466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352" y="472440"/>
            <a:ext cx="6092826"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A94E69C-C28A-4BE6-BE89-71D8FB2035FD}" type="slidenum">
              <a:rPr lang="en-US" smtClean="0"/>
              <a:t>5</a:t>
            </a:fld>
            <a:endParaRPr lang="en-US"/>
          </a:p>
        </p:txBody>
      </p:sp>
    </p:spTree>
    <p:extLst>
      <p:ext uri="{BB962C8B-B14F-4D97-AF65-F5344CB8AC3E}">
        <p14:creationId xmlns:p14="http://schemas.microsoft.com/office/powerpoint/2010/main" val="39620099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352" y="563880"/>
            <a:ext cx="6092826" cy="3429000"/>
          </a:xfrm>
        </p:spPr>
      </p:sp>
      <p:sp>
        <p:nvSpPr>
          <p:cNvPr id="3" name="Notes Placeholder 2"/>
          <p:cNvSpPr>
            <a:spLocks noGrp="1"/>
          </p:cNvSpPr>
          <p:nvPr>
            <p:ph type="body" idx="1"/>
          </p:nvPr>
        </p:nvSpPr>
        <p:spPr/>
        <p:txBody>
          <a:bodyPr/>
          <a:lstStyle/>
          <a:p>
            <a:r>
              <a:rPr lang="es-ES" dirty="0" smtClean="0"/>
              <a:t>ABB sufrió un proceso de reestructuración en </a:t>
            </a:r>
            <a:r>
              <a:rPr lang="es-ES" dirty="0" smtClean="0">
                <a:hlinkClick r:id="rId3" tooltip="2005"/>
              </a:rPr>
              <a:t>2005</a:t>
            </a:r>
            <a:r>
              <a:rPr lang="es-ES" dirty="0" smtClean="0"/>
              <a:t> para poder enfocarse en sus principales negocios: generación eléctrica y automatización industrial. Esta reestructuración llevó a la empresa a estructurarse en cinco divisiones: Power </a:t>
            </a:r>
            <a:r>
              <a:rPr lang="es-ES" dirty="0" err="1" smtClean="0"/>
              <a:t>Products</a:t>
            </a:r>
            <a:r>
              <a:rPr lang="es-ES" dirty="0" smtClean="0"/>
              <a:t>, Power </a:t>
            </a:r>
            <a:r>
              <a:rPr lang="es-ES" dirty="0" err="1" smtClean="0"/>
              <a:t>Systems</a:t>
            </a:r>
            <a:r>
              <a:rPr lang="es-ES" dirty="0" smtClean="0"/>
              <a:t>, Power </a:t>
            </a:r>
            <a:r>
              <a:rPr lang="es-ES" dirty="0" err="1" smtClean="0"/>
              <a:t>Automation</a:t>
            </a:r>
            <a:r>
              <a:rPr lang="es-ES" dirty="0" smtClean="0"/>
              <a:t>, </a:t>
            </a:r>
            <a:r>
              <a:rPr lang="es-ES" dirty="0" err="1" smtClean="0"/>
              <a:t>Discrete</a:t>
            </a:r>
            <a:r>
              <a:rPr lang="es-ES" dirty="0" smtClean="0"/>
              <a:t> </a:t>
            </a:r>
            <a:r>
              <a:rPr lang="es-ES" dirty="0" err="1" smtClean="0"/>
              <a:t>Automation</a:t>
            </a:r>
            <a:r>
              <a:rPr lang="es-ES" dirty="0" smtClean="0"/>
              <a:t> and </a:t>
            </a:r>
            <a:r>
              <a:rPr lang="es-ES" dirty="0" err="1" smtClean="0"/>
              <a:t>Motion</a:t>
            </a:r>
            <a:r>
              <a:rPr lang="es-ES" dirty="0" smtClean="0"/>
              <a:t> y </a:t>
            </a:r>
            <a:r>
              <a:rPr lang="es-ES" dirty="0" err="1" smtClean="0"/>
              <a:t>Low</a:t>
            </a:r>
            <a:r>
              <a:rPr lang="es-ES" dirty="0" smtClean="0"/>
              <a:t> </a:t>
            </a:r>
            <a:r>
              <a:rPr lang="es-ES" dirty="0" err="1" smtClean="0"/>
              <a:t>Voltage</a:t>
            </a:r>
            <a:r>
              <a:rPr lang="es-ES" dirty="0" smtClean="0"/>
              <a:t> </a:t>
            </a:r>
            <a:r>
              <a:rPr lang="es-ES" dirty="0" err="1" smtClean="0"/>
              <a:t>Products</a:t>
            </a:r>
            <a:r>
              <a:rPr lang="es-ES" dirty="0" smtClean="0"/>
              <a:t>.</a:t>
            </a:r>
          </a:p>
          <a:p>
            <a:r>
              <a:rPr lang="es-ES" dirty="0" smtClean="0"/>
              <a:t>Desde 2016 la compañía comenzó un proceso de reestructuración hacia cuatro divisiones: división </a:t>
            </a:r>
            <a:r>
              <a:rPr lang="es-ES" dirty="0" err="1" smtClean="0"/>
              <a:t>Electrification</a:t>
            </a:r>
            <a:r>
              <a:rPr lang="es-ES" dirty="0" smtClean="0"/>
              <a:t> </a:t>
            </a:r>
            <a:r>
              <a:rPr lang="es-ES" dirty="0" err="1" smtClean="0"/>
              <a:t>Products</a:t>
            </a:r>
            <a:r>
              <a:rPr lang="es-ES" dirty="0" smtClean="0"/>
              <a:t> (electrificación de todos los puntos de consumo), división </a:t>
            </a:r>
            <a:r>
              <a:rPr lang="es-ES" dirty="0" err="1" smtClean="0"/>
              <a:t>Robotics</a:t>
            </a:r>
            <a:r>
              <a:rPr lang="es-ES" dirty="0" smtClean="0"/>
              <a:t> and </a:t>
            </a:r>
            <a:r>
              <a:rPr lang="es-ES" dirty="0" err="1" smtClean="0"/>
              <a:t>Motion</a:t>
            </a:r>
            <a:r>
              <a:rPr lang="es-ES" dirty="0" smtClean="0"/>
              <a:t> (soluciones de robótica y de movimiento inteligente), Industrial </a:t>
            </a:r>
            <a:r>
              <a:rPr lang="es-ES" dirty="0" err="1" smtClean="0"/>
              <a:t>Automation</a:t>
            </a:r>
            <a:r>
              <a:rPr lang="es-ES" dirty="0" smtClean="0"/>
              <a:t> (automatización industrial) y Power </a:t>
            </a:r>
            <a:r>
              <a:rPr lang="es-ES" dirty="0" err="1" smtClean="0"/>
              <a:t>Grids</a:t>
            </a:r>
            <a:r>
              <a:rPr lang="es-ES" dirty="0" smtClean="0"/>
              <a:t> (desarrollo de redes eléctricas).</a:t>
            </a:r>
            <a:r>
              <a:rPr lang="es-ES" baseline="30000" dirty="0" smtClean="0">
                <a:hlinkClick r:id="rId4"/>
              </a:rPr>
              <a:t>1</a:t>
            </a:r>
            <a:r>
              <a:rPr lang="es-ES" dirty="0" smtClean="0"/>
              <a:t>​</a:t>
            </a:r>
            <a:endParaRPr lang="es-ES" dirty="0" smtClean="0"/>
          </a:p>
        </p:txBody>
      </p:sp>
      <p:sp>
        <p:nvSpPr>
          <p:cNvPr id="4" name="Slide Number Placeholder 3"/>
          <p:cNvSpPr>
            <a:spLocks noGrp="1"/>
          </p:cNvSpPr>
          <p:nvPr>
            <p:ph type="sldNum" sz="quarter" idx="10"/>
          </p:nvPr>
        </p:nvSpPr>
        <p:spPr/>
        <p:txBody>
          <a:bodyPr/>
          <a:lstStyle/>
          <a:p>
            <a:fld id="{3A94E69C-C28A-4BE6-BE89-71D8FB2035FD}" type="slidenum">
              <a:rPr lang="en-US" smtClean="0"/>
              <a:t>6</a:t>
            </a:fld>
            <a:endParaRPr lang="en-US"/>
          </a:p>
        </p:txBody>
      </p:sp>
    </p:spTree>
    <p:extLst>
      <p:ext uri="{BB962C8B-B14F-4D97-AF65-F5344CB8AC3E}">
        <p14:creationId xmlns:p14="http://schemas.microsoft.com/office/powerpoint/2010/main" val="23591989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352" y="441960"/>
            <a:ext cx="6092826"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A94E69C-C28A-4BE6-BE89-71D8FB2035FD}" type="slidenum">
              <a:rPr lang="en-US" smtClean="0"/>
              <a:t>7</a:t>
            </a:fld>
            <a:endParaRPr lang="en-US"/>
          </a:p>
        </p:txBody>
      </p:sp>
    </p:spTree>
    <p:extLst>
      <p:ext uri="{BB962C8B-B14F-4D97-AF65-F5344CB8AC3E}">
        <p14:creationId xmlns:p14="http://schemas.microsoft.com/office/powerpoint/2010/main" val="35390252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3822" y="411480"/>
            <a:ext cx="6092826"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A94E69C-C28A-4BE6-BE89-71D8FB2035FD}" type="slidenum">
              <a:rPr lang="en-US" smtClean="0"/>
              <a:t>8</a:t>
            </a:fld>
            <a:endParaRPr lang="en-US"/>
          </a:p>
        </p:txBody>
      </p:sp>
    </p:spTree>
    <p:extLst>
      <p:ext uri="{BB962C8B-B14F-4D97-AF65-F5344CB8AC3E}">
        <p14:creationId xmlns:p14="http://schemas.microsoft.com/office/powerpoint/2010/main" val="6537392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352" y="513080"/>
            <a:ext cx="6092826"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A94E69C-C28A-4BE6-BE89-71D8FB2035FD}" type="slidenum">
              <a:rPr lang="en-US" smtClean="0"/>
              <a:t>9</a:t>
            </a:fld>
            <a:endParaRPr lang="en-US"/>
          </a:p>
        </p:txBody>
      </p:sp>
    </p:spTree>
    <p:extLst>
      <p:ext uri="{BB962C8B-B14F-4D97-AF65-F5344CB8AC3E}">
        <p14:creationId xmlns:p14="http://schemas.microsoft.com/office/powerpoint/2010/main" val="42981544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01_Cover">
    <p:spTree>
      <p:nvGrpSpPr>
        <p:cNvPr id="1" name=""/>
        <p:cNvGrpSpPr/>
        <p:nvPr/>
      </p:nvGrpSpPr>
      <p:grpSpPr>
        <a:xfrm>
          <a:off x="0" y="0"/>
          <a:ext cx="0" cy="0"/>
          <a:chOff x="0" y="0"/>
          <a:chExt cx="0" cy="0"/>
        </a:xfrm>
      </p:grpSpPr>
      <p:pic>
        <p:nvPicPr>
          <p:cNvPr id="1027" name="Picture 3"/>
          <p:cNvPicPr>
            <a:picLocks noChangeAspect="1" noChangeArrowheads="1"/>
          </p:cNvPicPr>
          <p:nvPr userDrawn="1"/>
        </p:nvPicPr>
        <p:blipFill rotWithShape="1">
          <a:blip r:embed="rId2" cstate="screen">
            <a:extLst>
              <a:ext uri="{28A0092B-C50C-407E-A947-70E740481C1C}">
                <a14:useLocalDpi xmlns:a14="http://schemas.microsoft.com/office/drawing/2010/main"/>
              </a:ext>
            </a:extLst>
          </a:blip>
          <a:srcRect/>
          <a:stretch/>
        </p:blipFill>
        <p:spPr bwMode="gray">
          <a:xfrm>
            <a:off x="0" y="0"/>
            <a:ext cx="12190413" cy="6858000"/>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Rounded Corners 12"/>
          <p:cNvSpPr/>
          <p:nvPr userDrawn="1"/>
        </p:nvSpPr>
        <p:spPr bwMode="gray">
          <a:xfrm>
            <a:off x="273863" y="365752"/>
            <a:ext cx="1247775" cy="186698"/>
          </a:xfrm>
          <a:prstGeom prst="roundRect">
            <a:avLst>
              <a:gd name="adj" fmla="val 5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r>
              <a:rPr lang="en-US" sz="700" dirty="0"/>
              <a:t>CONFIDENTIAL</a:t>
            </a:r>
          </a:p>
        </p:txBody>
      </p:sp>
      <p:pic>
        <p:nvPicPr>
          <p:cNvPr id="15" name="Picture 14"/>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009868" y="6152859"/>
            <a:ext cx="896803" cy="350784"/>
          </a:xfrm>
          <a:prstGeom prst="rect">
            <a:avLst/>
          </a:prstGeom>
        </p:spPr>
      </p:pic>
      <p:sp>
        <p:nvSpPr>
          <p:cNvPr id="16" name="Text Placeholder 17"/>
          <p:cNvSpPr>
            <a:spLocks noGrp="1"/>
          </p:cNvSpPr>
          <p:nvPr>
            <p:ph type="body" sz="quarter" idx="13" hasCustomPrompt="1"/>
          </p:nvPr>
        </p:nvSpPr>
        <p:spPr bwMode="gray">
          <a:xfrm>
            <a:off x="273863" y="5076693"/>
            <a:ext cx="11629504" cy="147520"/>
          </a:xfrm>
        </p:spPr>
        <p:txBody>
          <a:bodyPr lIns="0" tIns="0" rIns="0" bIns="0" anchor="b"/>
          <a:lstStyle>
            <a:lvl1pPr marL="1588" indent="0">
              <a:buFont typeface="Arial" panose="020B0604020202020204" pitchFamily="34" charset="0"/>
              <a:buNone/>
              <a:defRPr sz="1000" cap="all" baseline="0"/>
            </a:lvl1pPr>
            <a:lvl2pPr marL="1588" indent="0">
              <a:buNone/>
              <a:defRPr sz="1400" cap="all" baseline="0"/>
            </a:lvl2pPr>
            <a:lvl3pPr marL="1588" indent="0">
              <a:buNone/>
              <a:defRPr sz="1400" cap="all" baseline="0"/>
            </a:lvl3pPr>
            <a:lvl4pPr marL="1588" indent="0">
              <a:buNone/>
              <a:defRPr sz="1400" cap="all" baseline="0"/>
            </a:lvl4pPr>
            <a:lvl5pPr marL="1588" indent="0">
              <a:buNone/>
              <a:defRPr sz="1400" cap="all" baseline="0"/>
            </a:lvl5pPr>
            <a:lvl6pPr marL="1588" indent="0">
              <a:buNone/>
              <a:defRPr sz="1400" cap="all" baseline="0"/>
            </a:lvl6pPr>
            <a:lvl7pPr marL="1588" indent="0">
              <a:buNone/>
              <a:defRPr sz="1400" cap="all" baseline="0"/>
            </a:lvl7pPr>
            <a:lvl8pPr marL="1588" indent="0">
              <a:buNone/>
              <a:defRPr sz="1400" cap="all" baseline="0"/>
            </a:lvl8pPr>
            <a:lvl9pPr marL="1588" indent="0">
              <a:buNone/>
              <a:defRPr sz="1400" cap="all" baseline="0"/>
            </a:lvl9pPr>
          </a:lstStyle>
          <a:p>
            <a:pPr lvl="0"/>
            <a:r>
              <a:rPr lang="en-US" dirty="0"/>
              <a:t>Click to edit Master text styles</a:t>
            </a:r>
          </a:p>
        </p:txBody>
      </p:sp>
      <p:sp>
        <p:nvSpPr>
          <p:cNvPr id="17" name="Title 1"/>
          <p:cNvSpPr>
            <a:spLocks noGrp="1"/>
          </p:cNvSpPr>
          <p:nvPr>
            <p:ph type="ctrTitle" hasCustomPrompt="1"/>
          </p:nvPr>
        </p:nvSpPr>
        <p:spPr bwMode="gray">
          <a:xfrm>
            <a:off x="273863" y="5293054"/>
            <a:ext cx="11629504" cy="427497"/>
          </a:xfrm>
        </p:spPr>
        <p:txBody>
          <a:bodyPr/>
          <a:lstStyle>
            <a:lvl1pPr>
              <a:defRPr sz="3200"/>
            </a:lvl1pPr>
          </a:lstStyle>
          <a:p>
            <a:r>
              <a:rPr lang="en-US" dirty="0"/>
              <a:t>Click to edit Master title style</a:t>
            </a:r>
          </a:p>
        </p:txBody>
      </p:sp>
      <p:sp>
        <p:nvSpPr>
          <p:cNvPr id="19" name="Subtitle 2"/>
          <p:cNvSpPr>
            <a:spLocks noGrp="1"/>
          </p:cNvSpPr>
          <p:nvPr>
            <p:ph type="subTitle" idx="1"/>
          </p:nvPr>
        </p:nvSpPr>
        <p:spPr bwMode="gray">
          <a:xfrm>
            <a:off x="273863" y="5785540"/>
            <a:ext cx="11629504" cy="287188"/>
          </a:xfrm>
        </p:spPr>
        <p:txBody>
          <a:bodyPr lIns="0" tIns="0" rIns="0" bIns="0"/>
          <a:lstStyle>
            <a:lvl1pPr marL="0" indent="0" algn="l">
              <a:buNone/>
              <a:defRPr sz="20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dirty="0"/>
              <a:t>Click to edit Master subtitle style</a:t>
            </a:r>
          </a:p>
        </p:txBody>
      </p:sp>
      <p:sp>
        <p:nvSpPr>
          <p:cNvPr id="21" name="Text Placeholder 19"/>
          <p:cNvSpPr>
            <a:spLocks noGrp="1"/>
          </p:cNvSpPr>
          <p:nvPr>
            <p:ph type="body" sz="quarter" idx="14" hasCustomPrompt="1"/>
          </p:nvPr>
        </p:nvSpPr>
        <p:spPr bwMode="gray">
          <a:xfrm>
            <a:off x="277167" y="6146509"/>
            <a:ext cx="11629504" cy="216000"/>
          </a:xfrm>
        </p:spPr>
        <p:txBody>
          <a:bodyPr lIns="0" tIns="0" rIns="0" bIns="0"/>
          <a:lstStyle>
            <a:lvl1pPr marL="0" indent="0">
              <a:buFont typeface="Arial" panose="020B0604020202020204" pitchFamily="34" charset="0"/>
              <a:buNone/>
              <a:defRPr sz="1400"/>
            </a:lvl1pPr>
            <a:lvl2pPr marL="0" indent="0">
              <a:buNone/>
              <a:defRPr sz="2000"/>
            </a:lvl2pPr>
            <a:lvl3pPr marL="0" indent="0">
              <a:buNone/>
              <a:defRPr sz="2000"/>
            </a:lvl3pPr>
            <a:lvl4pPr marL="0" indent="0">
              <a:buNone/>
              <a:defRPr sz="2000"/>
            </a:lvl4pPr>
            <a:lvl5pPr marL="0" indent="0">
              <a:buNone/>
              <a:defRPr sz="2000"/>
            </a:lvl5pPr>
            <a:lvl6pPr marL="0" indent="0">
              <a:buNone/>
              <a:defRPr sz="2000"/>
            </a:lvl6pPr>
            <a:lvl7pPr marL="0" indent="0">
              <a:buNone/>
              <a:defRPr sz="2000"/>
            </a:lvl7pPr>
            <a:lvl8pPr marL="0" indent="0">
              <a:buNone/>
              <a:defRPr sz="2000"/>
            </a:lvl8pPr>
            <a:lvl9pPr marL="0" indent="0">
              <a:buNone/>
              <a:defRPr sz="2000"/>
            </a:lvl9pPr>
          </a:lstStyle>
          <a:p>
            <a:pPr lvl="0"/>
            <a:r>
              <a:rPr lang="en-US" dirty="0"/>
              <a:t>Click to edit Master text styles</a:t>
            </a:r>
          </a:p>
        </p:txBody>
      </p:sp>
      <p:sp>
        <p:nvSpPr>
          <p:cNvPr id="22" name="Rectangle 21"/>
          <p:cNvSpPr/>
          <p:nvPr userDrawn="1"/>
        </p:nvSpPr>
        <p:spPr bwMode="gray">
          <a:xfrm>
            <a:off x="273863" y="4916508"/>
            <a:ext cx="408783" cy="5483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677339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02_Cover - optional picture">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009868" y="6152859"/>
            <a:ext cx="896803" cy="350784"/>
          </a:xfrm>
          <a:prstGeom prst="rect">
            <a:avLst/>
          </a:prstGeom>
        </p:spPr>
      </p:pic>
      <p:sp>
        <p:nvSpPr>
          <p:cNvPr id="19" name="Text Placeholder 17"/>
          <p:cNvSpPr>
            <a:spLocks noGrp="1"/>
          </p:cNvSpPr>
          <p:nvPr>
            <p:ph type="body" sz="quarter" idx="13" hasCustomPrompt="1"/>
          </p:nvPr>
        </p:nvSpPr>
        <p:spPr bwMode="gray">
          <a:xfrm>
            <a:off x="273863" y="5076693"/>
            <a:ext cx="11629504" cy="147520"/>
          </a:xfrm>
        </p:spPr>
        <p:txBody>
          <a:bodyPr lIns="0" tIns="0" rIns="0" bIns="0" anchor="b"/>
          <a:lstStyle>
            <a:lvl1pPr marL="1588" indent="0">
              <a:buFont typeface="Arial" panose="020B0604020202020204" pitchFamily="34" charset="0"/>
              <a:buNone/>
              <a:defRPr sz="1000" cap="all" baseline="0"/>
            </a:lvl1pPr>
            <a:lvl2pPr marL="1588" indent="0">
              <a:buNone/>
              <a:defRPr sz="1400" cap="all" baseline="0"/>
            </a:lvl2pPr>
            <a:lvl3pPr marL="1588" indent="0">
              <a:buNone/>
              <a:defRPr sz="1400" cap="all" baseline="0"/>
            </a:lvl3pPr>
            <a:lvl4pPr marL="1588" indent="0">
              <a:buNone/>
              <a:defRPr sz="1400" cap="all" baseline="0"/>
            </a:lvl4pPr>
            <a:lvl5pPr marL="1588" indent="0">
              <a:buNone/>
              <a:defRPr sz="1400" cap="all" baseline="0"/>
            </a:lvl5pPr>
            <a:lvl6pPr marL="1588" indent="0">
              <a:buNone/>
              <a:defRPr sz="1400" cap="all" baseline="0"/>
            </a:lvl6pPr>
            <a:lvl7pPr marL="1588" indent="0">
              <a:buNone/>
              <a:defRPr sz="1400" cap="all" baseline="0"/>
            </a:lvl7pPr>
            <a:lvl8pPr marL="1588" indent="0">
              <a:buNone/>
              <a:defRPr sz="1400" cap="all" baseline="0"/>
            </a:lvl8pPr>
            <a:lvl9pPr marL="1588" indent="0">
              <a:buNone/>
              <a:defRPr sz="1400" cap="all" baseline="0"/>
            </a:lvl9pPr>
          </a:lstStyle>
          <a:p>
            <a:pPr lvl="0"/>
            <a:r>
              <a:rPr lang="en-US" dirty="0"/>
              <a:t>Click to edit Master text styles</a:t>
            </a:r>
          </a:p>
        </p:txBody>
      </p:sp>
      <p:sp>
        <p:nvSpPr>
          <p:cNvPr id="21" name="Title 1"/>
          <p:cNvSpPr>
            <a:spLocks noGrp="1"/>
          </p:cNvSpPr>
          <p:nvPr>
            <p:ph type="ctrTitle" hasCustomPrompt="1"/>
          </p:nvPr>
        </p:nvSpPr>
        <p:spPr bwMode="gray">
          <a:xfrm>
            <a:off x="273863" y="5293054"/>
            <a:ext cx="11629504" cy="427497"/>
          </a:xfrm>
        </p:spPr>
        <p:txBody>
          <a:bodyPr/>
          <a:lstStyle>
            <a:lvl1pPr>
              <a:defRPr sz="3200"/>
            </a:lvl1pPr>
          </a:lstStyle>
          <a:p>
            <a:r>
              <a:rPr lang="en-US" dirty="0"/>
              <a:t>Click to edit Master title style</a:t>
            </a:r>
          </a:p>
        </p:txBody>
      </p:sp>
      <p:sp>
        <p:nvSpPr>
          <p:cNvPr id="22" name="Subtitle 2"/>
          <p:cNvSpPr>
            <a:spLocks noGrp="1"/>
          </p:cNvSpPr>
          <p:nvPr>
            <p:ph type="subTitle" idx="1"/>
          </p:nvPr>
        </p:nvSpPr>
        <p:spPr bwMode="gray">
          <a:xfrm>
            <a:off x="273863" y="5785540"/>
            <a:ext cx="11629504" cy="287188"/>
          </a:xfrm>
        </p:spPr>
        <p:txBody>
          <a:bodyPr lIns="0" tIns="0" rIns="0" bIns="0"/>
          <a:lstStyle>
            <a:lvl1pPr marL="0" indent="0" algn="l">
              <a:buNone/>
              <a:defRPr sz="20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dirty="0"/>
              <a:t>Click to edit Master subtitle style</a:t>
            </a:r>
          </a:p>
        </p:txBody>
      </p:sp>
      <p:sp>
        <p:nvSpPr>
          <p:cNvPr id="23" name="Text Placeholder 19"/>
          <p:cNvSpPr>
            <a:spLocks noGrp="1"/>
          </p:cNvSpPr>
          <p:nvPr>
            <p:ph type="body" sz="quarter" idx="14" hasCustomPrompt="1"/>
          </p:nvPr>
        </p:nvSpPr>
        <p:spPr bwMode="gray">
          <a:xfrm>
            <a:off x="277167" y="6146509"/>
            <a:ext cx="11629504" cy="216000"/>
          </a:xfrm>
        </p:spPr>
        <p:txBody>
          <a:bodyPr lIns="0" tIns="0" rIns="0" bIns="0"/>
          <a:lstStyle>
            <a:lvl1pPr marL="0" indent="0">
              <a:buFont typeface="Arial" panose="020B0604020202020204" pitchFamily="34" charset="0"/>
              <a:buNone/>
              <a:defRPr sz="1400"/>
            </a:lvl1pPr>
            <a:lvl2pPr marL="0" indent="0">
              <a:buNone/>
              <a:defRPr sz="2000"/>
            </a:lvl2pPr>
            <a:lvl3pPr marL="0" indent="0">
              <a:buNone/>
              <a:defRPr sz="2000"/>
            </a:lvl3pPr>
            <a:lvl4pPr marL="0" indent="0">
              <a:buNone/>
              <a:defRPr sz="2000"/>
            </a:lvl4pPr>
            <a:lvl5pPr marL="0" indent="0">
              <a:buNone/>
              <a:defRPr sz="2000"/>
            </a:lvl5pPr>
            <a:lvl6pPr marL="0" indent="0">
              <a:buNone/>
              <a:defRPr sz="2000"/>
            </a:lvl6pPr>
            <a:lvl7pPr marL="0" indent="0">
              <a:buNone/>
              <a:defRPr sz="2000"/>
            </a:lvl7pPr>
            <a:lvl8pPr marL="0" indent="0">
              <a:buNone/>
              <a:defRPr sz="2000"/>
            </a:lvl8pPr>
            <a:lvl9pPr marL="0" indent="0">
              <a:buNone/>
              <a:defRPr sz="2000"/>
            </a:lvl9pPr>
          </a:lstStyle>
          <a:p>
            <a:pPr lvl="0"/>
            <a:r>
              <a:rPr lang="en-US" dirty="0"/>
              <a:t>Click to edit Master text styles</a:t>
            </a:r>
          </a:p>
        </p:txBody>
      </p:sp>
      <p:sp>
        <p:nvSpPr>
          <p:cNvPr id="7" name="Rectangle: Rounded Corners 6"/>
          <p:cNvSpPr/>
          <p:nvPr userDrawn="1"/>
        </p:nvSpPr>
        <p:spPr bwMode="gray">
          <a:xfrm>
            <a:off x="273863" y="365752"/>
            <a:ext cx="1247775" cy="186698"/>
          </a:xfrm>
          <a:prstGeom prst="roundRect">
            <a:avLst>
              <a:gd name="adj" fmla="val 5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r>
              <a:rPr lang="en-US" sz="700" dirty="0"/>
              <a:t>CONFIDENTIAL</a:t>
            </a:r>
          </a:p>
        </p:txBody>
      </p:sp>
      <p:sp>
        <p:nvSpPr>
          <p:cNvPr id="9" name="Rectangle 8"/>
          <p:cNvSpPr/>
          <p:nvPr userDrawn="1"/>
        </p:nvSpPr>
        <p:spPr bwMode="gray">
          <a:xfrm>
            <a:off x="273863" y="4916508"/>
            <a:ext cx="408783" cy="5483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170960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5_Cover - optional picture">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a:srcRect b="6897"/>
          <a:stretch/>
        </p:blipFill>
        <p:spPr>
          <a:xfrm>
            <a:off x="0" y="0"/>
            <a:ext cx="12197257" cy="6858000"/>
          </a:xfrm>
          <a:prstGeom prst="rect">
            <a:avLst/>
          </a:prstGeom>
        </p:spPr>
      </p:pic>
      <p:sp>
        <p:nvSpPr>
          <p:cNvPr id="9" name="Subtitle 2"/>
          <p:cNvSpPr>
            <a:spLocks noGrp="1"/>
          </p:cNvSpPr>
          <p:nvPr>
            <p:ph type="subTitle" idx="13"/>
          </p:nvPr>
        </p:nvSpPr>
        <p:spPr bwMode="gray">
          <a:xfrm>
            <a:off x="279400" y="1254278"/>
            <a:ext cx="11626834" cy="504000"/>
          </a:xfrm>
        </p:spPr>
        <p:txBody>
          <a:bodyPr lIns="0" tIns="0" rIns="0" bIns="0"/>
          <a:lstStyle>
            <a:lvl1pPr marL="0" indent="0" algn="l">
              <a:buNone/>
              <a:defRPr lang="en-US" sz="4000" b="1" kern="1200" dirty="0" smtClean="0">
                <a:solidFill>
                  <a:schemeClr val="bg1"/>
                </a:solidFill>
                <a:latin typeface="+mj-lt"/>
                <a:ea typeface="+mj-ea"/>
                <a:cs typeface="+mj-cs"/>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dirty="0"/>
              <a:t>Click to edit Master subtitle style</a:t>
            </a:r>
          </a:p>
        </p:txBody>
      </p:sp>
      <p:sp>
        <p:nvSpPr>
          <p:cNvPr id="10" name="Title 1"/>
          <p:cNvSpPr>
            <a:spLocks noGrp="1"/>
          </p:cNvSpPr>
          <p:nvPr>
            <p:ph type="title"/>
          </p:nvPr>
        </p:nvSpPr>
        <p:spPr>
          <a:xfrm>
            <a:off x="279400" y="622789"/>
            <a:ext cx="11626834" cy="558311"/>
          </a:xfrm>
        </p:spPr>
        <p:txBody>
          <a:bodyPr/>
          <a:lstStyle>
            <a:lvl1pPr>
              <a:defRPr sz="4000">
                <a:solidFill>
                  <a:schemeClr val="bg1"/>
                </a:solidFill>
              </a:defRPr>
            </a:lvl1pPr>
          </a:lstStyle>
          <a:p>
            <a:r>
              <a:rPr lang="en-US" dirty="0"/>
              <a:t>Click to edit Master title style</a:t>
            </a:r>
          </a:p>
        </p:txBody>
      </p:sp>
      <p:sp>
        <p:nvSpPr>
          <p:cNvPr id="4" name="Text Placeholder 3"/>
          <p:cNvSpPr>
            <a:spLocks noGrp="1"/>
          </p:cNvSpPr>
          <p:nvPr>
            <p:ph type="body" sz="quarter" idx="14" hasCustomPrompt="1"/>
          </p:nvPr>
        </p:nvSpPr>
        <p:spPr>
          <a:xfrm>
            <a:off x="279400" y="1850505"/>
            <a:ext cx="11626834" cy="411675"/>
          </a:xfrm>
        </p:spPr>
        <p:txBody>
          <a:bodyPr lIns="0" tIns="0" rIns="0" bIns="0"/>
          <a:lstStyle>
            <a:lvl1pPr>
              <a:defRPr lang="en-US" sz="2800" b="0" kern="1200" dirty="0" smtClean="0">
                <a:solidFill>
                  <a:schemeClr val="bg1"/>
                </a:solidFill>
                <a:latin typeface="+mj-lt"/>
                <a:ea typeface="+mj-ea"/>
                <a:cs typeface="+mj-cs"/>
              </a:defRPr>
            </a:lvl1pPr>
          </a:lstStyle>
          <a:p>
            <a:pPr lvl="0"/>
            <a:r>
              <a:rPr lang="en-US" dirty="0"/>
              <a:t>Click to edit Master subtitle style</a:t>
            </a:r>
          </a:p>
        </p:txBody>
      </p:sp>
      <p:sp>
        <p:nvSpPr>
          <p:cNvPr id="16" name="Rectangle 15"/>
          <p:cNvSpPr/>
          <p:nvPr userDrawn="1"/>
        </p:nvSpPr>
        <p:spPr bwMode="gray">
          <a:xfrm>
            <a:off x="279400" y="374937"/>
            <a:ext cx="514350" cy="724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660372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6_Cover - optional picture">
    <p:spTree>
      <p:nvGrpSpPr>
        <p:cNvPr id="1" name=""/>
        <p:cNvGrpSpPr/>
        <p:nvPr/>
      </p:nvGrpSpPr>
      <p:grpSpPr>
        <a:xfrm>
          <a:off x="0" y="0"/>
          <a:ext cx="0" cy="0"/>
          <a:chOff x="0" y="0"/>
          <a:chExt cx="0" cy="0"/>
        </a:xfrm>
      </p:grpSpPr>
      <p:sp>
        <p:nvSpPr>
          <p:cNvPr id="2" name="Rectangle 1"/>
          <p:cNvSpPr/>
          <p:nvPr userDrawn="1"/>
        </p:nvSpPr>
        <p:spPr bwMode="gray">
          <a:xfrm>
            <a:off x="0" y="0"/>
            <a:ext cx="12190413"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en-US" sz="1400" dirty="0" err="1"/>
          </a:p>
        </p:txBody>
      </p:sp>
      <p:sp>
        <p:nvSpPr>
          <p:cNvPr id="9" name="Subtitle 2"/>
          <p:cNvSpPr>
            <a:spLocks noGrp="1"/>
          </p:cNvSpPr>
          <p:nvPr>
            <p:ph type="subTitle" idx="13"/>
          </p:nvPr>
        </p:nvSpPr>
        <p:spPr bwMode="gray">
          <a:xfrm>
            <a:off x="279400" y="1254278"/>
            <a:ext cx="11626834" cy="504000"/>
          </a:xfrm>
        </p:spPr>
        <p:txBody>
          <a:bodyPr lIns="0" tIns="0" rIns="0" bIns="0"/>
          <a:lstStyle>
            <a:lvl1pPr marL="0" indent="0" algn="l">
              <a:buNone/>
              <a:defRPr lang="en-US" sz="4000" b="1" kern="1200" dirty="0" smtClean="0">
                <a:solidFill>
                  <a:schemeClr val="bg1"/>
                </a:solidFill>
                <a:latin typeface="+mj-lt"/>
                <a:ea typeface="+mj-ea"/>
                <a:cs typeface="+mj-cs"/>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dirty="0"/>
              <a:t>Click to edit Master subtitle style</a:t>
            </a:r>
          </a:p>
        </p:txBody>
      </p:sp>
      <p:sp>
        <p:nvSpPr>
          <p:cNvPr id="10" name="Title 1"/>
          <p:cNvSpPr>
            <a:spLocks noGrp="1"/>
          </p:cNvSpPr>
          <p:nvPr>
            <p:ph type="title"/>
          </p:nvPr>
        </p:nvSpPr>
        <p:spPr>
          <a:xfrm>
            <a:off x="279400" y="622789"/>
            <a:ext cx="11626834" cy="558311"/>
          </a:xfrm>
        </p:spPr>
        <p:txBody>
          <a:bodyPr/>
          <a:lstStyle>
            <a:lvl1pPr>
              <a:defRPr sz="4000">
                <a:solidFill>
                  <a:schemeClr val="bg1"/>
                </a:solidFill>
              </a:defRPr>
            </a:lvl1pPr>
          </a:lstStyle>
          <a:p>
            <a:r>
              <a:rPr lang="en-US" dirty="0"/>
              <a:t>Click to edit Master title style</a:t>
            </a:r>
          </a:p>
        </p:txBody>
      </p:sp>
      <p:sp>
        <p:nvSpPr>
          <p:cNvPr id="4" name="Text Placeholder 3"/>
          <p:cNvSpPr>
            <a:spLocks noGrp="1"/>
          </p:cNvSpPr>
          <p:nvPr>
            <p:ph type="body" sz="quarter" idx="14" hasCustomPrompt="1"/>
          </p:nvPr>
        </p:nvSpPr>
        <p:spPr>
          <a:xfrm>
            <a:off x="279400" y="1850505"/>
            <a:ext cx="11626834" cy="411675"/>
          </a:xfrm>
        </p:spPr>
        <p:txBody>
          <a:bodyPr lIns="0" tIns="0" rIns="0" bIns="0"/>
          <a:lstStyle>
            <a:lvl1pPr>
              <a:defRPr lang="en-US" sz="2800" b="0" kern="1200" dirty="0" smtClean="0">
                <a:solidFill>
                  <a:schemeClr val="bg1"/>
                </a:solidFill>
                <a:latin typeface="+mj-lt"/>
                <a:ea typeface="+mj-ea"/>
                <a:cs typeface="+mj-cs"/>
              </a:defRPr>
            </a:lvl1pPr>
          </a:lstStyle>
          <a:p>
            <a:pPr lvl="0"/>
            <a:r>
              <a:rPr lang="en-US" dirty="0"/>
              <a:t>Click to edit Master subtitle style</a:t>
            </a:r>
          </a:p>
        </p:txBody>
      </p:sp>
      <p:sp>
        <p:nvSpPr>
          <p:cNvPr id="16" name="Rectangle 15"/>
          <p:cNvSpPr/>
          <p:nvPr userDrawn="1"/>
        </p:nvSpPr>
        <p:spPr bwMode="gray">
          <a:xfrm>
            <a:off x="279400" y="374937"/>
            <a:ext cx="514350" cy="724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776080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Cover - optional picture">
    <p:spTree>
      <p:nvGrpSpPr>
        <p:cNvPr id="1" name=""/>
        <p:cNvGrpSpPr/>
        <p:nvPr/>
      </p:nvGrpSpPr>
      <p:grpSpPr>
        <a:xfrm>
          <a:off x="0" y="0"/>
          <a:ext cx="0" cy="0"/>
          <a:chOff x="0" y="0"/>
          <a:chExt cx="0" cy="0"/>
        </a:xfrm>
      </p:grpSpPr>
      <p:sp>
        <p:nvSpPr>
          <p:cNvPr id="9" name="Subtitle 2"/>
          <p:cNvSpPr>
            <a:spLocks noGrp="1"/>
          </p:cNvSpPr>
          <p:nvPr>
            <p:ph type="subTitle" idx="13"/>
          </p:nvPr>
        </p:nvSpPr>
        <p:spPr bwMode="gray">
          <a:xfrm>
            <a:off x="279400" y="1254278"/>
            <a:ext cx="11626834" cy="504000"/>
          </a:xfrm>
        </p:spPr>
        <p:txBody>
          <a:bodyPr lIns="0" tIns="0" rIns="0" bIns="0"/>
          <a:lstStyle>
            <a:lvl1pPr marL="0" indent="0" algn="l">
              <a:buNone/>
              <a:defRPr lang="en-US" sz="4000" b="1" kern="1200" dirty="0" smtClean="0">
                <a:solidFill>
                  <a:schemeClr val="tx1"/>
                </a:solidFill>
                <a:latin typeface="+mj-lt"/>
                <a:ea typeface="+mj-ea"/>
                <a:cs typeface="+mj-cs"/>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dirty="0"/>
              <a:t>Click to edit Master subtitle style</a:t>
            </a:r>
          </a:p>
        </p:txBody>
      </p:sp>
      <p:sp>
        <p:nvSpPr>
          <p:cNvPr id="10" name="Title 1"/>
          <p:cNvSpPr>
            <a:spLocks noGrp="1"/>
          </p:cNvSpPr>
          <p:nvPr>
            <p:ph type="title"/>
          </p:nvPr>
        </p:nvSpPr>
        <p:spPr>
          <a:xfrm>
            <a:off x="279400" y="622789"/>
            <a:ext cx="11626834" cy="558311"/>
          </a:xfrm>
        </p:spPr>
        <p:txBody>
          <a:bodyPr/>
          <a:lstStyle>
            <a:lvl1pPr>
              <a:defRPr sz="4000"/>
            </a:lvl1pPr>
          </a:lstStyle>
          <a:p>
            <a:r>
              <a:rPr lang="en-US" dirty="0"/>
              <a:t>Click to edit Master title style</a:t>
            </a:r>
          </a:p>
        </p:txBody>
      </p:sp>
      <p:sp>
        <p:nvSpPr>
          <p:cNvPr id="4" name="Text Placeholder 3"/>
          <p:cNvSpPr>
            <a:spLocks noGrp="1"/>
          </p:cNvSpPr>
          <p:nvPr>
            <p:ph type="body" sz="quarter" idx="14" hasCustomPrompt="1"/>
          </p:nvPr>
        </p:nvSpPr>
        <p:spPr>
          <a:xfrm>
            <a:off x="279400" y="1850505"/>
            <a:ext cx="11626834" cy="411675"/>
          </a:xfrm>
        </p:spPr>
        <p:txBody>
          <a:bodyPr lIns="0" tIns="0" rIns="0" bIns="0"/>
          <a:lstStyle>
            <a:lvl1pPr>
              <a:defRPr lang="en-US" sz="2800" b="0" kern="1200" dirty="0" smtClean="0">
                <a:solidFill>
                  <a:schemeClr val="tx1"/>
                </a:solidFill>
                <a:latin typeface="+mj-lt"/>
                <a:ea typeface="+mj-ea"/>
                <a:cs typeface="+mj-cs"/>
              </a:defRPr>
            </a:lvl1pPr>
          </a:lstStyle>
          <a:p>
            <a:pPr lvl="0"/>
            <a:r>
              <a:rPr lang="en-US" dirty="0"/>
              <a:t>Click to edit Master subtitle style</a:t>
            </a:r>
          </a:p>
        </p:txBody>
      </p:sp>
      <p:sp>
        <p:nvSpPr>
          <p:cNvPr id="16" name="Rectangle 15"/>
          <p:cNvSpPr/>
          <p:nvPr userDrawn="1"/>
        </p:nvSpPr>
        <p:spPr bwMode="gray">
          <a:xfrm>
            <a:off x="279400" y="374937"/>
            <a:ext cx="514350" cy="7241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885554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03_Agenda">
    <p:spTree>
      <p:nvGrpSpPr>
        <p:cNvPr id="1" name=""/>
        <p:cNvGrpSpPr/>
        <p:nvPr/>
      </p:nvGrpSpPr>
      <p:grpSpPr>
        <a:xfrm>
          <a:off x="0" y="0"/>
          <a:ext cx="0" cy="0"/>
          <a:chOff x="0" y="0"/>
          <a:chExt cx="0" cy="0"/>
        </a:xfrm>
      </p:grpSpPr>
      <p:sp>
        <p:nvSpPr>
          <p:cNvPr id="5" name="Text Placeholder 4"/>
          <p:cNvSpPr>
            <a:spLocks noGrp="1"/>
          </p:cNvSpPr>
          <p:nvPr>
            <p:ph type="body" sz="quarter" idx="17" hasCustomPrompt="1"/>
          </p:nvPr>
        </p:nvSpPr>
        <p:spPr bwMode="gray">
          <a:xfrm>
            <a:off x="275542" y="1819425"/>
            <a:ext cx="11630692" cy="4093946"/>
          </a:xfrm>
        </p:spPr>
        <p:txBody>
          <a:bodyPr/>
          <a:lstStyle>
            <a:lvl1pPr>
              <a:spcBef>
                <a:spcPts val="900"/>
              </a:spcBef>
              <a:defRPr sz="2000"/>
            </a:lvl1pPr>
            <a:lvl2pPr marL="0" indent="0">
              <a:spcBef>
                <a:spcPts val="900"/>
              </a:spcBef>
              <a:buNone/>
              <a:defRPr sz="2000">
                <a:solidFill>
                  <a:schemeClr val="accent4"/>
                </a:solidFill>
              </a:defRPr>
            </a:lvl2pPr>
            <a:lvl3pPr marL="252000" indent="-252000">
              <a:spcBef>
                <a:spcPts val="900"/>
              </a:spcBef>
              <a:buFont typeface="Symbol" panose="05050102010706020507" pitchFamily="18" charset="2"/>
              <a:buChar char="-"/>
              <a:defRPr sz="2000">
                <a:solidFill>
                  <a:schemeClr val="accent4"/>
                </a:solidFill>
              </a:defRPr>
            </a:lvl3pPr>
            <a:lvl4pPr marL="252000" indent="-252000">
              <a:spcBef>
                <a:spcPts val="900"/>
              </a:spcBef>
              <a:buFont typeface="Symbol" panose="05050102010706020507" pitchFamily="18" charset="2"/>
              <a:buChar char="-"/>
              <a:defRPr sz="2000">
                <a:solidFill>
                  <a:schemeClr val="accent4"/>
                </a:solidFill>
              </a:defRPr>
            </a:lvl4pPr>
            <a:lvl5pPr marL="252000" indent="-252000">
              <a:spcBef>
                <a:spcPts val="900"/>
              </a:spcBef>
              <a:buFont typeface="Symbol" panose="05050102010706020507" pitchFamily="18" charset="2"/>
              <a:buChar char="-"/>
              <a:defRPr sz="2000">
                <a:solidFill>
                  <a:schemeClr val="accent4"/>
                </a:solidFill>
              </a:defRPr>
            </a:lvl5pPr>
            <a:lvl6pPr marL="252000" indent="-252000">
              <a:spcBef>
                <a:spcPts val="900"/>
              </a:spcBef>
              <a:buFont typeface="Symbol" panose="05050102010706020507" pitchFamily="18" charset="2"/>
              <a:buChar char="-"/>
              <a:defRPr sz="2000">
                <a:solidFill>
                  <a:schemeClr val="accent4"/>
                </a:solidFill>
              </a:defRPr>
            </a:lvl6pPr>
            <a:lvl7pPr marL="252000" indent="-252000">
              <a:spcBef>
                <a:spcPts val="900"/>
              </a:spcBef>
              <a:buFont typeface="Symbol" panose="05050102010706020507" pitchFamily="18" charset="2"/>
              <a:buChar char="-"/>
              <a:defRPr sz="2000">
                <a:solidFill>
                  <a:schemeClr val="accent4"/>
                </a:solidFill>
              </a:defRPr>
            </a:lvl7pPr>
            <a:lvl8pPr marL="252000" indent="-252000">
              <a:spcBef>
                <a:spcPts val="900"/>
              </a:spcBef>
              <a:buFont typeface="Symbol" panose="05050102010706020507" pitchFamily="18" charset="2"/>
              <a:buChar char="-"/>
              <a:defRPr sz="2000">
                <a:solidFill>
                  <a:schemeClr val="accent4"/>
                </a:solidFill>
              </a:defRPr>
            </a:lvl8pPr>
            <a:lvl9pPr marL="252000" indent="-252000">
              <a:spcBef>
                <a:spcPts val="900"/>
              </a:spcBef>
              <a:buFont typeface="Symbol" panose="05050102010706020507" pitchFamily="18" charset="2"/>
              <a:buChar char="-"/>
              <a:defRPr sz="2000">
                <a:solidFill>
                  <a:schemeClr val="accent4"/>
                </a:solidFill>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Date Placeholder 7"/>
          <p:cNvSpPr>
            <a:spLocks noGrp="1"/>
          </p:cNvSpPr>
          <p:nvPr>
            <p:ph type="dt" sz="half" idx="14"/>
          </p:nvPr>
        </p:nvSpPr>
        <p:spPr bwMode="gray"/>
        <p:txBody>
          <a:bodyPr/>
          <a:lstStyle/>
          <a:p>
            <a:fld id="{E3EF050F-B85E-4E30-B69F-9970B4AED387}" type="datetime4">
              <a:rPr lang="en-US" smtClean="0"/>
              <a:t>August 21, 2017</a:t>
            </a:fld>
            <a:endParaRPr lang="en-US" dirty="0"/>
          </a:p>
        </p:txBody>
      </p:sp>
      <p:sp>
        <p:nvSpPr>
          <p:cNvPr id="9" name="Footer Placeholder 8"/>
          <p:cNvSpPr>
            <a:spLocks noGrp="1"/>
          </p:cNvSpPr>
          <p:nvPr>
            <p:ph type="ftr" sz="quarter" idx="15"/>
          </p:nvPr>
        </p:nvSpPr>
        <p:spPr bwMode="gray"/>
        <p:txBody>
          <a:bodyPr/>
          <a:lstStyle>
            <a:lvl1pPr>
              <a:defRPr>
                <a:solidFill>
                  <a:schemeClr val="accent4"/>
                </a:solidFill>
              </a:defRPr>
            </a:lvl1pPr>
          </a:lstStyle>
          <a:p>
            <a:endParaRPr lang="en-US" dirty="0"/>
          </a:p>
        </p:txBody>
      </p:sp>
      <p:sp>
        <p:nvSpPr>
          <p:cNvPr id="10" name="Slide Number Placeholder 9"/>
          <p:cNvSpPr>
            <a:spLocks noGrp="1"/>
          </p:cNvSpPr>
          <p:nvPr>
            <p:ph type="sldNum" sz="quarter" idx="16"/>
          </p:nvPr>
        </p:nvSpPr>
        <p:spPr bwMode="gray"/>
        <p:txBody>
          <a:bodyPr/>
          <a:lstStyle/>
          <a:p>
            <a:r>
              <a:rPr lang="en-US"/>
              <a:t>Slide </a:t>
            </a:r>
            <a:fld id="{619F89D8-7AE3-494A-97F3-03D680869632}" type="slidenum">
              <a:rPr lang="en-US" smtClean="0"/>
              <a:pPr/>
              <a:t>‹#›</a:t>
            </a:fld>
            <a:endParaRPr lang="en-US" dirty="0"/>
          </a:p>
        </p:txBody>
      </p:sp>
      <p:sp>
        <p:nvSpPr>
          <p:cNvPr id="2" name="Title 1"/>
          <p:cNvSpPr>
            <a:spLocks noGrp="1"/>
          </p:cNvSpPr>
          <p:nvPr>
            <p:ph type="title"/>
          </p:nvPr>
        </p:nvSpPr>
        <p:spPr/>
        <p:txBody>
          <a:bodyPr/>
          <a:lstStyle/>
          <a:p>
            <a:r>
              <a:rPr lang="en-US" dirty="0"/>
              <a:t>Click to edit Master title style</a:t>
            </a:r>
          </a:p>
        </p:txBody>
      </p:sp>
      <p:cxnSp>
        <p:nvCxnSpPr>
          <p:cNvPr id="7" name="Straight Connector 6"/>
          <p:cNvCxnSpPr/>
          <p:nvPr userDrawn="1"/>
        </p:nvCxnSpPr>
        <p:spPr bwMode="gray">
          <a:xfrm>
            <a:off x="279400" y="6094413"/>
            <a:ext cx="11626752" cy="0"/>
          </a:xfrm>
          <a:prstGeom prst="line">
            <a:avLst/>
          </a:prstGeom>
          <a:ln w="12700">
            <a:solidFill>
              <a:schemeClr val="accent4"/>
            </a:solidFill>
          </a:ln>
        </p:spPr>
        <p:style>
          <a:lnRef idx="1">
            <a:schemeClr val="accent3"/>
          </a:lnRef>
          <a:fillRef idx="0">
            <a:schemeClr val="accent3"/>
          </a:fillRef>
          <a:effectRef idx="0">
            <a:schemeClr val="accent3"/>
          </a:effectRef>
          <a:fontRef idx="minor">
            <a:schemeClr val="tx1"/>
          </a:fontRef>
        </p:style>
      </p:cxnSp>
      <p:sp>
        <p:nvSpPr>
          <p:cNvPr id="11" name="Rectangle 10"/>
          <p:cNvSpPr/>
          <p:nvPr userDrawn="1"/>
        </p:nvSpPr>
        <p:spPr bwMode="gray">
          <a:xfrm>
            <a:off x="279400" y="519805"/>
            <a:ext cx="327600" cy="396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p:cNvCxnSpPr/>
          <p:nvPr userDrawn="1"/>
        </p:nvCxnSpPr>
        <p:spPr bwMode="gray">
          <a:xfrm>
            <a:off x="1634119" y="6472540"/>
            <a:ext cx="0" cy="132461"/>
          </a:xfrm>
          <a:prstGeom prst="line">
            <a:avLst/>
          </a:prstGeom>
          <a:ln w="12700">
            <a:solidFill>
              <a:schemeClr val="accent4"/>
            </a:solidFill>
          </a:ln>
        </p:spPr>
        <p:style>
          <a:lnRef idx="1">
            <a:schemeClr val="accent3"/>
          </a:lnRef>
          <a:fillRef idx="0">
            <a:schemeClr val="accent3"/>
          </a:fillRef>
          <a:effectRef idx="0">
            <a:schemeClr val="accent3"/>
          </a:effectRef>
          <a:fontRef idx="minor">
            <a:schemeClr val="tx1"/>
          </a:fontRef>
        </p:style>
      </p:cxnSp>
      <p:grpSp>
        <p:nvGrpSpPr>
          <p:cNvPr id="13" name="Group 12"/>
          <p:cNvGrpSpPr/>
          <p:nvPr userDrawn="1"/>
        </p:nvGrpSpPr>
        <p:grpSpPr bwMode="gray">
          <a:xfrm>
            <a:off x="275713" y="6327549"/>
            <a:ext cx="337902" cy="88364"/>
            <a:chOff x="61913" y="5218113"/>
            <a:chExt cx="3138487" cy="820737"/>
          </a:xfrm>
          <a:solidFill>
            <a:schemeClr val="accent4"/>
          </a:solidFill>
        </p:grpSpPr>
        <p:sp>
          <p:nvSpPr>
            <p:cNvPr id="14" name="Freeform 16"/>
            <p:cNvSpPr>
              <a:spLocks noEditPoints="1"/>
            </p:cNvSpPr>
            <p:nvPr userDrawn="1"/>
          </p:nvSpPr>
          <p:spPr bwMode="gray">
            <a:xfrm>
              <a:off x="61913" y="5218113"/>
              <a:ext cx="828675" cy="820737"/>
            </a:xfrm>
            <a:custGeom>
              <a:avLst/>
              <a:gdLst>
                <a:gd name="T0" fmla="*/ 111 w 221"/>
                <a:gd name="T1" fmla="*/ 219 h 219"/>
                <a:gd name="T2" fmla="*/ 53 w 221"/>
                <a:gd name="T3" fmla="*/ 203 h 219"/>
                <a:gd name="T4" fmla="*/ 14 w 221"/>
                <a:gd name="T5" fmla="*/ 163 h 219"/>
                <a:gd name="T6" fmla="*/ 0 w 221"/>
                <a:gd name="T7" fmla="*/ 109 h 219"/>
                <a:gd name="T8" fmla="*/ 15 w 221"/>
                <a:gd name="T9" fmla="*/ 53 h 219"/>
                <a:gd name="T10" fmla="*/ 56 w 221"/>
                <a:gd name="T11" fmla="*/ 14 h 219"/>
                <a:gd name="T12" fmla="*/ 111 w 221"/>
                <a:gd name="T13" fmla="*/ 0 h 219"/>
                <a:gd name="T14" fmla="*/ 168 w 221"/>
                <a:gd name="T15" fmla="*/ 15 h 219"/>
                <a:gd name="T16" fmla="*/ 207 w 221"/>
                <a:gd name="T17" fmla="*/ 55 h 219"/>
                <a:gd name="T18" fmla="*/ 221 w 221"/>
                <a:gd name="T19" fmla="*/ 109 h 219"/>
                <a:gd name="T20" fmla="*/ 206 w 221"/>
                <a:gd name="T21" fmla="*/ 166 h 219"/>
                <a:gd name="T22" fmla="*/ 165 w 221"/>
                <a:gd name="T23" fmla="*/ 205 h 219"/>
                <a:gd name="T24" fmla="*/ 111 w 221"/>
                <a:gd name="T25" fmla="*/ 219 h 219"/>
                <a:gd name="T26" fmla="*/ 111 w 221"/>
                <a:gd name="T27" fmla="*/ 190 h 219"/>
                <a:gd name="T28" fmla="*/ 153 w 221"/>
                <a:gd name="T29" fmla="*/ 180 h 219"/>
                <a:gd name="T30" fmla="*/ 181 w 221"/>
                <a:gd name="T31" fmla="*/ 151 h 219"/>
                <a:gd name="T32" fmla="*/ 191 w 221"/>
                <a:gd name="T33" fmla="*/ 109 h 219"/>
                <a:gd name="T34" fmla="*/ 180 w 221"/>
                <a:gd name="T35" fmla="*/ 67 h 219"/>
                <a:gd name="T36" fmla="*/ 151 w 221"/>
                <a:gd name="T37" fmla="*/ 38 h 219"/>
                <a:gd name="T38" fmla="*/ 111 w 221"/>
                <a:gd name="T39" fmla="*/ 28 h 219"/>
                <a:gd name="T40" fmla="*/ 68 w 221"/>
                <a:gd name="T41" fmla="*/ 39 h 219"/>
                <a:gd name="T42" fmla="*/ 40 w 221"/>
                <a:gd name="T43" fmla="*/ 68 h 219"/>
                <a:gd name="T44" fmla="*/ 31 w 221"/>
                <a:gd name="T45" fmla="*/ 109 h 219"/>
                <a:gd name="T46" fmla="*/ 41 w 221"/>
                <a:gd name="T47" fmla="*/ 152 h 219"/>
                <a:gd name="T48" fmla="*/ 70 w 221"/>
                <a:gd name="T49" fmla="*/ 180 h 219"/>
                <a:gd name="T50" fmla="*/ 111 w 221"/>
                <a:gd name="T51" fmla="*/ 190 h 219"/>
                <a:gd name="T52" fmla="*/ 115 w 221"/>
                <a:gd name="T53" fmla="*/ 50 h 219"/>
                <a:gd name="T54" fmla="*/ 139 w 221"/>
                <a:gd name="T55" fmla="*/ 54 h 219"/>
                <a:gd name="T56" fmla="*/ 156 w 221"/>
                <a:gd name="T57" fmla="*/ 63 h 219"/>
                <a:gd name="T58" fmla="*/ 145 w 221"/>
                <a:gd name="T59" fmla="*/ 85 h 219"/>
                <a:gd name="T60" fmla="*/ 117 w 221"/>
                <a:gd name="T61" fmla="*/ 76 h 219"/>
                <a:gd name="T62" fmla="*/ 93 w 221"/>
                <a:gd name="T63" fmla="*/ 85 h 219"/>
                <a:gd name="T64" fmla="*/ 84 w 221"/>
                <a:gd name="T65" fmla="*/ 110 h 219"/>
                <a:gd name="T66" fmla="*/ 93 w 221"/>
                <a:gd name="T67" fmla="*/ 134 h 219"/>
                <a:gd name="T68" fmla="*/ 117 w 221"/>
                <a:gd name="T69" fmla="*/ 143 h 219"/>
                <a:gd name="T70" fmla="*/ 146 w 221"/>
                <a:gd name="T71" fmla="*/ 132 h 219"/>
                <a:gd name="T72" fmla="*/ 158 w 221"/>
                <a:gd name="T73" fmla="*/ 153 h 219"/>
                <a:gd name="T74" fmla="*/ 140 w 221"/>
                <a:gd name="T75" fmla="*/ 165 h 219"/>
                <a:gd name="T76" fmla="*/ 115 w 221"/>
                <a:gd name="T77" fmla="*/ 169 h 219"/>
                <a:gd name="T78" fmla="*/ 71 w 221"/>
                <a:gd name="T79" fmla="*/ 153 h 219"/>
                <a:gd name="T80" fmla="*/ 54 w 221"/>
                <a:gd name="T81" fmla="*/ 111 h 219"/>
                <a:gd name="T82" fmla="*/ 71 w 221"/>
                <a:gd name="T83" fmla="*/ 67 h 219"/>
                <a:gd name="T84" fmla="*/ 115 w 221"/>
                <a:gd name="T85" fmla="*/ 50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21" h="219">
                  <a:moveTo>
                    <a:pt x="111" y="219"/>
                  </a:moveTo>
                  <a:cubicBezTo>
                    <a:pt x="89" y="219"/>
                    <a:pt x="70" y="214"/>
                    <a:pt x="53" y="203"/>
                  </a:cubicBezTo>
                  <a:cubicBezTo>
                    <a:pt x="36" y="193"/>
                    <a:pt x="23" y="180"/>
                    <a:pt x="14" y="163"/>
                  </a:cubicBezTo>
                  <a:cubicBezTo>
                    <a:pt x="4" y="147"/>
                    <a:pt x="0" y="129"/>
                    <a:pt x="0" y="109"/>
                  </a:cubicBezTo>
                  <a:cubicBezTo>
                    <a:pt x="0" y="88"/>
                    <a:pt x="5" y="70"/>
                    <a:pt x="15" y="53"/>
                  </a:cubicBezTo>
                  <a:cubicBezTo>
                    <a:pt x="25" y="36"/>
                    <a:pt x="39" y="23"/>
                    <a:pt x="56" y="14"/>
                  </a:cubicBezTo>
                  <a:cubicBezTo>
                    <a:pt x="73" y="5"/>
                    <a:pt x="91" y="0"/>
                    <a:pt x="111" y="0"/>
                  </a:cubicBezTo>
                  <a:cubicBezTo>
                    <a:pt x="132" y="0"/>
                    <a:pt x="151" y="5"/>
                    <a:pt x="168" y="15"/>
                  </a:cubicBezTo>
                  <a:cubicBezTo>
                    <a:pt x="185" y="26"/>
                    <a:pt x="198" y="39"/>
                    <a:pt x="207" y="55"/>
                  </a:cubicBezTo>
                  <a:cubicBezTo>
                    <a:pt x="217" y="72"/>
                    <a:pt x="221" y="90"/>
                    <a:pt x="221" y="109"/>
                  </a:cubicBezTo>
                  <a:cubicBezTo>
                    <a:pt x="221" y="130"/>
                    <a:pt x="216" y="149"/>
                    <a:pt x="206" y="166"/>
                  </a:cubicBezTo>
                  <a:cubicBezTo>
                    <a:pt x="196" y="183"/>
                    <a:pt x="182" y="196"/>
                    <a:pt x="165" y="205"/>
                  </a:cubicBezTo>
                  <a:cubicBezTo>
                    <a:pt x="149" y="214"/>
                    <a:pt x="130" y="219"/>
                    <a:pt x="111" y="219"/>
                  </a:cubicBezTo>
                  <a:close/>
                  <a:moveTo>
                    <a:pt x="111" y="190"/>
                  </a:moveTo>
                  <a:cubicBezTo>
                    <a:pt x="127" y="190"/>
                    <a:pt x="141" y="187"/>
                    <a:pt x="153" y="180"/>
                  </a:cubicBezTo>
                  <a:cubicBezTo>
                    <a:pt x="165" y="173"/>
                    <a:pt x="174" y="163"/>
                    <a:pt x="181" y="151"/>
                  </a:cubicBezTo>
                  <a:cubicBezTo>
                    <a:pt x="187" y="139"/>
                    <a:pt x="191" y="125"/>
                    <a:pt x="191" y="109"/>
                  </a:cubicBezTo>
                  <a:cubicBezTo>
                    <a:pt x="191" y="93"/>
                    <a:pt x="187" y="79"/>
                    <a:pt x="180" y="67"/>
                  </a:cubicBezTo>
                  <a:cubicBezTo>
                    <a:pt x="173" y="55"/>
                    <a:pt x="163" y="45"/>
                    <a:pt x="151" y="38"/>
                  </a:cubicBezTo>
                  <a:cubicBezTo>
                    <a:pt x="139" y="32"/>
                    <a:pt x="126" y="28"/>
                    <a:pt x="111" y="28"/>
                  </a:cubicBezTo>
                  <a:cubicBezTo>
                    <a:pt x="95" y="28"/>
                    <a:pt x="81" y="32"/>
                    <a:pt x="68" y="39"/>
                  </a:cubicBezTo>
                  <a:cubicBezTo>
                    <a:pt x="56" y="46"/>
                    <a:pt x="47" y="56"/>
                    <a:pt x="40" y="68"/>
                  </a:cubicBezTo>
                  <a:cubicBezTo>
                    <a:pt x="34" y="80"/>
                    <a:pt x="31" y="94"/>
                    <a:pt x="31" y="109"/>
                  </a:cubicBezTo>
                  <a:cubicBezTo>
                    <a:pt x="31" y="126"/>
                    <a:pt x="34" y="140"/>
                    <a:pt x="41" y="152"/>
                  </a:cubicBezTo>
                  <a:cubicBezTo>
                    <a:pt x="48" y="164"/>
                    <a:pt x="58" y="174"/>
                    <a:pt x="70" y="180"/>
                  </a:cubicBezTo>
                  <a:cubicBezTo>
                    <a:pt x="82" y="187"/>
                    <a:pt x="95" y="190"/>
                    <a:pt x="111" y="190"/>
                  </a:cubicBezTo>
                  <a:close/>
                  <a:moveTo>
                    <a:pt x="115" y="50"/>
                  </a:moveTo>
                  <a:cubicBezTo>
                    <a:pt x="124" y="50"/>
                    <a:pt x="131" y="51"/>
                    <a:pt x="139" y="54"/>
                  </a:cubicBezTo>
                  <a:cubicBezTo>
                    <a:pt x="146" y="56"/>
                    <a:pt x="152" y="59"/>
                    <a:pt x="156" y="63"/>
                  </a:cubicBezTo>
                  <a:cubicBezTo>
                    <a:pt x="145" y="85"/>
                    <a:pt x="145" y="85"/>
                    <a:pt x="145" y="85"/>
                  </a:cubicBezTo>
                  <a:cubicBezTo>
                    <a:pt x="137" y="79"/>
                    <a:pt x="128" y="76"/>
                    <a:pt x="117" y="76"/>
                  </a:cubicBezTo>
                  <a:cubicBezTo>
                    <a:pt x="107" y="76"/>
                    <a:pt x="99" y="79"/>
                    <a:pt x="93" y="85"/>
                  </a:cubicBezTo>
                  <a:cubicBezTo>
                    <a:pt x="87" y="91"/>
                    <a:pt x="84" y="100"/>
                    <a:pt x="84" y="110"/>
                  </a:cubicBezTo>
                  <a:cubicBezTo>
                    <a:pt x="84" y="120"/>
                    <a:pt x="87" y="128"/>
                    <a:pt x="93" y="134"/>
                  </a:cubicBezTo>
                  <a:cubicBezTo>
                    <a:pt x="99" y="140"/>
                    <a:pt x="107" y="143"/>
                    <a:pt x="117" y="143"/>
                  </a:cubicBezTo>
                  <a:cubicBezTo>
                    <a:pt x="129" y="143"/>
                    <a:pt x="138" y="139"/>
                    <a:pt x="146" y="132"/>
                  </a:cubicBezTo>
                  <a:cubicBezTo>
                    <a:pt x="158" y="153"/>
                    <a:pt x="158" y="153"/>
                    <a:pt x="158" y="153"/>
                  </a:cubicBezTo>
                  <a:cubicBezTo>
                    <a:pt x="153" y="158"/>
                    <a:pt x="147" y="162"/>
                    <a:pt x="140" y="165"/>
                  </a:cubicBezTo>
                  <a:cubicBezTo>
                    <a:pt x="132" y="168"/>
                    <a:pt x="124" y="169"/>
                    <a:pt x="115" y="169"/>
                  </a:cubicBezTo>
                  <a:cubicBezTo>
                    <a:pt x="97" y="169"/>
                    <a:pt x="82" y="164"/>
                    <a:pt x="71" y="153"/>
                  </a:cubicBezTo>
                  <a:cubicBezTo>
                    <a:pt x="60" y="142"/>
                    <a:pt x="54" y="128"/>
                    <a:pt x="54" y="111"/>
                  </a:cubicBezTo>
                  <a:cubicBezTo>
                    <a:pt x="54" y="93"/>
                    <a:pt x="60" y="78"/>
                    <a:pt x="71" y="67"/>
                  </a:cubicBezTo>
                  <a:cubicBezTo>
                    <a:pt x="82" y="56"/>
                    <a:pt x="97" y="50"/>
                    <a:pt x="115" y="5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Freeform 17"/>
            <p:cNvSpPr>
              <a:spLocks noEditPoints="1"/>
            </p:cNvSpPr>
            <p:nvPr userDrawn="1"/>
          </p:nvSpPr>
          <p:spPr bwMode="gray">
            <a:xfrm>
              <a:off x="957263" y="5237163"/>
              <a:ext cx="773112" cy="782637"/>
            </a:xfrm>
            <a:custGeom>
              <a:avLst/>
              <a:gdLst>
                <a:gd name="T0" fmla="*/ 305 w 487"/>
                <a:gd name="T1" fmla="*/ 0 h 493"/>
                <a:gd name="T2" fmla="*/ 487 w 487"/>
                <a:gd name="T3" fmla="*/ 493 h 493"/>
                <a:gd name="T4" fmla="*/ 369 w 487"/>
                <a:gd name="T5" fmla="*/ 493 h 493"/>
                <a:gd name="T6" fmla="*/ 336 w 487"/>
                <a:gd name="T7" fmla="*/ 390 h 493"/>
                <a:gd name="T8" fmla="*/ 151 w 487"/>
                <a:gd name="T9" fmla="*/ 390 h 493"/>
                <a:gd name="T10" fmla="*/ 118 w 487"/>
                <a:gd name="T11" fmla="*/ 493 h 493"/>
                <a:gd name="T12" fmla="*/ 0 w 487"/>
                <a:gd name="T13" fmla="*/ 493 h 493"/>
                <a:gd name="T14" fmla="*/ 184 w 487"/>
                <a:gd name="T15" fmla="*/ 0 h 493"/>
                <a:gd name="T16" fmla="*/ 305 w 487"/>
                <a:gd name="T17" fmla="*/ 0 h 493"/>
                <a:gd name="T18" fmla="*/ 180 w 487"/>
                <a:gd name="T19" fmla="*/ 300 h 493"/>
                <a:gd name="T20" fmla="*/ 307 w 487"/>
                <a:gd name="T21" fmla="*/ 300 h 493"/>
                <a:gd name="T22" fmla="*/ 243 w 487"/>
                <a:gd name="T23" fmla="*/ 104 h 493"/>
                <a:gd name="T24" fmla="*/ 180 w 487"/>
                <a:gd name="T25" fmla="*/ 300 h 4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87" h="493">
                  <a:moveTo>
                    <a:pt x="305" y="0"/>
                  </a:moveTo>
                  <a:lnTo>
                    <a:pt x="487" y="493"/>
                  </a:lnTo>
                  <a:lnTo>
                    <a:pt x="369" y="493"/>
                  </a:lnTo>
                  <a:lnTo>
                    <a:pt x="336" y="390"/>
                  </a:lnTo>
                  <a:lnTo>
                    <a:pt x="151" y="390"/>
                  </a:lnTo>
                  <a:lnTo>
                    <a:pt x="118" y="493"/>
                  </a:lnTo>
                  <a:lnTo>
                    <a:pt x="0" y="493"/>
                  </a:lnTo>
                  <a:lnTo>
                    <a:pt x="184" y="0"/>
                  </a:lnTo>
                  <a:lnTo>
                    <a:pt x="305" y="0"/>
                  </a:lnTo>
                  <a:close/>
                  <a:moveTo>
                    <a:pt x="180" y="300"/>
                  </a:moveTo>
                  <a:lnTo>
                    <a:pt x="307" y="300"/>
                  </a:lnTo>
                  <a:lnTo>
                    <a:pt x="243" y="104"/>
                  </a:lnTo>
                  <a:lnTo>
                    <a:pt x="180" y="30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Freeform 18"/>
            <p:cNvSpPr>
              <a:spLocks noEditPoints="1"/>
            </p:cNvSpPr>
            <p:nvPr userDrawn="1"/>
          </p:nvSpPr>
          <p:spPr bwMode="gray">
            <a:xfrm>
              <a:off x="1819275" y="5237163"/>
              <a:ext cx="622300" cy="782637"/>
            </a:xfrm>
            <a:custGeom>
              <a:avLst/>
              <a:gdLst>
                <a:gd name="T0" fmla="*/ 0 w 166"/>
                <a:gd name="T1" fmla="*/ 0 h 209"/>
                <a:gd name="T2" fmla="*/ 82 w 166"/>
                <a:gd name="T3" fmla="*/ 0 h 209"/>
                <a:gd name="T4" fmla="*/ 132 w 166"/>
                <a:gd name="T5" fmla="*/ 15 h 209"/>
                <a:gd name="T6" fmla="*/ 150 w 166"/>
                <a:gd name="T7" fmla="*/ 53 h 209"/>
                <a:gd name="T8" fmla="*/ 128 w 166"/>
                <a:gd name="T9" fmla="*/ 94 h 209"/>
                <a:gd name="T10" fmla="*/ 166 w 166"/>
                <a:gd name="T11" fmla="*/ 146 h 209"/>
                <a:gd name="T12" fmla="*/ 146 w 166"/>
                <a:gd name="T13" fmla="*/ 192 h 209"/>
                <a:gd name="T14" fmla="*/ 86 w 166"/>
                <a:gd name="T15" fmla="*/ 209 h 209"/>
                <a:gd name="T16" fmla="*/ 0 w 166"/>
                <a:gd name="T17" fmla="*/ 209 h 209"/>
                <a:gd name="T18" fmla="*/ 0 w 166"/>
                <a:gd name="T19" fmla="*/ 0 h 209"/>
                <a:gd name="T20" fmla="*/ 78 w 166"/>
                <a:gd name="T21" fmla="*/ 81 h 209"/>
                <a:gd name="T22" fmla="*/ 99 w 166"/>
                <a:gd name="T23" fmla="*/ 75 h 209"/>
                <a:gd name="T24" fmla="*/ 106 w 166"/>
                <a:gd name="T25" fmla="*/ 59 h 209"/>
                <a:gd name="T26" fmla="*/ 99 w 166"/>
                <a:gd name="T27" fmla="*/ 42 h 209"/>
                <a:gd name="T28" fmla="*/ 79 w 166"/>
                <a:gd name="T29" fmla="*/ 37 h 209"/>
                <a:gd name="T30" fmla="*/ 46 w 166"/>
                <a:gd name="T31" fmla="*/ 37 h 209"/>
                <a:gd name="T32" fmla="*/ 46 w 166"/>
                <a:gd name="T33" fmla="*/ 81 h 209"/>
                <a:gd name="T34" fmla="*/ 78 w 166"/>
                <a:gd name="T35" fmla="*/ 81 h 209"/>
                <a:gd name="T36" fmla="*/ 84 w 166"/>
                <a:gd name="T37" fmla="*/ 172 h 209"/>
                <a:gd name="T38" fmla="*/ 111 w 166"/>
                <a:gd name="T39" fmla="*/ 165 h 209"/>
                <a:gd name="T40" fmla="*/ 120 w 166"/>
                <a:gd name="T41" fmla="*/ 145 h 209"/>
                <a:gd name="T42" fmla="*/ 111 w 166"/>
                <a:gd name="T43" fmla="*/ 124 h 209"/>
                <a:gd name="T44" fmla="*/ 85 w 166"/>
                <a:gd name="T45" fmla="*/ 117 h 209"/>
                <a:gd name="T46" fmla="*/ 46 w 166"/>
                <a:gd name="T47" fmla="*/ 117 h 209"/>
                <a:gd name="T48" fmla="*/ 46 w 166"/>
                <a:gd name="T49" fmla="*/ 172 h 209"/>
                <a:gd name="T50" fmla="*/ 84 w 166"/>
                <a:gd name="T51" fmla="*/ 172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66" h="209">
                  <a:moveTo>
                    <a:pt x="0" y="0"/>
                  </a:moveTo>
                  <a:cubicBezTo>
                    <a:pt x="82" y="0"/>
                    <a:pt x="82" y="0"/>
                    <a:pt x="82" y="0"/>
                  </a:cubicBezTo>
                  <a:cubicBezTo>
                    <a:pt x="103" y="0"/>
                    <a:pt x="119" y="5"/>
                    <a:pt x="132" y="15"/>
                  </a:cubicBezTo>
                  <a:cubicBezTo>
                    <a:pt x="144" y="24"/>
                    <a:pt x="150" y="37"/>
                    <a:pt x="150" y="53"/>
                  </a:cubicBezTo>
                  <a:cubicBezTo>
                    <a:pt x="150" y="71"/>
                    <a:pt x="143" y="84"/>
                    <a:pt x="128" y="94"/>
                  </a:cubicBezTo>
                  <a:cubicBezTo>
                    <a:pt x="154" y="103"/>
                    <a:pt x="166" y="120"/>
                    <a:pt x="166" y="146"/>
                  </a:cubicBezTo>
                  <a:cubicBezTo>
                    <a:pt x="166" y="166"/>
                    <a:pt x="160" y="182"/>
                    <a:pt x="146" y="192"/>
                  </a:cubicBezTo>
                  <a:cubicBezTo>
                    <a:pt x="132" y="203"/>
                    <a:pt x="112" y="209"/>
                    <a:pt x="86" y="209"/>
                  </a:cubicBezTo>
                  <a:cubicBezTo>
                    <a:pt x="0" y="209"/>
                    <a:pt x="0" y="209"/>
                    <a:pt x="0" y="209"/>
                  </a:cubicBezTo>
                  <a:lnTo>
                    <a:pt x="0" y="0"/>
                  </a:lnTo>
                  <a:close/>
                  <a:moveTo>
                    <a:pt x="78" y="81"/>
                  </a:moveTo>
                  <a:cubicBezTo>
                    <a:pt x="87" y="81"/>
                    <a:pt x="94" y="79"/>
                    <a:pt x="99" y="75"/>
                  </a:cubicBezTo>
                  <a:cubicBezTo>
                    <a:pt x="104" y="71"/>
                    <a:pt x="106" y="66"/>
                    <a:pt x="106" y="59"/>
                  </a:cubicBezTo>
                  <a:cubicBezTo>
                    <a:pt x="106" y="52"/>
                    <a:pt x="104" y="46"/>
                    <a:pt x="99" y="42"/>
                  </a:cubicBezTo>
                  <a:cubicBezTo>
                    <a:pt x="94" y="38"/>
                    <a:pt x="87" y="37"/>
                    <a:pt x="79" y="37"/>
                  </a:cubicBezTo>
                  <a:cubicBezTo>
                    <a:pt x="46" y="37"/>
                    <a:pt x="46" y="37"/>
                    <a:pt x="46" y="37"/>
                  </a:cubicBezTo>
                  <a:cubicBezTo>
                    <a:pt x="46" y="81"/>
                    <a:pt x="46" y="81"/>
                    <a:pt x="46" y="81"/>
                  </a:cubicBezTo>
                  <a:lnTo>
                    <a:pt x="78" y="81"/>
                  </a:lnTo>
                  <a:close/>
                  <a:moveTo>
                    <a:pt x="84" y="172"/>
                  </a:moveTo>
                  <a:cubicBezTo>
                    <a:pt x="96" y="172"/>
                    <a:pt x="105" y="169"/>
                    <a:pt x="111" y="165"/>
                  </a:cubicBezTo>
                  <a:cubicBezTo>
                    <a:pt x="117" y="160"/>
                    <a:pt x="120" y="154"/>
                    <a:pt x="120" y="145"/>
                  </a:cubicBezTo>
                  <a:cubicBezTo>
                    <a:pt x="120" y="136"/>
                    <a:pt x="117" y="129"/>
                    <a:pt x="111" y="124"/>
                  </a:cubicBezTo>
                  <a:cubicBezTo>
                    <a:pt x="105" y="119"/>
                    <a:pt x="96" y="117"/>
                    <a:pt x="85" y="117"/>
                  </a:cubicBezTo>
                  <a:cubicBezTo>
                    <a:pt x="46" y="117"/>
                    <a:pt x="46" y="117"/>
                    <a:pt x="46" y="117"/>
                  </a:cubicBezTo>
                  <a:cubicBezTo>
                    <a:pt x="46" y="172"/>
                    <a:pt x="46" y="172"/>
                    <a:pt x="46" y="172"/>
                  </a:cubicBezTo>
                  <a:lnTo>
                    <a:pt x="84" y="17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 name="Freeform 19"/>
            <p:cNvSpPr>
              <a:spLocks noEditPoints="1"/>
            </p:cNvSpPr>
            <p:nvPr userDrawn="1"/>
          </p:nvSpPr>
          <p:spPr bwMode="gray">
            <a:xfrm>
              <a:off x="2573338" y="5237163"/>
              <a:ext cx="627062" cy="782637"/>
            </a:xfrm>
            <a:custGeom>
              <a:avLst/>
              <a:gdLst>
                <a:gd name="T0" fmla="*/ 0 w 167"/>
                <a:gd name="T1" fmla="*/ 0 h 209"/>
                <a:gd name="T2" fmla="*/ 82 w 167"/>
                <a:gd name="T3" fmla="*/ 0 h 209"/>
                <a:gd name="T4" fmla="*/ 132 w 167"/>
                <a:gd name="T5" fmla="*/ 15 h 209"/>
                <a:gd name="T6" fmla="*/ 150 w 167"/>
                <a:gd name="T7" fmla="*/ 53 h 209"/>
                <a:gd name="T8" fmla="*/ 128 w 167"/>
                <a:gd name="T9" fmla="*/ 94 h 209"/>
                <a:gd name="T10" fmla="*/ 167 w 167"/>
                <a:gd name="T11" fmla="*/ 146 h 209"/>
                <a:gd name="T12" fmla="*/ 146 w 167"/>
                <a:gd name="T13" fmla="*/ 192 h 209"/>
                <a:gd name="T14" fmla="*/ 86 w 167"/>
                <a:gd name="T15" fmla="*/ 209 h 209"/>
                <a:gd name="T16" fmla="*/ 0 w 167"/>
                <a:gd name="T17" fmla="*/ 209 h 209"/>
                <a:gd name="T18" fmla="*/ 0 w 167"/>
                <a:gd name="T19" fmla="*/ 0 h 209"/>
                <a:gd name="T20" fmla="*/ 79 w 167"/>
                <a:gd name="T21" fmla="*/ 81 h 209"/>
                <a:gd name="T22" fmla="*/ 99 w 167"/>
                <a:gd name="T23" fmla="*/ 75 h 209"/>
                <a:gd name="T24" fmla="*/ 106 w 167"/>
                <a:gd name="T25" fmla="*/ 59 h 209"/>
                <a:gd name="T26" fmla="*/ 99 w 167"/>
                <a:gd name="T27" fmla="*/ 42 h 209"/>
                <a:gd name="T28" fmla="*/ 79 w 167"/>
                <a:gd name="T29" fmla="*/ 37 h 209"/>
                <a:gd name="T30" fmla="*/ 46 w 167"/>
                <a:gd name="T31" fmla="*/ 37 h 209"/>
                <a:gd name="T32" fmla="*/ 46 w 167"/>
                <a:gd name="T33" fmla="*/ 81 h 209"/>
                <a:gd name="T34" fmla="*/ 79 w 167"/>
                <a:gd name="T35" fmla="*/ 81 h 209"/>
                <a:gd name="T36" fmla="*/ 84 w 167"/>
                <a:gd name="T37" fmla="*/ 172 h 209"/>
                <a:gd name="T38" fmla="*/ 111 w 167"/>
                <a:gd name="T39" fmla="*/ 165 h 209"/>
                <a:gd name="T40" fmla="*/ 121 w 167"/>
                <a:gd name="T41" fmla="*/ 145 h 209"/>
                <a:gd name="T42" fmla="*/ 111 w 167"/>
                <a:gd name="T43" fmla="*/ 124 h 209"/>
                <a:gd name="T44" fmla="*/ 85 w 167"/>
                <a:gd name="T45" fmla="*/ 117 h 209"/>
                <a:gd name="T46" fmla="*/ 46 w 167"/>
                <a:gd name="T47" fmla="*/ 117 h 209"/>
                <a:gd name="T48" fmla="*/ 46 w 167"/>
                <a:gd name="T49" fmla="*/ 172 h 209"/>
                <a:gd name="T50" fmla="*/ 84 w 167"/>
                <a:gd name="T51" fmla="*/ 172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67" h="209">
                  <a:moveTo>
                    <a:pt x="0" y="0"/>
                  </a:moveTo>
                  <a:cubicBezTo>
                    <a:pt x="82" y="0"/>
                    <a:pt x="82" y="0"/>
                    <a:pt x="82" y="0"/>
                  </a:cubicBezTo>
                  <a:cubicBezTo>
                    <a:pt x="103" y="0"/>
                    <a:pt x="120" y="5"/>
                    <a:pt x="132" y="15"/>
                  </a:cubicBezTo>
                  <a:cubicBezTo>
                    <a:pt x="144" y="24"/>
                    <a:pt x="150" y="37"/>
                    <a:pt x="150" y="53"/>
                  </a:cubicBezTo>
                  <a:cubicBezTo>
                    <a:pt x="150" y="71"/>
                    <a:pt x="143" y="84"/>
                    <a:pt x="128" y="94"/>
                  </a:cubicBezTo>
                  <a:cubicBezTo>
                    <a:pt x="154" y="103"/>
                    <a:pt x="167" y="120"/>
                    <a:pt x="167" y="146"/>
                  </a:cubicBezTo>
                  <a:cubicBezTo>
                    <a:pt x="167" y="166"/>
                    <a:pt x="160" y="182"/>
                    <a:pt x="146" y="192"/>
                  </a:cubicBezTo>
                  <a:cubicBezTo>
                    <a:pt x="132" y="203"/>
                    <a:pt x="112" y="209"/>
                    <a:pt x="86" y="209"/>
                  </a:cubicBezTo>
                  <a:cubicBezTo>
                    <a:pt x="0" y="209"/>
                    <a:pt x="0" y="209"/>
                    <a:pt x="0" y="209"/>
                  </a:cubicBezTo>
                  <a:lnTo>
                    <a:pt x="0" y="0"/>
                  </a:lnTo>
                  <a:close/>
                  <a:moveTo>
                    <a:pt x="79" y="81"/>
                  </a:moveTo>
                  <a:cubicBezTo>
                    <a:pt x="87" y="81"/>
                    <a:pt x="94" y="79"/>
                    <a:pt x="99" y="75"/>
                  </a:cubicBezTo>
                  <a:cubicBezTo>
                    <a:pt x="104" y="71"/>
                    <a:pt x="106" y="66"/>
                    <a:pt x="106" y="59"/>
                  </a:cubicBezTo>
                  <a:cubicBezTo>
                    <a:pt x="106" y="52"/>
                    <a:pt x="104" y="46"/>
                    <a:pt x="99" y="42"/>
                  </a:cubicBezTo>
                  <a:cubicBezTo>
                    <a:pt x="94" y="38"/>
                    <a:pt x="88" y="37"/>
                    <a:pt x="79" y="37"/>
                  </a:cubicBezTo>
                  <a:cubicBezTo>
                    <a:pt x="46" y="37"/>
                    <a:pt x="46" y="37"/>
                    <a:pt x="46" y="37"/>
                  </a:cubicBezTo>
                  <a:cubicBezTo>
                    <a:pt x="46" y="81"/>
                    <a:pt x="46" y="81"/>
                    <a:pt x="46" y="81"/>
                  </a:cubicBezTo>
                  <a:lnTo>
                    <a:pt x="79" y="81"/>
                  </a:lnTo>
                  <a:close/>
                  <a:moveTo>
                    <a:pt x="84" y="172"/>
                  </a:moveTo>
                  <a:cubicBezTo>
                    <a:pt x="96" y="172"/>
                    <a:pt x="105" y="169"/>
                    <a:pt x="111" y="165"/>
                  </a:cubicBezTo>
                  <a:cubicBezTo>
                    <a:pt x="118" y="160"/>
                    <a:pt x="121" y="154"/>
                    <a:pt x="121" y="145"/>
                  </a:cubicBezTo>
                  <a:cubicBezTo>
                    <a:pt x="121" y="136"/>
                    <a:pt x="117" y="129"/>
                    <a:pt x="111" y="124"/>
                  </a:cubicBezTo>
                  <a:cubicBezTo>
                    <a:pt x="105" y="119"/>
                    <a:pt x="96" y="117"/>
                    <a:pt x="85" y="117"/>
                  </a:cubicBezTo>
                  <a:cubicBezTo>
                    <a:pt x="46" y="117"/>
                    <a:pt x="46" y="117"/>
                    <a:pt x="46" y="117"/>
                  </a:cubicBezTo>
                  <a:cubicBezTo>
                    <a:pt x="46" y="172"/>
                    <a:pt x="46" y="172"/>
                    <a:pt x="46" y="172"/>
                  </a:cubicBezTo>
                  <a:lnTo>
                    <a:pt x="84" y="17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pic>
        <p:nvPicPr>
          <p:cNvPr id="19" name="Picture 1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403849" y="6397296"/>
            <a:ext cx="504523" cy="195001"/>
          </a:xfrm>
          <a:prstGeom prst="rect">
            <a:avLst/>
          </a:prstGeom>
        </p:spPr>
      </p:pic>
    </p:spTree>
    <p:extLst>
      <p:ext uri="{BB962C8B-B14F-4D97-AF65-F5344CB8AC3E}">
        <p14:creationId xmlns:p14="http://schemas.microsoft.com/office/powerpoint/2010/main" val="39847707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04_Simple text">
    <p:spTree>
      <p:nvGrpSpPr>
        <p:cNvPr id="1" name=""/>
        <p:cNvGrpSpPr/>
        <p:nvPr/>
      </p:nvGrpSpPr>
      <p:grpSpPr>
        <a:xfrm>
          <a:off x="0" y="0"/>
          <a:ext cx="0" cy="0"/>
          <a:chOff x="0" y="0"/>
          <a:chExt cx="0" cy="0"/>
        </a:xfrm>
      </p:grpSpPr>
      <p:sp>
        <p:nvSpPr>
          <p:cNvPr id="5" name="Text Placeholder 4"/>
          <p:cNvSpPr>
            <a:spLocks noGrp="1"/>
          </p:cNvSpPr>
          <p:nvPr>
            <p:ph type="body" sz="quarter" idx="17"/>
          </p:nvPr>
        </p:nvSpPr>
        <p:spPr bwMode="gray">
          <a:xfrm>
            <a:off x="277019" y="1816571"/>
            <a:ext cx="11629215" cy="409686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ubtitle 2"/>
          <p:cNvSpPr>
            <a:spLocks noGrp="1"/>
          </p:cNvSpPr>
          <p:nvPr>
            <p:ph type="subTitle" idx="13"/>
          </p:nvPr>
        </p:nvSpPr>
        <p:spPr bwMode="gray">
          <a:xfrm>
            <a:off x="279400" y="1120928"/>
            <a:ext cx="11626834" cy="504000"/>
          </a:xfrm>
        </p:spPr>
        <p:txBody>
          <a:bodyPr lIns="0" tIns="0" rIns="0" bIns="0"/>
          <a:lstStyle>
            <a:lvl1pPr marL="0" indent="0" algn="l">
              <a:buNone/>
              <a:defRPr sz="20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dirty="0"/>
              <a:t>Click to edit Master subtitle style</a:t>
            </a:r>
          </a:p>
        </p:txBody>
      </p:sp>
      <p:sp>
        <p:nvSpPr>
          <p:cNvPr id="8" name="Date Placeholder 7"/>
          <p:cNvSpPr>
            <a:spLocks noGrp="1"/>
          </p:cNvSpPr>
          <p:nvPr>
            <p:ph type="dt" sz="half" idx="14"/>
          </p:nvPr>
        </p:nvSpPr>
        <p:spPr bwMode="gray"/>
        <p:txBody>
          <a:bodyPr/>
          <a:lstStyle/>
          <a:p>
            <a:fld id="{F0F7C878-2F48-47C1-A60E-F6C764D931DE}" type="datetime4">
              <a:rPr lang="en-US" smtClean="0"/>
              <a:t>August 21, 2017</a:t>
            </a:fld>
            <a:endParaRPr lang="en-US" dirty="0"/>
          </a:p>
        </p:txBody>
      </p:sp>
      <p:sp>
        <p:nvSpPr>
          <p:cNvPr id="9" name="Footer Placeholder 8"/>
          <p:cNvSpPr>
            <a:spLocks noGrp="1"/>
          </p:cNvSpPr>
          <p:nvPr>
            <p:ph type="ftr" sz="quarter" idx="15"/>
          </p:nvPr>
        </p:nvSpPr>
        <p:spPr bwMode="gray"/>
        <p:txBody>
          <a:bodyPr/>
          <a:lstStyle>
            <a:lvl1pPr>
              <a:defRPr>
                <a:solidFill>
                  <a:schemeClr val="accent4"/>
                </a:solidFill>
              </a:defRPr>
            </a:lvl1pPr>
          </a:lstStyle>
          <a:p>
            <a:endParaRPr lang="en-US" dirty="0"/>
          </a:p>
        </p:txBody>
      </p:sp>
      <p:sp>
        <p:nvSpPr>
          <p:cNvPr id="10" name="Slide Number Placeholder 9"/>
          <p:cNvSpPr>
            <a:spLocks noGrp="1"/>
          </p:cNvSpPr>
          <p:nvPr>
            <p:ph type="sldNum" sz="quarter" idx="16"/>
          </p:nvPr>
        </p:nvSpPr>
        <p:spPr bwMode="gray"/>
        <p:txBody>
          <a:bodyPr/>
          <a:lstStyle/>
          <a:p>
            <a:r>
              <a:rPr lang="en-US"/>
              <a:t>Slide </a:t>
            </a:r>
            <a:fld id="{619F89D8-7AE3-494A-97F3-03D680869632}" type="slidenum">
              <a:rPr lang="en-US" smtClean="0"/>
              <a:pPr/>
              <a:t>‹#›</a:t>
            </a:fld>
            <a:endParaRPr lang="en-US" dirty="0"/>
          </a:p>
        </p:txBody>
      </p:sp>
      <p:sp>
        <p:nvSpPr>
          <p:cNvPr id="11" name="Title 1"/>
          <p:cNvSpPr>
            <a:spLocks noGrp="1"/>
          </p:cNvSpPr>
          <p:nvPr>
            <p:ph type="title"/>
          </p:nvPr>
        </p:nvSpPr>
        <p:spPr>
          <a:xfrm>
            <a:off x="279400" y="622789"/>
            <a:ext cx="11626834" cy="410899"/>
          </a:xfrm>
        </p:spPr>
        <p:txBody>
          <a:bodyPr/>
          <a:lstStyle/>
          <a:p>
            <a:r>
              <a:rPr lang="en-US" dirty="0"/>
              <a:t>Click to edit Master title style</a:t>
            </a:r>
          </a:p>
        </p:txBody>
      </p:sp>
      <p:cxnSp>
        <p:nvCxnSpPr>
          <p:cNvPr id="12" name="Straight Connector 11"/>
          <p:cNvCxnSpPr/>
          <p:nvPr userDrawn="1"/>
        </p:nvCxnSpPr>
        <p:spPr bwMode="gray">
          <a:xfrm>
            <a:off x="279400" y="6094413"/>
            <a:ext cx="11626752" cy="0"/>
          </a:xfrm>
          <a:prstGeom prst="line">
            <a:avLst/>
          </a:prstGeom>
          <a:ln w="12700">
            <a:solidFill>
              <a:schemeClr val="accent4"/>
            </a:solidFill>
          </a:ln>
        </p:spPr>
        <p:style>
          <a:lnRef idx="1">
            <a:schemeClr val="accent3"/>
          </a:lnRef>
          <a:fillRef idx="0">
            <a:schemeClr val="accent3"/>
          </a:fillRef>
          <a:effectRef idx="0">
            <a:schemeClr val="accent3"/>
          </a:effectRef>
          <a:fontRef idx="minor">
            <a:schemeClr val="tx1"/>
          </a:fontRef>
        </p:style>
      </p:cxnSp>
      <p:sp>
        <p:nvSpPr>
          <p:cNvPr id="13" name="Rectangle 12"/>
          <p:cNvSpPr/>
          <p:nvPr userDrawn="1"/>
        </p:nvSpPr>
        <p:spPr bwMode="gray">
          <a:xfrm>
            <a:off x="279400" y="519805"/>
            <a:ext cx="327600" cy="396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p:cNvCxnSpPr/>
          <p:nvPr userDrawn="1"/>
        </p:nvCxnSpPr>
        <p:spPr bwMode="gray">
          <a:xfrm>
            <a:off x="1634119" y="6472540"/>
            <a:ext cx="0" cy="132461"/>
          </a:xfrm>
          <a:prstGeom prst="line">
            <a:avLst/>
          </a:prstGeom>
          <a:ln w="12700">
            <a:solidFill>
              <a:schemeClr val="accent4"/>
            </a:solidFill>
          </a:ln>
        </p:spPr>
        <p:style>
          <a:lnRef idx="1">
            <a:schemeClr val="accent3"/>
          </a:lnRef>
          <a:fillRef idx="0">
            <a:schemeClr val="accent3"/>
          </a:fillRef>
          <a:effectRef idx="0">
            <a:schemeClr val="accent3"/>
          </a:effectRef>
          <a:fontRef idx="minor">
            <a:schemeClr val="tx1"/>
          </a:fontRef>
        </p:style>
      </p:cxnSp>
      <p:grpSp>
        <p:nvGrpSpPr>
          <p:cNvPr id="15" name="Group 14"/>
          <p:cNvGrpSpPr/>
          <p:nvPr userDrawn="1"/>
        </p:nvGrpSpPr>
        <p:grpSpPr bwMode="gray">
          <a:xfrm>
            <a:off x="275713" y="6327549"/>
            <a:ext cx="337902" cy="88364"/>
            <a:chOff x="61913" y="5218113"/>
            <a:chExt cx="3138487" cy="820737"/>
          </a:xfrm>
          <a:solidFill>
            <a:schemeClr val="accent4"/>
          </a:solidFill>
        </p:grpSpPr>
        <p:sp>
          <p:nvSpPr>
            <p:cNvPr id="16" name="Freeform 16"/>
            <p:cNvSpPr>
              <a:spLocks noEditPoints="1"/>
            </p:cNvSpPr>
            <p:nvPr userDrawn="1"/>
          </p:nvSpPr>
          <p:spPr bwMode="gray">
            <a:xfrm>
              <a:off x="61913" y="5218113"/>
              <a:ext cx="828675" cy="820737"/>
            </a:xfrm>
            <a:custGeom>
              <a:avLst/>
              <a:gdLst>
                <a:gd name="T0" fmla="*/ 111 w 221"/>
                <a:gd name="T1" fmla="*/ 219 h 219"/>
                <a:gd name="T2" fmla="*/ 53 w 221"/>
                <a:gd name="T3" fmla="*/ 203 h 219"/>
                <a:gd name="T4" fmla="*/ 14 w 221"/>
                <a:gd name="T5" fmla="*/ 163 h 219"/>
                <a:gd name="T6" fmla="*/ 0 w 221"/>
                <a:gd name="T7" fmla="*/ 109 h 219"/>
                <a:gd name="T8" fmla="*/ 15 w 221"/>
                <a:gd name="T9" fmla="*/ 53 h 219"/>
                <a:gd name="T10" fmla="*/ 56 w 221"/>
                <a:gd name="T11" fmla="*/ 14 h 219"/>
                <a:gd name="T12" fmla="*/ 111 w 221"/>
                <a:gd name="T13" fmla="*/ 0 h 219"/>
                <a:gd name="T14" fmla="*/ 168 w 221"/>
                <a:gd name="T15" fmla="*/ 15 h 219"/>
                <a:gd name="T16" fmla="*/ 207 w 221"/>
                <a:gd name="T17" fmla="*/ 55 h 219"/>
                <a:gd name="T18" fmla="*/ 221 w 221"/>
                <a:gd name="T19" fmla="*/ 109 h 219"/>
                <a:gd name="T20" fmla="*/ 206 w 221"/>
                <a:gd name="T21" fmla="*/ 166 h 219"/>
                <a:gd name="T22" fmla="*/ 165 w 221"/>
                <a:gd name="T23" fmla="*/ 205 h 219"/>
                <a:gd name="T24" fmla="*/ 111 w 221"/>
                <a:gd name="T25" fmla="*/ 219 h 219"/>
                <a:gd name="T26" fmla="*/ 111 w 221"/>
                <a:gd name="T27" fmla="*/ 190 h 219"/>
                <a:gd name="T28" fmla="*/ 153 w 221"/>
                <a:gd name="T29" fmla="*/ 180 h 219"/>
                <a:gd name="T30" fmla="*/ 181 w 221"/>
                <a:gd name="T31" fmla="*/ 151 h 219"/>
                <a:gd name="T32" fmla="*/ 191 w 221"/>
                <a:gd name="T33" fmla="*/ 109 h 219"/>
                <a:gd name="T34" fmla="*/ 180 w 221"/>
                <a:gd name="T35" fmla="*/ 67 h 219"/>
                <a:gd name="T36" fmla="*/ 151 w 221"/>
                <a:gd name="T37" fmla="*/ 38 h 219"/>
                <a:gd name="T38" fmla="*/ 111 w 221"/>
                <a:gd name="T39" fmla="*/ 28 h 219"/>
                <a:gd name="T40" fmla="*/ 68 w 221"/>
                <a:gd name="T41" fmla="*/ 39 h 219"/>
                <a:gd name="T42" fmla="*/ 40 w 221"/>
                <a:gd name="T43" fmla="*/ 68 h 219"/>
                <a:gd name="T44" fmla="*/ 31 w 221"/>
                <a:gd name="T45" fmla="*/ 109 h 219"/>
                <a:gd name="T46" fmla="*/ 41 w 221"/>
                <a:gd name="T47" fmla="*/ 152 h 219"/>
                <a:gd name="T48" fmla="*/ 70 w 221"/>
                <a:gd name="T49" fmla="*/ 180 h 219"/>
                <a:gd name="T50" fmla="*/ 111 w 221"/>
                <a:gd name="T51" fmla="*/ 190 h 219"/>
                <a:gd name="T52" fmla="*/ 115 w 221"/>
                <a:gd name="T53" fmla="*/ 50 h 219"/>
                <a:gd name="T54" fmla="*/ 139 w 221"/>
                <a:gd name="T55" fmla="*/ 54 h 219"/>
                <a:gd name="T56" fmla="*/ 156 w 221"/>
                <a:gd name="T57" fmla="*/ 63 h 219"/>
                <a:gd name="T58" fmla="*/ 145 w 221"/>
                <a:gd name="T59" fmla="*/ 85 h 219"/>
                <a:gd name="T60" fmla="*/ 117 w 221"/>
                <a:gd name="T61" fmla="*/ 76 h 219"/>
                <a:gd name="T62" fmla="*/ 93 w 221"/>
                <a:gd name="T63" fmla="*/ 85 h 219"/>
                <a:gd name="T64" fmla="*/ 84 w 221"/>
                <a:gd name="T65" fmla="*/ 110 h 219"/>
                <a:gd name="T66" fmla="*/ 93 w 221"/>
                <a:gd name="T67" fmla="*/ 134 h 219"/>
                <a:gd name="T68" fmla="*/ 117 w 221"/>
                <a:gd name="T69" fmla="*/ 143 h 219"/>
                <a:gd name="T70" fmla="*/ 146 w 221"/>
                <a:gd name="T71" fmla="*/ 132 h 219"/>
                <a:gd name="T72" fmla="*/ 158 w 221"/>
                <a:gd name="T73" fmla="*/ 153 h 219"/>
                <a:gd name="T74" fmla="*/ 140 w 221"/>
                <a:gd name="T75" fmla="*/ 165 h 219"/>
                <a:gd name="T76" fmla="*/ 115 w 221"/>
                <a:gd name="T77" fmla="*/ 169 h 219"/>
                <a:gd name="T78" fmla="*/ 71 w 221"/>
                <a:gd name="T79" fmla="*/ 153 h 219"/>
                <a:gd name="T80" fmla="*/ 54 w 221"/>
                <a:gd name="T81" fmla="*/ 111 h 219"/>
                <a:gd name="T82" fmla="*/ 71 w 221"/>
                <a:gd name="T83" fmla="*/ 67 h 219"/>
                <a:gd name="T84" fmla="*/ 115 w 221"/>
                <a:gd name="T85" fmla="*/ 50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21" h="219">
                  <a:moveTo>
                    <a:pt x="111" y="219"/>
                  </a:moveTo>
                  <a:cubicBezTo>
                    <a:pt x="89" y="219"/>
                    <a:pt x="70" y="214"/>
                    <a:pt x="53" y="203"/>
                  </a:cubicBezTo>
                  <a:cubicBezTo>
                    <a:pt x="36" y="193"/>
                    <a:pt x="23" y="180"/>
                    <a:pt x="14" y="163"/>
                  </a:cubicBezTo>
                  <a:cubicBezTo>
                    <a:pt x="4" y="147"/>
                    <a:pt x="0" y="129"/>
                    <a:pt x="0" y="109"/>
                  </a:cubicBezTo>
                  <a:cubicBezTo>
                    <a:pt x="0" y="88"/>
                    <a:pt x="5" y="70"/>
                    <a:pt x="15" y="53"/>
                  </a:cubicBezTo>
                  <a:cubicBezTo>
                    <a:pt x="25" y="36"/>
                    <a:pt x="39" y="23"/>
                    <a:pt x="56" y="14"/>
                  </a:cubicBezTo>
                  <a:cubicBezTo>
                    <a:pt x="73" y="5"/>
                    <a:pt x="91" y="0"/>
                    <a:pt x="111" y="0"/>
                  </a:cubicBezTo>
                  <a:cubicBezTo>
                    <a:pt x="132" y="0"/>
                    <a:pt x="151" y="5"/>
                    <a:pt x="168" y="15"/>
                  </a:cubicBezTo>
                  <a:cubicBezTo>
                    <a:pt x="185" y="26"/>
                    <a:pt x="198" y="39"/>
                    <a:pt x="207" y="55"/>
                  </a:cubicBezTo>
                  <a:cubicBezTo>
                    <a:pt x="217" y="72"/>
                    <a:pt x="221" y="90"/>
                    <a:pt x="221" y="109"/>
                  </a:cubicBezTo>
                  <a:cubicBezTo>
                    <a:pt x="221" y="130"/>
                    <a:pt x="216" y="149"/>
                    <a:pt x="206" y="166"/>
                  </a:cubicBezTo>
                  <a:cubicBezTo>
                    <a:pt x="196" y="183"/>
                    <a:pt x="182" y="196"/>
                    <a:pt x="165" y="205"/>
                  </a:cubicBezTo>
                  <a:cubicBezTo>
                    <a:pt x="149" y="214"/>
                    <a:pt x="130" y="219"/>
                    <a:pt x="111" y="219"/>
                  </a:cubicBezTo>
                  <a:close/>
                  <a:moveTo>
                    <a:pt x="111" y="190"/>
                  </a:moveTo>
                  <a:cubicBezTo>
                    <a:pt x="127" y="190"/>
                    <a:pt x="141" y="187"/>
                    <a:pt x="153" y="180"/>
                  </a:cubicBezTo>
                  <a:cubicBezTo>
                    <a:pt x="165" y="173"/>
                    <a:pt x="174" y="163"/>
                    <a:pt x="181" y="151"/>
                  </a:cubicBezTo>
                  <a:cubicBezTo>
                    <a:pt x="187" y="139"/>
                    <a:pt x="191" y="125"/>
                    <a:pt x="191" y="109"/>
                  </a:cubicBezTo>
                  <a:cubicBezTo>
                    <a:pt x="191" y="93"/>
                    <a:pt x="187" y="79"/>
                    <a:pt x="180" y="67"/>
                  </a:cubicBezTo>
                  <a:cubicBezTo>
                    <a:pt x="173" y="55"/>
                    <a:pt x="163" y="45"/>
                    <a:pt x="151" y="38"/>
                  </a:cubicBezTo>
                  <a:cubicBezTo>
                    <a:pt x="139" y="32"/>
                    <a:pt x="126" y="28"/>
                    <a:pt x="111" y="28"/>
                  </a:cubicBezTo>
                  <a:cubicBezTo>
                    <a:pt x="95" y="28"/>
                    <a:pt x="81" y="32"/>
                    <a:pt x="68" y="39"/>
                  </a:cubicBezTo>
                  <a:cubicBezTo>
                    <a:pt x="56" y="46"/>
                    <a:pt x="47" y="56"/>
                    <a:pt x="40" y="68"/>
                  </a:cubicBezTo>
                  <a:cubicBezTo>
                    <a:pt x="34" y="80"/>
                    <a:pt x="31" y="94"/>
                    <a:pt x="31" y="109"/>
                  </a:cubicBezTo>
                  <a:cubicBezTo>
                    <a:pt x="31" y="126"/>
                    <a:pt x="34" y="140"/>
                    <a:pt x="41" y="152"/>
                  </a:cubicBezTo>
                  <a:cubicBezTo>
                    <a:pt x="48" y="164"/>
                    <a:pt x="58" y="174"/>
                    <a:pt x="70" y="180"/>
                  </a:cubicBezTo>
                  <a:cubicBezTo>
                    <a:pt x="82" y="187"/>
                    <a:pt x="95" y="190"/>
                    <a:pt x="111" y="190"/>
                  </a:cubicBezTo>
                  <a:close/>
                  <a:moveTo>
                    <a:pt x="115" y="50"/>
                  </a:moveTo>
                  <a:cubicBezTo>
                    <a:pt x="124" y="50"/>
                    <a:pt x="131" y="51"/>
                    <a:pt x="139" y="54"/>
                  </a:cubicBezTo>
                  <a:cubicBezTo>
                    <a:pt x="146" y="56"/>
                    <a:pt x="152" y="59"/>
                    <a:pt x="156" y="63"/>
                  </a:cubicBezTo>
                  <a:cubicBezTo>
                    <a:pt x="145" y="85"/>
                    <a:pt x="145" y="85"/>
                    <a:pt x="145" y="85"/>
                  </a:cubicBezTo>
                  <a:cubicBezTo>
                    <a:pt x="137" y="79"/>
                    <a:pt x="128" y="76"/>
                    <a:pt x="117" y="76"/>
                  </a:cubicBezTo>
                  <a:cubicBezTo>
                    <a:pt x="107" y="76"/>
                    <a:pt x="99" y="79"/>
                    <a:pt x="93" y="85"/>
                  </a:cubicBezTo>
                  <a:cubicBezTo>
                    <a:pt x="87" y="91"/>
                    <a:pt x="84" y="100"/>
                    <a:pt x="84" y="110"/>
                  </a:cubicBezTo>
                  <a:cubicBezTo>
                    <a:pt x="84" y="120"/>
                    <a:pt x="87" y="128"/>
                    <a:pt x="93" y="134"/>
                  </a:cubicBezTo>
                  <a:cubicBezTo>
                    <a:pt x="99" y="140"/>
                    <a:pt x="107" y="143"/>
                    <a:pt x="117" y="143"/>
                  </a:cubicBezTo>
                  <a:cubicBezTo>
                    <a:pt x="129" y="143"/>
                    <a:pt x="138" y="139"/>
                    <a:pt x="146" y="132"/>
                  </a:cubicBezTo>
                  <a:cubicBezTo>
                    <a:pt x="158" y="153"/>
                    <a:pt x="158" y="153"/>
                    <a:pt x="158" y="153"/>
                  </a:cubicBezTo>
                  <a:cubicBezTo>
                    <a:pt x="153" y="158"/>
                    <a:pt x="147" y="162"/>
                    <a:pt x="140" y="165"/>
                  </a:cubicBezTo>
                  <a:cubicBezTo>
                    <a:pt x="132" y="168"/>
                    <a:pt x="124" y="169"/>
                    <a:pt x="115" y="169"/>
                  </a:cubicBezTo>
                  <a:cubicBezTo>
                    <a:pt x="97" y="169"/>
                    <a:pt x="82" y="164"/>
                    <a:pt x="71" y="153"/>
                  </a:cubicBezTo>
                  <a:cubicBezTo>
                    <a:pt x="60" y="142"/>
                    <a:pt x="54" y="128"/>
                    <a:pt x="54" y="111"/>
                  </a:cubicBezTo>
                  <a:cubicBezTo>
                    <a:pt x="54" y="93"/>
                    <a:pt x="60" y="78"/>
                    <a:pt x="71" y="67"/>
                  </a:cubicBezTo>
                  <a:cubicBezTo>
                    <a:pt x="82" y="56"/>
                    <a:pt x="97" y="50"/>
                    <a:pt x="115" y="5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 name="Freeform 17"/>
            <p:cNvSpPr>
              <a:spLocks noEditPoints="1"/>
            </p:cNvSpPr>
            <p:nvPr userDrawn="1"/>
          </p:nvSpPr>
          <p:spPr bwMode="gray">
            <a:xfrm>
              <a:off x="957263" y="5237163"/>
              <a:ext cx="773112" cy="782637"/>
            </a:xfrm>
            <a:custGeom>
              <a:avLst/>
              <a:gdLst>
                <a:gd name="T0" fmla="*/ 305 w 487"/>
                <a:gd name="T1" fmla="*/ 0 h 493"/>
                <a:gd name="T2" fmla="*/ 487 w 487"/>
                <a:gd name="T3" fmla="*/ 493 h 493"/>
                <a:gd name="T4" fmla="*/ 369 w 487"/>
                <a:gd name="T5" fmla="*/ 493 h 493"/>
                <a:gd name="T6" fmla="*/ 336 w 487"/>
                <a:gd name="T7" fmla="*/ 390 h 493"/>
                <a:gd name="T8" fmla="*/ 151 w 487"/>
                <a:gd name="T9" fmla="*/ 390 h 493"/>
                <a:gd name="T10" fmla="*/ 118 w 487"/>
                <a:gd name="T11" fmla="*/ 493 h 493"/>
                <a:gd name="T12" fmla="*/ 0 w 487"/>
                <a:gd name="T13" fmla="*/ 493 h 493"/>
                <a:gd name="T14" fmla="*/ 184 w 487"/>
                <a:gd name="T15" fmla="*/ 0 h 493"/>
                <a:gd name="T16" fmla="*/ 305 w 487"/>
                <a:gd name="T17" fmla="*/ 0 h 493"/>
                <a:gd name="T18" fmla="*/ 180 w 487"/>
                <a:gd name="T19" fmla="*/ 300 h 493"/>
                <a:gd name="T20" fmla="*/ 307 w 487"/>
                <a:gd name="T21" fmla="*/ 300 h 493"/>
                <a:gd name="T22" fmla="*/ 243 w 487"/>
                <a:gd name="T23" fmla="*/ 104 h 493"/>
                <a:gd name="T24" fmla="*/ 180 w 487"/>
                <a:gd name="T25" fmla="*/ 300 h 4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87" h="493">
                  <a:moveTo>
                    <a:pt x="305" y="0"/>
                  </a:moveTo>
                  <a:lnTo>
                    <a:pt x="487" y="493"/>
                  </a:lnTo>
                  <a:lnTo>
                    <a:pt x="369" y="493"/>
                  </a:lnTo>
                  <a:lnTo>
                    <a:pt x="336" y="390"/>
                  </a:lnTo>
                  <a:lnTo>
                    <a:pt x="151" y="390"/>
                  </a:lnTo>
                  <a:lnTo>
                    <a:pt x="118" y="493"/>
                  </a:lnTo>
                  <a:lnTo>
                    <a:pt x="0" y="493"/>
                  </a:lnTo>
                  <a:lnTo>
                    <a:pt x="184" y="0"/>
                  </a:lnTo>
                  <a:lnTo>
                    <a:pt x="305" y="0"/>
                  </a:lnTo>
                  <a:close/>
                  <a:moveTo>
                    <a:pt x="180" y="300"/>
                  </a:moveTo>
                  <a:lnTo>
                    <a:pt x="307" y="300"/>
                  </a:lnTo>
                  <a:lnTo>
                    <a:pt x="243" y="104"/>
                  </a:lnTo>
                  <a:lnTo>
                    <a:pt x="180" y="30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Freeform 18"/>
            <p:cNvSpPr>
              <a:spLocks noEditPoints="1"/>
            </p:cNvSpPr>
            <p:nvPr userDrawn="1"/>
          </p:nvSpPr>
          <p:spPr bwMode="gray">
            <a:xfrm>
              <a:off x="1819275" y="5237163"/>
              <a:ext cx="622300" cy="782637"/>
            </a:xfrm>
            <a:custGeom>
              <a:avLst/>
              <a:gdLst>
                <a:gd name="T0" fmla="*/ 0 w 166"/>
                <a:gd name="T1" fmla="*/ 0 h 209"/>
                <a:gd name="T2" fmla="*/ 82 w 166"/>
                <a:gd name="T3" fmla="*/ 0 h 209"/>
                <a:gd name="T4" fmla="*/ 132 w 166"/>
                <a:gd name="T5" fmla="*/ 15 h 209"/>
                <a:gd name="T6" fmla="*/ 150 w 166"/>
                <a:gd name="T7" fmla="*/ 53 h 209"/>
                <a:gd name="T8" fmla="*/ 128 w 166"/>
                <a:gd name="T9" fmla="*/ 94 h 209"/>
                <a:gd name="T10" fmla="*/ 166 w 166"/>
                <a:gd name="T11" fmla="*/ 146 h 209"/>
                <a:gd name="T12" fmla="*/ 146 w 166"/>
                <a:gd name="T13" fmla="*/ 192 h 209"/>
                <a:gd name="T14" fmla="*/ 86 w 166"/>
                <a:gd name="T15" fmla="*/ 209 h 209"/>
                <a:gd name="T16" fmla="*/ 0 w 166"/>
                <a:gd name="T17" fmla="*/ 209 h 209"/>
                <a:gd name="T18" fmla="*/ 0 w 166"/>
                <a:gd name="T19" fmla="*/ 0 h 209"/>
                <a:gd name="T20" fmla="*/ 78 w 166"/>
                <a:gd name="T21" fmla="*/ 81 h 209"/>
                <a:gd name="T22" fmla="*/ 99 w 166"/>
                <a:gd name="T23" fmla="*/ 75 h 209"/>
                <a:gd name="T24" fmla="*/ 106 w 166"/>
                <a:gd name="T25" fmla="*/ 59 h 209"/>
                <a:gd name="T26" fmla="*/ 99 w 166"/>
                <a:gd name="T27" fmla="*/ 42 h 209"/>
                <a:gd name="T28" fmla="*/ 79 w 166"/>
                <a:gd name="T29" fmla="*/ 37 h 209"/>
                <a:gd name="T30" fmla="*/ 46 w 166"/>
                <a:gd name="T31" fmla="*/ 37 h 209"/>
                <a:gd name="T32" fmla="*/ 46 w 166"/>
                <a:gd name="T33" fmla="*/ 81 h 209"/>
                <a:gd name="T34" fmla="*/ 78 w 166"/>
                <a:gd name="T35" fmla="*/ 81 h 209"/>
                <a:gd name="T36" fmla="*/ 84 w 166"/>
                <a:gd name="T37" fmla="*/ 172 h 209"/>
                <a:gd name="T38" fmla="*/ 111 w 166"/>
                <a:gd name="T39" fmla="*/ 165 h 209"/>
                <a:gd name="T40" fmla="*/ 120 w 166"/>
                <a:gd name="T41" fmla="*/ 145 h 209"/>
                <a:gd name="T42" fmla="*/ 111 w 166"/>
                <a:gd name="T43" fmla="*/ 124 h 209"/>
                <a:gd name="T44" fmla="*/ 85 w 166"/>
                <a:gd name="T45" fmla="*/ 117 h 209"/>
                <a:gd name="T46" fmla="*/ 46 w 166"/>
                <a:gd name="T47" fmla="*/ 117 h 209"/>
                <a:gd name="T48" fmla="*/ 46 w 166"/>
                <a:gd name="T49" fmla="*/ 172 h 209"/>
                <a:gd name="T50" fmla="*/ 84 w 166"/>
                <a:gd name="T51" fmla="*/ 172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66" h="209">
                  <a:moveTo>
                    <a:pt x="0" y="0"/>
                  </a:moveTo>
                  <a:cubicBezTo>
                    <a:pt x="82" y="0"/>
                    <a:pt x="82" y="0"/>
                    <a:pt x="82" y="0"/>
                  </a:cubicBezTo>
                  <a:cubicBezTo>
                    <a:pt x="103" y="0"/>
                    <a:pt x="119" y="5"/>
                    <a:pt x="132" y="15"/>
                  </a:cubicBezTo>
                  <a:cubicBezTo>
                    <a:pt x="144" y="24"/>
                    <a:pt x="150" y="37"/>
                    <a:pt x="150" y="53"/>
                  </a:cubicBezTo>
                  <a:cubicBezTo>
                    <a:pt x="150" y="71"/>
                    <a:pt x="143" y="84"/>
                    <a:pt x="128" y="94"/>
                  </a:cubicBezTo>
                  <a:cubicBezTo>
                    <a:pt x="154" y="103"/>
                    <a:pt x="166" y="120"/>
                    <a:pt x="166" y="146"/>
                  </a:cubicBezTo>
                  <a:cubicBezTo>
                    <a:pt x="166" y="166"/>
                    <a:pt x="160" y="182"/>
                    <a:pt x="146" y="192"/>
                  </a:cubicBezTo>
                  <a:cubicBezTo>
                    <a:pt x="132" y="203"/>
                    <a:pt x="112" y="209"/>
                    <a:pt x="86" y="209"/>
                  </a:cubicBezTo>
                  <a:cubicBezTo>
                    <a:pt x="0" y="209"/>
                    <a:pt x="0" y="209"/>
                    <a:pt x="0" y="209"/>
                  </a:cubicBezTo>
                  <a:lnTo>
                    <a:pt x="0" y="0"/>
                  </a:lnTo>
                  <a:close/>
                  <a:moveTo>
                    <a:pt x="78" y="81"/>
                  </a:moveTo>
                  <a:cubicBezTo>
                    <a:pt x="87" y="81"/>
                    <a:pt x="94" y="79"/>
                    <a:pt x="99" y="75"/>
                  </a:cubicBezTo>
                  <a:cubicBezTo>
                    <a:pt x="104" y="71"/>
                    <a:pt x="106" y="66"/>
                    <a:pt x="106" y="59"/>
                  </a:cubicBezTo>
                  <a:cubicBezTo>
                    <a:pt x="106" y="52"/>
                    <a:pt x="104" y="46"/>
                    <a:pt x="99" y="42"/>
                  </a:cubicBezTo>
                  <a:cubicBezTo>
                    <a:pt x="94" y="38"/>
                    <a:pt x="87" y="37"/>
                    <a:pt x="79" y="37"/>
                  </a:cubicBezTo>
                  <a:cubicBezTo>
                    <a:pt x="46" y="37"/>
                    <a:pt x="46" y="37"/>
                    <a:pt x="46" y="37"/>
                  </a:cubicBezTo>
                  <a:cubicBezTo>
                    <a:pt x="46" y="81"/>
                    <a:pt x="46" y="81"/>
                    <a:pt x="46" y="81"/>
                  </a:cubicBezTo>
                  <a:lnTo>
                    <a:pt x="78" y="81"/>
                  </a:lnTo>
                  <a:close/>
                  <a:moveTo>
                    <a:pt x="84" y="172"/>
                  </a:moveTo>
                  <a:cubicBezTo>
                    <a:pt x="96" y="172"/>
                    <a:pt x="105" y="169"/>
                    <a:pt x="111" y="165"/>
                  </a:cubicBezTo>
                  <a:cubicBezTo>
                    <a:pt x="117" y="160"/>
                    <a:pt x="120" y="154"/>
                    <a:pt x="120" y="145"/>
                  </a:cubicBezTo>
                  <a:cubicBezTo>
                    <a:pt x="120" y="136"/>
                    <a:pt x="117" y="129"/>
                    <a:pt x="111" y="124"/>
                  </a:cubicBezTo>
                  <a:cubicBezTo>
                    <a:pt x="105" y="119"/>
                    <a:pt x="96" y="117"/>
                    <a:pt x="85" y="117"/>
                  </a:cubicBezTo>
                  <a:cubicBezTo>
                    <a:pt x="46" y="117"/>
                    <a:pt x="46" y="117"/>
                    <a:pt x="46" y="117"/>
                  </a:cubicBezTo>
                  <a:cubicBezTo>
                    <a:pt x="46" y="172"/>
                    <a:pt x="46" y="172"/>
                    <a:pt x="46" y="172"/>
                  </a:cubicBezTo>
                  <a:lnTo>
                    <a:pt x="84" y="17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Freeform 19"/>
            <p:cNvSpPr>
              <a:spLocks noEditPoints="1"/>
            </p:cNvSpPr>
            <p:nvPr userDrawn="1"/>
          </p:nvSpPr>
          <p:spPr bwMode="gray">
            <a:xfrm>
              <a:off x="2573338" y="5237163"/>
              <a:ext cx="627062" cy="782637"/>
            </a:xfrm>
            <a:custGeom>
              <a:avLst/>
              <a:gdLst>
                <a:gd name="T0" fmla="*/ 0 w 167"/>
                <a:gd name="T1" fmla="*/ 0 h 209"/>
                <a:gd name="T2" fmla="*/ 82 w 167"/>
                <a:gd name="T3" fmla="*/ 0 h 209"/>
                <a:gd name="T4" fmla="*/ 132 w 167"/>
                <a:gd name="T5" fmla="*/ 15 h 209"/>
                <a:gd name="T6" fmla="*/ 150 w 167"/>
                <a:gd name="T7" fmla="*/ 53 h 209"/>
                <a:gd name="T8" fmla="*/ 128 w 167"/>
                <a:gd name="T9" fmla="*/ 94 h 209"/>
                <a:gd name="T10" fmla="*/ 167 w 167"/>
                <a:gd name="T11" fmla="*/ 146 h 209"/>
                <a:gd name="T12" fmla="*/ 146 w 167"/>
                <a:gd name="T13" fmla="*/ 192 h 209"/>
                <a:gd name="T14" fmla="*/ 86 w 167"/>
                <a:gd name="T15" fmla="*/ 209 h 209"/>
                <a:gd name="T16" fmla="*/ 0 w 167"/>
                <a:gd name="T17" fmla="*/ 209 h 209"/>
                <a:gd name="T18" fmla="*/ 0 w 167"/>
                <a:gd name="T19" fmla="*/ 0 h 209"/>
                <a:gd name="T20" fmla="*/ 79 w 167"/>
                <a:gd name="T21" fmla="*/ 81 h 209"/>
                <a:gd name="T22" fmla="*/ 99 w 167"/>
                <a:gd name="T23" fmla="*/ 75 h 209"/>
                <a:gd name="T24" fmla="*/ 106 w 167"/>
                <a:gd name="T25" fmla="*/ 59 h 209"/>
                <a:gd name="T26" fmla="*/ 99 w 167"/>
                <a:gd name="T27" fmla="*/ 42 h 209"/>
                <a:gd name="T28" fmla="*/ 79 w 167"/>
                <a:gd name="T29" fmla="*/ 37 h 209"/>
                <a:gd name="T30" fmla="*/ 46 w 167"/>
                <a:gd name="T31" fmla="*/ 37 h 209"/>
                <a:gd name="T32" fmla="*/ 46 w 167"/>
                <a:gd name="T33" fmla="*/ 81 h 209"/>
                <a:gd name="T34" fmla="*/ 79 w 167"/>
                <a:gd name="T35" fmla="*/ 81 h 209"/>
                <a:gd name="T36" fmla="*/ 84 w 167"/>
                <a:gd name="T37" fmla="*/ 172 h 209"/>
                <a:gd name="T38" fmla="*/ 111 w 167"/>
                <a:gd name="T39" fmla="*/ 165 h 209"/>
                <a:gd name="T40" fmla="*/ 121 w 167"/>
                <a:gd name="T41" fmla="*/ 145 h 209"/>
                <a:gd name="T42" fmla="*/ 111 w 167"/>
                <a:gd name="T43" fmla="*/ 124 h 209"/>
                <a:gd name="T44" fmla="*/ 85 w 167"/>
                <a:gd name="T45" fmla="*/ 117 h 209"/>
                <a:gd name="T46" fmla="*/ 46 w 167"/>
                <a:gd name="T47" fmla="*/ 117 h 209"/>
                <a:gd name="T48" fmla="*/ 46 w 167"/>
                <a:gd name="T49" fmla="*/ 172 h 209"/>
                <a:gd name="T50" fmla="*/ 84 w 167"/>
                <a:gd name="T51" fmla="*/ 172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67" h="209">
                  <a:moveTo>
                    <a:pt x="0" y="0"/>
                  </a:moveTo>
                  <a:cubicBezTo>
                    <a:pt x="82" y="0"/>
                    <a:pt x="82" y="0"/>
                    <a:pt x="82" y="0"/>
                  </a:cubicBezTo>
                  <a:cubicBezTo>
                    <a:pt x="103" y="0"/>
                    <a:pt x="120" y="5"/>
                    <a:pt x="132" y="15"/>
                  </a:cubicBezTo>
                  <a:cubicBezTo>
                    <a:pt x="144" y="24"/>
                    <a:pt x="150" y="37"/>
                    <a:pt x="150" y="53"/>
                  </a:cubicBezTo>
                  <a:cubicBezTo>
                    <a:pt x="150" y="71"/>
                    <a:pt x="143" y="84"/>
                    <a:pt x="128" y="94"/>
                  </a:cubicBezTo>
                  <a:cubicBezTo>
                    <a:pt x="154" y="103"/>
                    <a:pt x="167" y="120"/>
                    <a:pt x="167" y="146"/>
                  </a:cubicBezTo>
                  <a:cubicBezTo>
                    <a:pt x="167" y="166"/>
                    <a:pt x="160" y="182"/>
                    <a:pt x="146" y="192"/>
                  </a:cubicBezTo>
                  <a:cubicBezTo>
                    <a:pt x="132" y="203"/>
                    <a:pt x="112" y="209"/>
                    <a:pt x="86" y="209"/>
                  </a:cubicBezTo>
                  <a:cubicBezTo>
                    <a:pt x="0" y="209"/>
                    <a:pt x="0" y="209"/>
                    <a:pt x="0" y="209"/>
                  </a:cubicBezTo>
                  <a:lnTo>
                    <a:pt x="0" y="0"/>
                  </a:lnTo>
                  <a:close/>
                  <a:moveTo>
                    <a:pt x="79" y="81"/>
                  </a:moveTo>
                  <a:cubicBezTo>
                    <a:pt x="87" y="81"/>
                    <a:pt x="94" y="79"/>
                    <a:pt x="99" y="75"/>
                  </a:cubicBezTo>
                  <a:cubicBezTo>
                    <a:pt x="104" y="71"/>
                    <a:pt x="106" y="66"/>
                    <a:pt x="106" y="59"/>
                  </a:cubicBezTo>
                  <a:cubicBezTo>
                    <a:pt x="106" y="52"/>
                    <a:pt x="104" y="46"/>
                    <a:pt x="99" y="42"/>
                  </a:cubicBezTo>
                  <a:cubicBezTo>
                    <a:pt x="94" y="38"/>
                    <a:pt x="88" y="37"/>
                    <a:pt x="79" y="37"/>
                  </a:cubicBezTo>
                  <a:cubicBezTo>
                    <a:pt x="46" y="37"/>
                    <a:pt x="46" y="37"/>
                    <a:pt x="46" y="37"/>
                  </a:cubicBezTo>
                  <a:cubicBezTo>
                    <a:pt x="46" y="81"/>
                    <a:pt x="46" y="81"/>
                    <a:pt x="46" y="81"/>
                  </a:cubicBezTo>
                  <a:lnTo>
                    <a:pt x="79" y="81"/>
                  </a:lnTo>
                  <a:close/>
                  <a:moveTo>
                    <a:pt x="84" y="172"/>
                  </a:moveTo>
                  <a:cubicBezTo>
                    <a:pt x="96" y="172"/>
                    <a:pt x="105" y="169"/>
                    <a:pt x="111" y="165"/>
                  </a:cubicBezTo>
                  <a:cubicBezTo>
                    <a:pt x="118" y="160"/>
                    <a:pt x="121" y="154"/>
                    <a:pt x="121" y="145"/>
                  </a:cubicBezTo>
                  <a:cubicBezTo>
                    <a:pt x="121" y="136"/>
                    <a:pt x="117" y="129"/>
                    <a:pt x="111" y="124"/>
                  </a:cubicBezTo>
                  <a:cubicBezTo>
                    <a:pt x="105" y="119"/>
                    <a:pt x="96" y="117"/>
                    <a:pt x="85" y="117"/>
                  </a:cubicBezTo>
                  <a:cubicBezTo>
                    <a:pt x="46" y="117"/>
                    <a:pt x="46" y="117"/>
                    <a:pt x="46" y="117"/>
                  </a:cubicBezTo>
                  <a:cubicBezTo>
                    <a:pt x="46" y="172"/>
                    <a:pt x="46" y="172"/>
                    <a:pt x="46" y="172"/>
                  </a:cubicBezTo>
                  <a:lnTo>
                    <a:pt x="84" y="17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pic>
        <p:nvPicPr>
          <p:cNvPr id="20" name="Picture 1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403849" y="6397296"/>
            <a:ext cx="504523" cy="195001"/>
          </a:xfrm>
          <a:prstGeom prst="rect">
            <a:avLst/>
          </a:prstGeom>
        </p:spPr>
      </p:pic>
    </p:spTree>
    <p:extLst>
      <p:ext uri="{BB962C8B-B14F-4D97-AF65-F5344CB8AC3E}">
        <p14:creationId xmlns:p14="http://schemas.microsoft.com/office/powerpoint/2010/main" val="19884245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05_Title only">
    <p:spTree>
      <p:nvGrpSpPr>
        <p:cNvPr id="1" name=""/>
        <p:cNvGrpSpPr/>
        <p:nvPr/>
      </p:nvGrpSpPr>
      <p:grpSpPr>
        <a:xfrm>
          <a:off x="0" y="0"/>
          <a:ext cx="0" cy="0"/>
          <a:chOff x="0" y="0"/>
          <a:chExt cx="0" cy="0"/>
        </a:xfrm>
      </p:grpSpPr>
      <p:sp>
        <p:nvSpPr>
          <p:cNvPr id="7" name="Subtitle 2"/>
          <p:cNvSpPr>
            <a:spLocks noGrp="1"/>
          </p:cNvSpPr>
          <p:nvPr>
            <p:ph type="subTitle" idx="13"/>
          </p:nvPr>
        </p:nvSpPr>
        <p:spPr bwMode="gray">
          <a:xfrm>
            <a:off x="279400" y="1120928"/>
            <a:ext cx="11626834" cy="504000"/>
          </a:xfrm>
        </p:spPr>
        <p:txBody>
          <a:bodyPr lIns="0" tIns="0" rIns="0" bIns="0"/>
          <a:lstStyle>
            <a:lvl1pPr marL="0" indent="0" algn="l">
              <a:buNone/>
              <a:defRPr sz="20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dirty="0"/>
              <a:t>Click to edit Master subtitle style</a:t>
            </a:r>
          </a:p>
        </p:txBody>
      </p:sp>
      <p:sp>
        <p:nvSpPr>
          <p:cNvPr id="2" name="Title 1"/>
          <p:cNvSpPr>
            <a:spLocks noGrp="1"/>
          </p:cNvSpPr>
          <p:nvPr>
            <p:ph type="title"/>
          </p:nvPr>
        </p:nvSpPr>
        <p:spPr bwMode="gray"/>
        <p:txBody>
          <a:bodyPr/>
          <a:lstStyle/>
          <a:p>
            <a:r>
              <a:rPr lang="en-US"/>
              <a:t>Click to edit Master title style</a:t>
            </a:r>
          </a:p>
        </p:txBody>
      </p:sp>
      <p:sp>
        <p:nvSpPr>
          <p:cNvPr id="8" name="Date Placeholder 7"/>
          <p:cNvSpPr>
            <a:spLocks noGrp="1"/>
          </p:cNvSpPr>
          <p:nvPr>
            <p:ph type="dt" sz="half" idx="14"/>
          </p:nvPr>
        </p:nvSpPr>
        <p:spPr bwMode="gray"/>
        <p:txBody>
          <a:bodyPr/>
          <a:lstStyle/>
          <a:p>
            <a:fld id="{604723B6-2C37-4C03-92C2-AA6C4A469955}" type="datetime4">
              <a:rPr lang="en-US" smtClean="0"/>
              <a:t>August 21, 2017</a:t>
            </a:fld>
            <a:endParaRPr lang="en-US" dirty="0"/>
          </a:p>
        </p:txBody>
      </p:sp>
      <p:sp>
        <p:nvSpPr>
          <p:cNvPr id="9" name="Footer Placeholder 8"/>
          <p:cNvSpPr>
            <a:spLocks noGrp="1"/>
          </p:cNvSpPr>
          <p:nvPr>
            <p:ph type="ftr" sz="quarter" idx="15"/>
          </p:nvPr>
        </p:nvSpPr>
        <p:spPr bwMode="gray"/>
        <p:txBody>
          <a:bodyPr/>
          <a:lstStyle>
            <a:lvl1pPr>
              <a:defRPr>
                <a:solidFill>
                  <a:schemeClr val="accent4"/>
                </a:solidFill>
              </a:defRPr>
            </a:lvl1pPr>
          </a:lstStyle>
          <a:p>
            <a:endParaRPr lang="en-US" dirty="0"/>
          </a:p>
        </p:txBody>
      </p:sp>
      <p:sp>
        <p:nvSpPr>
          <p:cNvPr id="10" name="Slide Number Placeholder 9"/>
          <p:cNvSpPr>
            <a:spLocks noGrp="1"/>
          </p:cNvSpPr>
          <p:nvPr>
            <p:ph type="sldNum" sz="quarter" idx="16"/>
          </p:nvPr>
        </p:nvSpPr>
        <p:spPr bwMode="gray"/>
        <p:txBody>
          <a:bodyPr/>
          <a:lstStyle/>
          <a:p>
            <a:r>
              <a:rPr lang="en-US"/>
              <a:t>Slide </a:t>
            </a:r>
            <a:fld id="{619F89D8-7AE3-494A-97F3-03D680869632}" type="slidenum">
              <a:rPr lang="en-US" smtClean="0"/>
              <a:pPr/>
              <a:t>‹#›</a:t>
            </a:fld>
            <a:endParaRPr lang="en-US" dirty="0"/>
          </a:p>
        </p:txBody>
      </p:sp>
      <p:cxnSp>
        <p:nvCxnSpPr>
          <p:cNvPr id="11" name="Straight Connector 10"/>
          <p:cNvCxnSpPr/>
          <p:nvPr userDrawn="1"/>
        </p:nvCxnSpPr>
        <p:spPr bwMode="gray">
          <a:xfrm>
            <a:off x="279400" y="6094413"/>
            <a:ext cx="11626752" cy="0"/>
          </a:xfrm>
          <a:prstGeom prst="line">
            <a:avLst/>
          </a:prstGeom>
          <a:ln w="12700">
            <a:solidFill>
              <a:schemeClr val="accent4"/>
            </a:solidFill>
          </a:ln>
        </p:spPr>
        <p:style>
          <a:lnRef idx="1">
            <a:schemeClr val="accent3"/>
          </a:lnRef>
          <a:fillRef idx="0">
            <a:schemeClr val="accent3"/>
          </a:fillRef>
          <a:effectRef idx="0">
            <a:schemeClr val="accent3"/>
          </a:effectRef>
          <a:fontRef idx="minor">
            <a:schemeClr val="tx1"/>
          </a:fontRef>
        </p:style>
      </p:cxnSp>
      <p:sp>
        <p:nvSpPr>
          <p:cNvPr id="12" name="Rectangle 11"/>
          <p:cNvSpPr/>
          <p:nvPr userDrawn="1"/>
        </p:nvSpPr>
        <p:spPr bwMode="gray">
          <a:xfrm>
            <a:off x="279400" y="519805"/>
            <a:ext cx="327600" cy="396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p:cNvCxnSpPr/>
          <p:nvPr userDrawn="1"/>
        </p:nvCxnSpPr>
        <p:spPr bwMode="gray">
          <a:xfrm>
            <a:off x="1634119" y="6472540"/>
            <a:ext cx="0" cy="132461"/>
          </a:xfrm>
          <a:prstGeom prst="line">
            <a:avLst/>
          </a:prstGeom>
          <a:ln w="12700">
            <a:solidFill>
              <a:schemeClr val="accent4"/>
            </a:solidFill>
          </a:ln>
        </p:spPr>
        <p:style>
          <a:lnRef idx="1">
            <a:schemeClr val="accent3"/>
          </a:lnRef>
          <a:fillRef idx="0">
            <a:schemeClr val="accent3"/>
          </a:fillRef>
          <a:effectRef idx="0">
            <a:schemeClr val="accent3"/>
          </a:effectRef>
          <a:fontRef idx="minor">
            <a:schemeClr val="tx1"/>
          </a:fontRef>
        </p:style>
      </p:cxnSp>
      <p:grpSp>
        <p:nvGrpSpPr>
          <p:cNvPr id="14" name="Group 13"/>
          <p:cNvGrpSpPr/>
          <p:nvPr userDrawn="1"/>
        </p:nvGrpSpPr>
        <p:grpSpPr bwMode="gray">
          <a:xfrm>
            <a:off x="275713" y="6327549"/>
            <a:ext cx="337902" cy="88364"/>
            <a:chOff x="61913" y="5218113"/>
            <a:chExt cx="3138487" cy="820737"/>
          </a:xfrm>
          <a:solidFill>
            <a:schemeClr val="accent4"/>
          </a:solidFill>
        </p:grpSpPr>
        <p:sp>
          <p:nvSpPr>
            <p:cNvPr id="15" name="Freeform 16"/>
            <p:cNvSpPr>
              <a:spLocks noEditPoints="1"/>
            </p:cNvSpPr>
            <p:nvPr userDrawn="1"/>
          </p:nvSpPr>
          <p:spPr bwMode="gray">
            <a:xfrm>
              <a:off x="61913" y="5218113"/>
              <a:ext cx="828675" cy="820737"/>
            </a:xfrm>
            <a:custGeom>
              <a:avLst/>
              <a:gdLst>
                <a:gd name="T0" fmla="*/ 111 w 221"/>
                <a:gd name="T1" fmla="*/ 219 h 219"/>
                <a:gd name="T2" fmla="*/ 53 w 221"/>
                <a:gd name="T3" fmla="*/ 203 h 219"/>
                <a:gd name="T4" fmla="*/ 14 w 221"/>
                <a:gd name="T5" fmla="*/ 163 h 219"/>
                <a:gd name="T6" fmla="*/ 0 w 221"/>
                <a:gd name="T7" fmla="*/ 109 h 219"/>
                <a:gd name="T8" fmla="*/ 15 w 221"/>
                <a:gd name="T9" fmla="*/ 53 h 219"/>
                <a:gd name="T10" fmla="*/ 56 w 221"/>
                <a:gd name="T11" fmla="*/ 14 h 219"/>
                <a:gd name="T12" fmla="*/ 111 w 221"/>
                <a:gd name="T13" fmla="*/ 0 h 219"/>
                <a:gd name="T14" fmla="*/ 168 w 221"/>
                <a:gd name="T15" fmla="*/ 15 h 219"/>
                <a:gd name="T16" fmla="*/ 207 w 221"/>
                <a:gd name="T17" fmla="*/ 55 h 219"/>
                <a:gd name="T18" fmla="*/ 221 w 221"/>
                <a:gd name="T19" fmla="*/ 109 h 219"/>
                <a:gd name="T20" fmla="*/ 206 w 221"/>
                <a:gd name="T21" fmla="*/ 166 h 219"/>
                <a:gd name="T22" fmla="*/ 165 w 221"/>
                <a:gd name="T23" fmla="*/ 205 h 219"/>
                <a:gd name="T24" fmla="*/ 111 w 221"/>
                <a:gd name="T25" fmla="*/ 219 h 219"/>
                <a:gd name="T26" fmla="*/ 111 w 221"/>
                <a:gd name="T27" fmla="*/ 190 h 219"/>
                <a:gd name="T28" fmla="*/ 153 w 221"/>
                <a:gd name="T29" fmla="*/ 180 h 219"/>
                <a:gd name="T30" fmla="*/ 181 w 221"/>
                <a:gd name="T31" fmla="*/ 151 h 219"/>
                <a:gd name="T32" fmla="*/ 191 w 221"/>
                <a:gd name="T33" fmla="*/ 109 h 219"/>
                <a:gd name="T34" fmla="*/ 180 w 221"/>
                <a:gd name="T35" fmla="*/ 67 h 219"/>
                <a:gd name="T36" fmla="*/ 151 w 221"/>
                <a:gd name="T37" fmla="*/ 38 h 219"/>
                <a:gd name="T38" fmla="*/ 111 w 221"/>
                <a:gd name="T39" fmla="*/ 28 h 219"/>
                <a:gd name="T40" fmla="*/ 68 w 221"/>
                <a:gd name="T41" fmla="*/ 39 h 219"/>
                <a:gd name="T42" fmla="*/ 40 w 221"/>
                <a:gd name="T43" fmla="*/ 68 h 219"/>
                <a:gd name="T44" fmla="*/ 31 w 221"/>
                <a:gd name="T45" fmla="*/ 109 h 219"/>
                <a:gd name="T46" fmla="*/ 41 w 221"/>
                <a:gd name="T47" fmla="*/ 152 h 219"/>
                <a:gd name="T48" fmla="*/ 70 w 221"/>
                <a:gd name="T49" fmla="*/ 180 h 219"/>
                <a:gd name="T50" fmla="*/ 111 w 221"/>
                <a:gd name="T51" fmla="*/ 190 h 219"/>
                <a:gd name="T52" fmla="*/ 115 w 221"/>
                <a:gd name="T53" fmla="*/ 50 h 219"/>
                <a:gd name="T54" fmla="*/ 139 w 221"/>
                <a:gd name="T55" fmla="*/ 54 h 219"/>
                <a:gd name="T56" fmla="*/ 156 w 221"/>
                <a:gd name="T57" fmla="*/ 63 h 219"/>
                <a:gd name="T58" fmla="*/ 145 w 221"/>
                <a:gd name="T59" fmla="*/ 85 h 219"/>
                <a:gd name="T60" fmla="*/ 117 w 221"/>
                <a:gd name="T61" fmla="*/ 76 h 219"/>
                <a:gd name="T62" fmla="*/ 93 w 221"/>
                <a:gd name="T63" fmla="*/ 85 h 219"/>
                <a:gd name="T64" fmla="*/ 84 w 221"/>
                <a:gd name="T65" fmla="*/ 110 h 219"/>
                <a:gd name="T66" fmla="*/ 93 w 221"/>
                <a:gd name="T67" fmla="*/ 134 h 219"/>
                <a:gd name="T68" fmla="*/ 117 w 221"/>
                <a:gd name="T69" fmla="*/ 143 h 219"/>
                <a:gd name="T70" fmla="*/ 146 w 221"/>
                <a:gd name="T71" fmla="*/ 132 h 219"/>
                <a:gd name="T72" fmla="*/ 158 w 221"/>
                <a:gd name="T73" fmla="*/ 153 h 219"/>
                <a:gd name="T74" fmla="*/ 140 w 221"/>
                <a:gd name="T75" fmla="*/ 165 h 219"/>
                <a:gd name="T76" fmla="*/ 115 w 221"/>
                <a:gd name="T77" fmla="*/ 169 h 219"/>
                <a:gd name="T78" fmla="*/ 71 w 221"/>
                <a:gd name="T79" fmla="*/ 153 h 219"/>
                <a:gd name="T80" fmla="*/ 54 w 221"/>
                <a:gd name="T81" fmla="*/ 111 h 219"/>
                <a:gd name="T82" fmla="*/ 71 w 221"/>
                <a:gd name="T83" fmla="*/ 67 h 219"/>
                <a:gd name="T84" fmla="*/ 115 w 221"/>
                <a:gd name="T85" fmla="*/ 50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21" h="219">
                  <a:moveTo>
                    <a:pt x="111" y="219"/>
                  </a:moveTo>
                  <a:cubicBezTo>
                    <a:pt x="89" y="219"/>
                    <a:pt x="70" y="214"/>
                    <a:pt x="53" y="203"/>
                  </a:cubicBezTo>
                  <a:cubicBezTo>
                    <a:pt x="36" y="193"/>
                    <a:pt x="23" y="180"/>
                    <a:pt x="14" y="163"/>
                  </a:cubicBezTo>
                  <a:cubicBezTo>
                    <a:pt x="4" y="147"/>
                    <a:pt x="0" y="129"/>
                    <a:pt x="0" y="109"/>
                  </a:cubicBezTo>
                  <a:cubicBezTo>
                    <a:pt x="0" y="88"/>
                    <a:pt x="5" y="70"/>
                    <a:pt x="15" y="53"/>
                  </a:cubicBezTo>
                  <a:cubicBezTo>
                    <a:pt x="25" y="36"/>
                    <a:pt x="39" y="23"/>
                    <a:pt x="56" y="14"/>
                  </a:cubicBezTo>
                  <a:cubicBezTo>
                    <a:pt x="73" y="5"/>
                    <a:pt x="91" y="0"/>
                    <a:pt x="111" y="0"/>
                  </a:cubicBezTo>
                  <a:cubicBezTo>
                    <a:pt x="132" y="0"/>
                    <a:pt x="151" y="5"/>
                    <a:pt x="168" y="15"/>
                  </a:cubicBezTo>
                  <a:cubicBezTo>
                    <a:pt x="185" y="26"/>
                    <a:pt x="198" y="39"/>
                    <a:pt x="207" y="55"/>
                  </a:cubicBezTo>
                  <a:cubicBezTo>
                    <a:pt x="217" y="72"/>
                    <a:pt x="221" y="90"/>
                    <a:pt x="221" y="109"/>
                  </a:cubicBezTo>
                  <a:cubicBezTo>
                    <a:pt x="221" y="130"/>
                    <a:pt x="216" y="149"/>
                    <a:pt x="206" y="166"/>
                  </a:cubicBezTo>
                  <a:cubicBezTo>
                    <a:pt x="196" y="183"/>
                    <a:pt x="182" y="196"/>
                    <a:pt x="165" y="205"/>
                  </a:cubicBezTo>
                  <a:cubicBezTo>
                    <a:pt x="149" y="214"/>
                    <a:pt x="130" y="219"/>
                    <a:pt x="111" y="219"/>
                  </a:cubicBezTo>
                  <a:close/>
                  <a:moveTo>
                    <a:pt x="111" y="190"/>
                  </a:moveTo>
                  <a:cubicBezTo>
                    <a:pt x="127" y="190"/>
                    <a:pt x="141" y="187"/>
                    <a:pt x="153" y="180"/>
                  </a:cubicBezTo>
                  <a:cubicBezTo>
                    <a:pt x="165" y="173"/>
                    <a:pt x="174" y="163"/>
                    <a:pt x="181" y="151"/>
                  </a:cubicBezTo>
                  <a:cubicBezTo>
                    <a:pt x="187" y="139"/>
                    <a:pt x="191" y="125"/>
                    <a:pt x="191" y="109"/>
                  </a:cubicBezTo>
                  <a:cubicBezTo>
                    <a:pt x="191" y="93"/>
                    <a:pt x="187" y="79"/>
                    <a:pt x="180" y="67"/>
                  </a:cubicBezTo>
                  <a:cubicBezTo>
                    <a:pt x="173" y="55"/>
                    <a:pt x="163" y="45"/>
                    <a:pt x="151" y="38"/>
                  </a:cubicBezTo>
                  <a:cubicBezTo>
                    <a:pt x="139" y="32"/>
                    <a:pt x="126" y="28"/>
                    <a:pt x="111" y="28"/>
                  </a:cubicBezTo>
                  <a:cubicBezTo>
                    <a:pt x="95" y="28"/>
                    <a:pt x="81" y="32"/>
                    <a:pt x="68" y="39"/>
                  </a:cubicBezTo>
                  <a:cubicBezTo>
                    <a:pt x="56" y="46"/>
                    <a:pt x="47" y="56"/>
                    <a:pt x="40" y="68"/>
                  </a:cubicBezTo>
                  <a:cubicBezTo>
                    <a:pt x="34" y="80"/>
                    <a:pt x="31" y="94"/>
                    <a:pt x="31" y="109"/>
                  </a:cubicBezTo>
                  <a:cubicBezTo>
                    <a:pt x="31" y="126"/>
                    <a:pt x="34" y="140"/>
                    <a:pt x="41" y="152"/>
                  </a:cubicBezTo>
                  <a:cubicBezTo>
                    <a:pt x="48" y="164"/>
                    <a:pt x="58" y="174"/>
                    <a:pt x="70" y="180"/>
                  </a:cubicBezTo>
                  <a:cubicBezTo>
                    <a:pt x="82" y="187"/>
                    <a:pt x="95" y="190"/>
                    <a:pt x="111" y="190"/>
                  </a:cubicBezTo>
                  <a:close/>
                  <a:moveTo>
                    <a:pt x="115" y="50"/>
                  </a:moveTo>
                  <a:cubicBezTo>
                    <a:pt x="124" y="50"/>
                    <a:pt x="131" y="51"/>
                    <a:pt x="139" y="54"/>
                  </a:cubicBezTo>
                  <a:cubicBezTo>
                    <a:pt x="146" y="56"/>
                    <a:pt x="152" y="59"/>
                    <a:pt x="156" y="63"/>
                  </a:cubicBezTo>
                  <a:cubicBezTo>
                    <a:pt x="145" y="85"/>
                    <a:pt x="145" y="85"/>
                    <a:pt x="145" y="85"/>
                  </a:cubicBezTo>
                  <a:cubicBezTo>
                    <a:pt x="137" y="79"/>
                    <a:pt x="128" y="76"/>
                    <a:pt x="117" y="76"/>
                  </a:cubicBezTo>
                  <a:cubicBezTo>
                    <a:pt x="107" y="76"/>
                    <a:pt x="99" y="79"/>
                    <a:pt x="93" y="85"/>
                  </a:cubicBezTo>
                  <a:cubicBezTo>
                    <a:pt x="87" y="91"/>
                    <a:pt x="84" y="100"/>
                    <a:pt x="84" y="110"/>
                  </a:cubicBezTo>
                  <a:cubicBezTo>
                    <a:pt x="84" y="120"/>
                    <a:pt x="87" y="128"/>
                    <a:pt x="93" y="134"/>
                  </a:cubicBezTo>
                  <a:cubicBezTo>
                    <a:pt x="99" y="140"/>
                    <a:pt x="107" y="143"/>
                    <a:pt x="117" y="143"/>
                  </a:cubicBezTo>
                  <a:cubicBezTo>
                    <a:pt x="129" y="143"/>
                    <a:pt x="138" y="139"/>
                    <a:pt x="146" y="132"/>
                  </a:cubicBezTo>
                  <a:cubicBezTo>
                    <a:pt x="158" y="153"/>
                    <a:pt x="158" y="153"/>
                    <a:pt x="158" y="153"/>
                  </a:cubicBezTo>
                  <a:cubicBezTo>
                    <a:pt x="153" y="158"/>
                    <a:pt x="147" y="162"/>
                    <a:pt x="140" y="165"/>
                  </a:cubicBezTo>
                  <a:cubicBezTo>
                    <a:pt x="132" y="168"/>
                    <a:pt x="124" y="169"/>
                    <a:pt x="115" y="169"/>
                  </a:cubicBezTo>
                  <a:cubicBezTo>
                    <a:pt x="97" y="169"/>
                    <a:pt x="82" y="164"/>
                    <a:pt x="71" y="153"/>
                  </a:cubicBezTo>
                  <a:cubicBezTo>
                    <a:pt x="60" y="142"/>
                    <a:pt x="54" y="128"/>
                    <a:pt x="54" y="111"/>
                  </a:cubicBezTo>
                  <a:cubicBezTo>
                    <a:pt x="54" y="93"/>
                    <a:pt x="60" y="78"/>
                    <a:pt x="71" y="67"/>
                  </a:cubicBezTo>
                  <a:cubicBezTo>
                    <a:pt x="82" y="56"/>
                    <a:pt x="97" y="50"/>
                    <a:pt x="115" y="5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Freeform 17"/>
            <p:cNvSpPr>
              <a:spLocks noEditPoints="1"/>
            </p:cNvSpPr>
            <p:nvPr userDrawn="1"/>
          </p:nvSpPr>
          <p:spPr bwMode="gray">
            <a:xfrm>
              <a:off x="957263" y="5237163"/>
              <a:ext cx="773112" cy="782637"/>
            </a:xfrm>
            <a:custGeom>
              <a:avLst/>
              <a:gdLst>
                <a:gd name="T0" fmla="*/ 305 w 487"/>
                <a:gd name="T1" fmla="*/ 0 h 493"/>
                <a:gd name="T2" fmla="*/ 487 w 487"/>
                <a:gd name="T3" fmla="*/ 493 h 493"/>
                <a:gd name="T4" fmla="*/ 369 w 487"/>
                <a:gd name="T5" fmla="*/ 493 h 493"/>
                <a:gd name="T6" fmla="*/ 336 w 487"/>
                <a:gd name="T7" fmla="*/ 390 h 493"/>
                <a:gd name="T8" fmla="*/ 151 w 487"/>
                <a:gd name="T9" fmla="*/ 390 h 493"/>
                <a:gd name="T10" fmla="*/ 118 w 487"/>
                <a:gd name="T11" fmla="*/ 493 h 493"/>
                <a:gd name="T12" fmla="*/ 0 w 487"/>
                <a:gd name="T13" fmla="*/ 493 h 493"/>
                <a:gd name="T14" fmla="*/ 184 w 487"/>
                <a:gd name="T15" fmla="*/ 0 h 493"/>
                <a:gd name="T16" fmla="*/ 305 w 487"/>
                <a:gd name="T17" fmla="*/ 0 h 493"/>
                <a:gd name="T18" fmla="*/ 180 w 487"/>
                <a:gd name="T19" fmla="*/ 300 h 493"/>
                <a:gd name="T20" fmla="*/ 307 w 487"/>
                <a:gd name="T21" fmla="*/ 300 h 493"/>
                <a:gd name="T22" fmla="*/ 243 w 487"/>
                <a:gd name="T23" fmla="*/ 104 h 493"/>
                <a:gd name="T24" fmla="*/ 180 w 487"/>
                <a:gd name="T25" fmla="*/ 300 h 4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87" h="493">
                  <a:moveTo>
                    <a:pt x="305" y="0"/>
                  </a:moveTo>
                  <a:lnTo>
                    <a:pt x="487" y="493"/>
                  </a:lnTo>
                  <a:lnTo>
                    <a:pt x="369" y="493"/>
                  </a:lnTo>
                  <a:lnTo>
                    <a:pt x="336" y="390"/>
                  </a:lnTo>
                  <a:lnTo>
                    <a:pt x="151" y="390"/>
                  </a:lnTo>
                  <a:lnTo>
                    <a:pt x="118" y="493"/>
                  </a:lnTo>
                  <a:lnTo>
                    <a:pt x="0" y="493"/>
                  </a:lnTo>
                  <a:lnTo>
                    <a:pt x="184" y="0"/>
                  </a:lnTo>
                  <a:lnTo>
                    <a:pt x="305" y="0"/>
                  </a:lnTo>
                  <a:close/>
                  <a:moveTo>
                    <a:pt x="180" y="300"/>
                  </a:moveTo>
                  <a:lnTo>
                    <a:pt x="307" y="300"/>
                  </a:lnTo>
                  <a:lnTo>
                    <a:pt x="243" y="104"/>
                  </a:lnTo>
                  <a:lnTo>
                    <a:pt x="180" y="30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 name="Freeform 18"/>
            <p:cNvSpPr>
              <a:spLocks noEditPoints="1"/>
            </p:cNvSpPr>
            <p:nvPr userDrawn="1"/>
          </p:nvSpPr>
          <p:spPr bwMode="gray">
            <a:xfrm>
              <a:off x="1819275" y="5237163"/>
              <a:ext cx="622300" cy="782637"/>
            </a:xfrm>
            <a:custGeom>
              <a:avLst/>
              <a:gdLst>
                <a:gd name="T0" fmla="*/ 0 w 166"/>
                <a:gd name="T1" fmla="*/ 0 h 209"/>
                <a:gd name="T2" fmla="*/ 82 w 166"/>
                <a:gd name="T3" fmla="*/ 0 h 209"/>
                <a:gd name="T4" fmla="*/ 132 w 166"/>
                <a:gd name="T5" fmla="*/ 15 h 209"/>
                <a:gd name="T6" fmla="*/ 150 w 166"/>
                <a:gd name="T7" fmla="*/ 53 h 209"/>
                <a:gd name="T8" fmla="*/ 128 w 166"/>
                <a:gd name="T9" fmla="*/ 94 h 209"/>
                <a:gd name="T10" fmla="*/ 166 w 166"/>
                <a:gd name="T11" fmla="*/ 146 h 209"/>
                <a:gd name="T12" fmla="*/ 146 w 166"/>
                <a:gd name="T13" fmla="*/ 192 h 209"/>
                <a:gd name="T14" fmla="*/ 86 w 166"/>
                <a:gd name="T15" fmla="*/ 209 h 209"/>
                <a:gd name="T16" fmla="*/ 0 w 166"/>
                <a:gd name="T17" fmla="*/ 209 h 209"/>
                <a:gd name="T18" fmla="*/ 0 w 166"/>
                <a:gd name="T19" fmla="*/ 0 h 209"/>
                <a:gd name="T20" fmla="*/ 78 w 166"/>
                <a:gd name="T21" fmla="*/ 81 h 209"/>
                <a:gd name="T22" fmla="*/ 99 w 166"/>
                <a:gd name="T23" fmla="*/ 75 h 209"/>
                <a:gd name="T24" fmla="*/ 106 w 166"/>
                <a:gd name="T25" fmla="*/ 59 h 209"/>
                <a:gd name="T26" fmla="*/ 99 w 166"/>
                <a:gd name="T27" fmla="*/ 42 h 209"/>
                <a:gd name="T28" fmla="*/ 79 w 166"/>
                <a:gd name="T29" fmla="*/ 37 h 209"/>
                <a:gd name="T30" fmla="*/ 46 w 166"/>
                <a:gd name="T31" fmla="*/ 37 h 209"/>
                <a:gd name="T32" fmla="*/ 46 w 166"/>
                <a:gd name="T33" fmla="*/ 81 h 209"/>
                <a:gd name="T34" fmla="*/ 78 w 166"/>
                <a:gd name="T35" fmla="*/ 81 h 209"/>
                <a:gd name="T36" fmla="*/ 84 w 166"/>
                <a:gd name="T37" fmla="*/ 172 h 209"/>
                <a:gd name="T38" fmla="*/ 111 w 166"/>
                <a:gd name="T39" fmla="*/ 165 h 209"/>
                <a:gd name="T40" fmla="*/ 120 w 166"/>
                <a:gd name="T41" fmla="*/ 145 h 209"/>
                <a:gd name="T42" fmla="*/ 111 w 166"/>
                <a:gd name="T43" fmla="*/ 124 h 209"/>
                <a:gd name="T44" fmla="*/ 85 w 166"/>
                <a:gd name="T45" fmla="*/ 117 h 209"/>
                <a:gd name="T46" fmla="*/ 46 w 166"/>
                <a:gd name="T47" fmla="*/ 117 h 209"/>
                <a:gd name="T48" fmla="*/ 46 w 166"/>
                <a:gd name="T49" fmla="*/ 172 h 209"/>
                <a:gd name="T50" fmla="*/ 84 w 166"/>
                <a:gd name="T51" fmla="*/ 172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66" h="209">
                  <a:moveTo>
                    <a:pt x="0" y="0"/>
                  </a:moveTo>
                  <a:cubicBezTo>
                    <a:pt x="82" y="0"/>
                    <a:pt x="82" y="0"/>
                    <a:pt x="82" y="0"/>
                  </a:cubicBezTo>
                  <a:cubicBezTo>
                    <a:pt x="103" y="0"/>
                    <a:pt x="119" y="5"/>
                    <a:pt x="132" y="15"/>
                  </a:cubicBezTo>
                  <a:cubicBezTo>
                    <a:pt x="144" y="24"/>
                    <a:pt x="150" y="37"/>
                    <a:pt x="150" y="53"/>
                  </a:cubicBezTo>
                  <a:cubicBezTo>
                    <a:pt x="150" y="71"/>
                    <a:pt x="143" y="84"/>
                    <a:pt x="128" y="94"/>
                  </a:cubicBezTo>
                  <a:cubicBezTo>
                    <a:pt x="154" y="103"/>
                    <a:pt x="166" y="120"/>
                    <a:pt x="166" y="146"/>
                  </a:cubicBezTo>
                  <a:cubicBezTo>
                    <a:pt x="166" y="166"/>
                    <a:pt x="160" y="182"/>
                    <a:pt x="146" y="192"/>
                  </a:cubicBezTo>
                  <a:cubicBezTo>
                    <a:pt x="132" y="203"/>
                    <a:pt x="112" y="209"/>
                    <a:pt x="86" y="209"/>
                  </a:cubicBezTo>
                  <a:cubicBezTo>
                    <a:pt x="0" y="209"/>
                    <a:pt x="0" y="209"/>
                    <a:pt x="0" y="209"/>
                  </a:cubicBezTo>
                  <a:lnTo>
                    <a:pt x="0" y="0"/>
                  </a:lnTo>
                  <a:close/>
                  <a:moveTo>
                    <a:pt x="78" y="81"/>
                  </a:moveTo>
                  <a:cubicBezTo>
                    <a:pt x="87" y="81"/>
                    <a:pt x="94" y="79"/>
                    <a:pt x="99" y="75"/>
                  </a:cubicBezTo>
                  <a:cubicBezTo>
                    <a:pt x="104" y="71"/>
                    <a:pt x="106" y="66"/>
                    <a:pt x="106" y="59"/>
                  </a:cubicBezTo>
                  <a:cubicBezTo>
                    <a:pt x="106" y="52"/>
                    <a:pt x="104" y="46"/>
                    <a:pt x="99" y="42"/>
                  </a:cubicBezTo>
                  <a:cubicBezTo>
                    <a:pt x="94" y="38"/>
                    <a:pt x="87" y="37"/>
                    <a:pt x="79" y="37"/>
                  </a:cubicBezTo>
                  <a:cubicBezTo>
                    <a:pt x="46" y="37"/>
                    <a:pt x="46" y="37"/>
                    <a:pt x="46" y="37"/>
                  </a:cubicBezTo>
                  <a:cubicBezTo>
                    <a:pt x="46" y="81"/>
                    <a:pt x="46" y="81"/>
                    <a:pt x="46" y="81"/>
                  </a:cubicBezTo>
                  <a:lnTo>
                    <a:pt x="78" y="81"/>
                  </a:lnTo>
                  <a:close/>
                  <a:moveTo>
                    <a:pt x="84" y="172"/>
                  </a:moveTo>
                  <a:cubicBezTo>
                    <a:pt x="96" y="172"/>
                    <a:pt x="105" y="169"/>
                    <a:pt x="111" y="165"/>
                  </a:cubicBezTo>
                  <a:cubicBezTo>
                    <a:pt x="117" y="160"/>
                    <a:pt x="120" y="154"/>
                    <a:pt x="120" y="145"/>
                  </a:cubicBezTo>
                  <a:cubicBezTo>
                    <a:pt x="120" y="136"/>
                    <a:pt x="117" y="129"/>
                    <a:pt x="111" y="124"/>
                  </a:cubicBezTo>
                  <a:cubicBezTo>
                    <a:pt x="105" y="119"/>
                    <a:pt x="96" y="117"/>
                    <a:pt x="85" y="117"/>
                  </a:cubicBezTo>
                  <a:cubicBezTo>
                    <a:pt x="46" y="117"/>
                    <a:pt x="46" y="117"/>
                    <a:pt x="46" y="117"/>
                  </a:cubicBezTo>
                  <a:cubicBezTo>
                    <a:pt x="46" y="172"/>
                    <a:pt x="46" y="172"/>
                    <a:pt x="46" y="172"/>
                  </a:cubicBezTo>
                  <a:lnTo>
                    <a:pt x="84" y="17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Freeform 19"/>
            <p:cNvSpPr>
              <a:spLocks noEditPoints="1"/>
            </p:cNvSpPr>
            <p:nvPr userDrawn="1"/>
          </p:nvSpPr>
          <p:spPr bwMode="gray">
            <a:xfrm>
              <a:off x="2573338" y="5237163"/>
              <a:ext cx="627062" cy="782637"/>
            </a:xfrm>
            <a:custGeom>
              <a:avLst/>
              <a:gdLst>
                <a:gd name="T0" fmla="*/ 0 w 167"/>
                <a:gd name="T1" fmla="*/ 0 h 209"/>
                <a:gd name="T2" fmla="*/ 82 w 167"/>
                <a:gd name="T3" fmla="*/ 0 h 209"/>
                <a:gd name="T4" fmla="*/ 132 w 167"/>
                <a:gd name="T5" fmla="*/ 15 h 209"/>
                <a:gd name="T6" fmla="*/ 150 w 167"/>
                <a:gd name="T7" fmla="*/ 53 h 209"/>
                <a:gd name="T8" fmla="*/ 128 w 167"/>
                <a:gd name="T9" fmla="*/ 94 h 209"/>
                <a:gd name="T10" fmla="*/ 167 w 167"/>
                <a:gd name="T11" fmla="*/ 146 h 209"/>
                <a:gd name="T12" fmla="*/ 146 w 167"/>
                <a:gd name="T13" fmla="*/ 192 h 209"/>
                <a:gd name="T14" fmla="*/ 86 w 167"/>
                <a:gd name="T15" fmla="*/ 209 h 209"/>
                <a:gd name="T16" fmla="*/ 0 w 167"/>
                <a:gd name="T17" fmla="*/ 209 h 209"/>
                <a:gd name="T18" fmla="*/ 0 w 167"/>
                <a:gd name="T19" fmla="*/ 0 h 209"/>
                <a:gd name="T20" fmla="*/ 79 w 167"/>
                <a:gd name="T21" fmla="*/ 81 h 209"/>
                <a:gd name="T22" fmla="*/ 99 w 167"/>
                <a:gd name="T23" fmla="*/ 75 h 209"/>
                <a:gd name="T24" fmla="*/ 106 w 167"/>
                <a:gd name="T25" fmla="*/ 59 h 209"/>
                <a:gd name="T26" fmla="*/ 99 w 167"/>
                <a:gd name="T27" fmla="*/ 42 h 209"/>
                <a:gd name="T28" fmla="*/ 79 w 167"/>
                <a:gd name="T29" fmla="*/ 37 h 209"/>
                <a:gd name="T30" fmla="*/ 46 w 167"/>
                <a:gd name="T31" fmla="*/ 37 h 209"/>
                <a:gd name="T32" fmla="*/ 46 w 167"/>
                <a:gd name="T33" fmla="*/ 81 h 209"/>
                <a:gd name="T34" fmla="*/ 79 w 167"/>
                <a:gd name="T35" fmla="*/ 81 h 209"/>
                <a:gd name="T36" fmla="*/ 84 w 167"/>
                <a:gd name="T37" fmla="*/ 172 h 209"/>
                <a:gd name="T38" fmla="*/ 111 w 167"/>
                <a:gd name="T39" fmla="*/ 165 h 209"/>
                <a:gd name="T40" fmla="*/ 121 w 167"/>
                <a:gd name="T41" fmla="*/ 145 h 209"/>
                <a:gd name="T42" fmla="*/ 111 w 167"/>
                <a:gd name="T43" fmla="*/ 124 h 209"/>
                <a:gd name="T44" fmla="*/ 85 w 167"/>
                <a:gd name="T45" fmla="*/ 117 h 209"/>
                <a:gd name="T46" fmla="*/ 46 w 167"/>
                <a:gd name="T47" fmla="*/ 117 h 209"/>
                <a:gd name="T48" fmla="*/ 46 w 167"/>
                <a:gd name="T49" fmla="*/ 172 h 209"/>
                <a:gd name="T50" fmla="*/ 84 w 167"/>
                <a:gd name="T51" fmla="*/ 172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67" h="209">
                  <a:moveTo>
                    <a:pt x="0" y="0"/>
                  </a:moveTo>
                  <a:cubicBezTo>
                    <a:pt x="82" y="0"/>
                    <a:pt x="82" y="0"/>
                    <a:pt x="82" y="0"/>
                  </a:cubicBezTo>
                  <a:cubicBezTo>
                    <a:pt x="103" y="0"/>
                    <a:pt x="120" y="5"/>
                    <a:pt x="132" y="15"/>
                  </a:cubicBezTo>
                  <a:cubicBezTo>
                    <a:pt x="144" y="24"/>
                    <a:pt x="150" y="37"/>
                    <a:pt x="150" y="53"/>
                  </a:cubicBezTo>
                  <a:cubicBezTo>
                    <a:pt x="150" y="71"/>
                    <a:pt x="143" y="84"/>
                    <a:pt x="128" y="94"/>
                  </a:cubicBezTo>
                  <a:cubicBezTo>
                    <a:pt x="154" y="103"/>
                    <a:pt x="167" y="120"/>
                    <a:pt x="167" y="146"/>
                  </a:cubicBezTo>
                  <a:cubicBezTo>
                    <a:pt x="167" y="166"/>
                    <a:pt x="160" y="182"/>
                    <a:pt x="146" y="192"/>
                  </a:cubicBezTo>
                  <a:cubicBezTo>
                    <a:pt x="132" y="203"/>
                    <a:pt x="112" y="209"/>
                    <a:pt x="86" y="209"/>
                  </a:cubicBezTo>
                  <a:cubicBezTo>
                    <a:pt x="0" y="209"/>
                    <a:pt x="0" y="209"/>
                    <a:pt x="0" y="209"/>
                  </a:cubicBezTo>
                  <a:lnTo>
                    <a:pt x="0" y="0"/>
                  </a:lnTo>
                  <a:close/>
                  <a:moveTo>
                    <a:pt x="79" y="81"/>
                  </a:moveTo>
                  <a:cubicBezTo>
                    <a:pt x="87" y="81"/>
                    <a:pt x="94" y="79"/>
                    <a:pt x="99" y="75"/>
                  </a:cubicBezTo>
                  <a:cubicBezTo>
                    <a:pt x="104" y="71"/>
                    <a:pt x="106" y="66"/>
                    <a:pt x="106" y="59"/>
                  </a:cubicBezTo>
                  <a:cubicBezTo>
                    <a:pt x="106" y="52"/>
                    <a:pt x="104" y="46"/>
                    <a:pt x="99" y="42"/>
                  </a:cubicBezTo>
                  <a:cubicBezTo>
                    <a:pt x="94" y="38"/>
                    <a:pt x="88" y="37"/>
                    <a:pt x="79" y="37"/>
                  </a:cubicBezTo>
                  <a:cubicBezTo>
                    <a:pt x="46" y="37"/>
                    <a:pt x="46" y="37"/>
                    <a:pt x="46" y="37"/>
                  </a:cubicBezTo>
                  <a:cubicBezTo>
                    <a:pt x="46" y="81"/>
                    <a:pt x="46" y="81"/>
                    <a:pt x="46" y="81"/>
                  </a:cubicBezTo>
                  <a:lnTo>
                    <a:pt x="79" y="81"/>
                  </a:lnTo>
                  <a:close/>
                  <a:moveTo>
                    <a:pt x="84" y="172"/>
                  </a:moveTo>
                  <a:cubicBezTo>
                    <a:pt x="96" y="172"/>
                    <a:pt x="105" y="169"/>
                    <a:pt x="111" y="165"/>
                  </a:cubicBezTo>
                  <a:cubicBezTo>
                    <a:pt x="118" y="160"/>
                    <a:pt x="121" y="154"/>
                    <a:pt x="121" y="145"/>
                  </a:cubicBezTo>
                  <a:cubicBezTo>
                    <a:pt x="121" y="136"/>
                    <a:pt x="117" y="129"/>
                    <a:pt x="111" y="124"/>
                  </a:cubicBezTo>
                  <a:cubicBezTo>
                    <a:pt x="105" y="119"/>
                    <a:pt x="96" y="117"/>
                    <a:pt x="85" y="117"/>
                  </a:cubicBezTo>
                  <a:cubicBezTo>
                    <a:pt x="46" y="117"/>
                    <a:pt x="46" y="117"/>
                    <a:pt x="46" y="117"/>
                  </a:cubicBezTo>
                  <a:cubicBezTo>
                    <a:pt x="46" y="172"/>
                    <a:pt x="46" y="172"/>
                    <a:pt x="46" y="172"/>
                  </a:cubicBezTo>
                  <a:lnTo>
                    <a:pt x="84" y="17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pic>
        <p:nvPicPr>
          <p:cNvPr id="19" name="Picture 1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403849" y="6397296"/>
            <a:ext cx="504523" cy="195001"/>
          </a:xfrm>
          <a:prstGeom prst="rect">
            <a:avLst/>
          </a:prstGeom>
        </p:spPr>
      </p:pic>
    </p:spTree>
    <p:extLst>
      <p:ext uri="{BB962C8B-B14F-4D97-AF65-F5344CB8AC3E}">
        <p14:creationId xmlns:p14="http://schemas.microsoft.com/office/powerpoint/2010/main" val="38364643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06_Closing slide">
    <p:spTree>
      <p:nvGrpSpPr>
        <p:cNvPr id="1" name=""/>
        <p:cNvGrpSpPr/>
        <p:nvPr/>
      </p:nvGrpSpPr>
      <p:grpSpPr>
        <a:xfrm>
          <a:off x="0" y="0"/>
          <a:ext cx="0" cy="0"/>
          <a:chOff x="0" y="0"/>
          <a:chExt cx="0" cy="0"/>
        </a:xfrm>
      </p:grpSpPr>
      <p:pic>
        <p:nvPicPr>
          <p:cNvPr id="19" name="Picture 1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067675" y="4430714"/>
            <a:ext cx="3838501" cy="1492516"/>
          </a:xfrm>
          <a:prstGeom prst="rect">
            <a:avLst/>
          </a:prstGeom>
        </p:spPr>
      </p:pic>
      <p:sp>
        <p:nvSpPr>
          <p:cNvPr id="9" name="Rectangle 8"/>
          <p:cNvSpPr/>
          <p:nvPr userDrawn="1"/>
        </p:nvSpPr>
        <p:spPr bwMode="gray">
          <a:xfrm>
            <a:off x="279400" y="459581"/>
            <a:ext cx="820800" cy="972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ooter Placeholder 2"/>
          <p:cNvSpPr>
            <a:spLocks noGrp="1"/>
          </p:cNvSpPr>
          <p:nvPr>
            <p:ph type="ftr" sz="quarter" idx="10"/>
          </p:nvPr>
        </p:nvSpPr>
        <p:spPr bwMode="gray"/>
        <p:txBody>
          <a:bodyPr/>
          <a:lstStyle>
            <a:lvl1pPr>
              <a:defRPr>
                <a:noFill/>
              </a:defRPr>
            </a:lvl1pPr>
            <a:lvl2pPr>
              <a:defRPr>
                <a:noFill/>
              </a:defRPr>
            </a:lvl2pPr>
            <a:lvl3pPr>
              <a:defRPr>
                <a:noFill/>
              </a:defRPr>
            </a:lvl3pPr>
            <a:lvl4pPr>
              <a:defRPr>
                <a:noFill/>
              </a:defRPr>
            </a:lvl4pPr>
            <a:lvl5pPr>
              <a:defRPr>
                <a:noFill/>
              </a:defRPr>
            </a:lvl5pPr>
            <a:lvl6pPr>
              <a:defRPr>
                <a:noFill/>
              </a:defRPr>
            </a:lvl6pPr>
            <a:lvl7pPr>
              <a:defRPr>
                <a:noFill/>
              </a:defRPr>
            </a:lvl7pPr>
            <a:lvl8pPr>
              <a:defRPr>
                <a:noFill/>
              </a:defRPr>
            </a:lvl8pPr>
            <a:lvl9pPr>
              <a:defRPr>
                <a:noFill/>
              </a:defRPr>
            </a:lvl9pPr>
          </a:lstStyle>
          <a:p>
            <a:endParaRPr lang="de-DE" dirty="0"/>
          </a:p>
        </p:txBody>
      </p:sp>
      <p:sp>
        <p:nvSpPr>
          <p:cNvPr id="4" name="Date Placeholder 3"/>
          <p:cNvSpPr>
            <a:spLocks noGrp="1"/>
          </p:cNvSpPr>
          <p:nvPr>
            <p:ph type="dt" sz="half" idx="11"/>
          </p:nvPr>
        </p:nvSpPr>
        <p:spPr bwMode="gray"/>
        <p:txBody>
          <a:bodyPr/>
          <a:lstStyle>
            <a:lvl1pPr>
              <a:defRPr>
                <a:noFill/>
              </a:defRPr>
            </a:lvl1pPr>
            <a:lvl2pPr>
              <a:defRPr>
                <a:noFill/>
              </a:defRPr>
            </a:lvl2pPr>
            <a:lvl3pPr>
              <a:defRPr>
                <a:noFill/>
              </a:defRPr>
            </a:lvl3pPr>
            <a:lvl4pPr>
              <a:defRPr>
                <a:noFill/>
              </a:defRPr>
            </a:lvl4pPr>
            <a:lvl5pPr>
              <a:defRPr>
                <a:noFill/>
              </a:defRPr>
            </a:lvl5pPr>
            <a:lvl6pPr>
              <a:defRPr>
                <a:noFill/>
              </a:defRPr>
            </a:lvl6pPr>
            <a:lvl7pPr>
              <a:defRPr>
                <a:noFill/>
              </a:defRPr>
            </a:lvl7pPr>
            <a:lvl8pPr>
              <a:defRPr>
                <a:noFill/>
              </a:defRPr>
            </a:lvl8pPr>
            <a:lvl9pPr>
              <a:defRPr>
                <a:noFill/>
              </a:defRPr>
            </a:lvl9pPr>
          </a:lstStyle>
          <a:p>
            <a:fld id="{1A2D5558-364E-49CF-BD1C-98EA466A7C24}" type="datetime4">
              <a:rPr lang="en-US" smtClean="0"/>
              <a:t>August 21, 2017</a:t>
            </a:fld>
            <a:endParaRPr lang="en-US" dirty="0"/>
          </a:p>
        </p:txBody>
      </p:sp>
      <p:sp>
        <p:nvSpPr>
          <p:cNvPr id="5" name="Slide Number Placeholder 4"/>
          <p:cNvSpPr>
            <a:spLocks noGrp="1"/>
          </p:cNvSpPr>
          <p:nvPr>
            <p:ph type="sldNum" sz="quarter" idx="12"/>
          </p:nvPr>
        </p:nvSpPr>
        <p:spPr bwMode="gray"/>
        <p:txBody>
          <a:bodyPr/>
          <a:lstStyle>
            <a:lvl1pPr>
              <a:defRPr>
                <a:noFill/>
              </a:defRPr>
            </a:lvl1pPr>
            <a:lvl2pPr>
              <a:defRPr>
                <a:noFill/>
              </a:defRPr>
            </a:lvl2pPr>
            <a:lvl3pPr>
              <a:defRPr>
                <a:noFill/>
              </a:defRPr>
            </a:lvl3pPr>
            <a:lvl4pPr>
              <a:defRPr>
                <a:noFill/>
              </a:defRPr>
            </a:lvl4pPr>
            <a:lvl5pPr>
              <a:defRPr>
                <a:noFill/>
              </a:defRPr>
            </a:lvl5pPr>
            <a:lvl6pPr>
              <a:defRPr>
                <a:noFill/>
              </a:defRPr>
            </a:lvl6pPr>
            <a:lvl7pPr>
              <a:defRPr>
                <a:noFill/>
              </a:defRPr>
            </a:lvl7pPr>
            <a:lvl8pPr>
              <a:defRPr>
                <a:noFill/>
              </a:defRPr>
            </a:lvl8pPr>
            <a:lvl9pPr>
              <a:defRPr>
                <a:noFill/>
              </a:defRPr>
            </a:lvl9pPr>
          </a:lstStyle>
          <a:p>
            <a:r>
              <a:rPr lang="en-US" dirty="0"/>
              <a:t>Slide </a:t>
            </a:r>
            <a:fld id="{619F89D8-7AE3-494A-97F3-03D680869632}" type="slidenum">
              <a:rPr lang="en-US" smtClean="0"/>
              <a:pPr/>
              <a:t>‹#›</a:t>
            </a:fld>
            <a:endParaRPr lang="en-US" dirty="0"/>
          </a:p>
        </p:txBody>
      </p:sp>
    </p:spTree>
    <p:extLst>
      <p:ext uri="{BB962C8B-B14F-4D97-AF65-F5344CB8AC3E}">
        <p14:creationId xmlns:p14="http://schemas.microsoft.com/office/powerpoint/2010/main" val="27947937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Footer Placeholder 4"/>
          <p:cNvSpPr>
            <a:spLocks noGrp="1"/>
          </p:cNvSpPr>
          <p:nvPr>
            <p:ph type="ftr" sz="quarter" idx="3"/>
          </p:nvPr>
        </p:nvSpPr>
        <p:spPr bwMode="gray">
          <a:xfrm>
            <a:off x="2440941" y="6207919"/>
            <a:ext cx="8599905" cy="590550"/>
          </a:xfrm>
          <a:prstGeom prst="rect">
            <a:avLst/>
          </a:prstGeom>
        </p:spPr>
        <p:txBody>
          <a:bodyPr vert="horz" lIns="0" tIns="0" rIns="0" bIns="0" rtlCol="0" anchor="ctr">
            <a:noAutofit/>
          </a:bodyPr>
          <a:lstStyle>
            <a:lvl1pPr algn="l">
              <a:defRPr sz="1000">
                <a:solidFill>
                  <a:schemeClr val="tx1">
                    <a:tint val="75000"/>
                  </a:schemeClr>
                </a:solidFill>
              </a:defRPr>
            </a:lvl1pPr>
            <a:lvl2pPr marL="0" indent="0">
              <a:defRPr sz="1000">
                <a:solidFill>
                  <a:schemeClr val="accent4"/>
                </a:solidFill>
              </a:defRPr>
            </a:lvl2pPr>
            <a:lvl3pPr marL="0" indent="0">
              <a:defRPr sz="1000">
                <a:solidFill>
                  <a:schemeClr val="accent4"/>
                </a:solidFill>
              </a:defRPr>
            </a:lvl3pPr>
            <a:lvl4pPr marL="0" indent="0">
              <a:defRPr sz="1000">
                <a:solidFill>
                  <a:schemeClr val="accent4"/>
                </a:solidFill>
              </a:defRPr>
            </a:lvl4pPr>
            <a:lvl5pPr marL="0" indent="0">
              <a:defRPr sz="1000">
                <a:solidFill>
                  <a:schemeClr val="accent4"/>
                </a:solidFill>
              </a:defRPr>
            </a:lvl5pPr>
            <a:lvl6pPr marL="0" indent="0">
              <a:defRPr sz="1000">
                <a:solidFill>
                  <a:schemeClr val="accent4"/>
                </a:solidFill>
              </a:defRPr>
            </a:lvl6pPr>
            <a:lvl7pPr marL="0" indent="0">
              <a:defRPr sz="1000">
                <a:solidFill>
                  <a:schemeClr val="accent4"/>
                </a:solidFill>
              </a:defRPr>
            </a:lvl7pPr>
            <a:lvl8pPr marL="0" indent="0">
              <a:defRPr sz="1000">
                <a:solidFill>
                  <a:schemeClr val="accent4"/>
                </a:solidFill>
              </a:defRPr>
            </a:lvl8pPr>
            <a:lvl9pPr marL="0" indent="0">
              <a:defRPr sz="1000">
                <a:solidFill>
                  <a:schemeClr val="accent4"/>
                </a:solidFill>
              </a:defRPr>
            </a:lvl9pPr>
          </a:lstStyle>
          <a:p>
            <a:pPr lvl="8"/>
            <a:endParaRPr lang="de-DE" dirty="0"/>
          </a:p>
        </p:txBody>
      </p:sp>
      <p:sp>
        <p:nvSpPr>
          <p:cNvPr id="4" name="Date Placeholder 3"/>
          <p:cNvSpPr>
            <a:spLocks noGrp="1"/>
          </p:cNvSpPr>
          <p:nvPr>
            <p:ph type="dt" sz="half" idx="2"/>
          </p:nvPr>
        </p:nvSpPr>
        <p:spPr bwMode="gray">
          <a:xfrm>
            <a:off x="273808" y="6489341"/>
            <a:ext cx="1162800" cy="118192"/>
          </a:xfrm>
          <a:prstGeom prst="rect">
            <a:avLst/>
          </a:prstGeom>
        </p:spPr>
        <p:txBody>
          <a:bodyPr vert="horz" lIns="0" tIns="0" rIns="0" bIns="0" rtlCol="0" anchor="ctr">
            <a:noAutofit/>
          </a:bodyPr>
          <a:lstStyle>
            <a:lvl1pPr algn="l">
              <a:defRPr sz="1000">
                <a:solidFill>
                  <a:schemeClr val="accent4"/>
                </a:solidFill>
              </a:defRPr>
            </a:lvl1pPr>
            <a:lvl2pPr marL="0" indent="0">
              <a:defRPr sz="1000">
                <a:solidFill>
                  <a:schemeClr val="accent4"/>
                </a:solidFill>
              </a:defRPr>
            </a:lvl2pPr>
            <a:lvl3pPr marL="0" indent="0">
              <a:defRPr sz="1000">
                <a:solidFill>
                  <a:schemeClr val="accent4"/>
                </a:solidFill>
              </a:defRPr>
            </a:lvl3pPr>
            <a:lvl4pPr marL="0" indent="0">
              <a:defRPr sz="1000">
                <a:solidFill>
                  <a:schemeClr val="accent4"/>
                </a:solidFill>
              </a:defRPr>
            </a:lvl4pPr>
            <a:lvl5pPr marL="0" indent="0">
              <a:defRPr sz="1000">
                <a:solidFill>
                  <a:schemeClr val="accent4"/>
                </a:solidFill>
              </a:defRPr>
            </a:lvl5pPr>
            <a:lvl6pPr marL="0" indent="0">
              <a:defRPr sz="1000">
                <a:solidFill>
                  <a:schemeClr val="accent4"/>
                </a:solidFill>
              </a:defRPr>
            </a:lvl6pPr>
            <a:lvl7pPr marL="0" indent="0">
              <a:defRPr sz="1000">
                <a:solidFill>
                  <a:schemeClr val="accent4"/>
                </a:solidFill>
              </a:defRPr>
            </a:lvl7pPr>
            <a:lvl8pPr marL="0" indent="0">
              <a:defRPr sz="1000">
                <a:solidFill>
                  <a:schemeClr val="accent4"/>
                </a:solidFill>
              </a:defRPr>
            </a:lvl8pPr>
            <a:lvl9pPr marL="0" indent="0">
              <a:defRPr sz="1000">
                <a:solidFill>
                  <a:schemeClr val="accent4"/>
                </a:solidFill>
              </a:defRPr>
            </a:lvl9pPr>
          </a:lstStyle>
          <a:p>
            <a:fld id="{CD1A06C5-A2CA-46BC-B3AE-AF5C4D0BE255}" type="datetime4">
              <a:rPr lang="en-US" smtClean="0"/>
              <a:t>August 21, 2017</a:t>
            </a:fld>
            <a:endParaRPr lang="en-US" dirty="0"/>
          </a:p>
        </p:txBody>
      </p:sp>
      <p:sp>
        <p:nvSpPr>
          <p:cNvPr id="3" name="Text Placeholder 2"/>
          <p:cNvSpPr>
            <a:spLocks noGrp="1"/>
          </p:cNvSpPr>
          <p:nvPr>
            <p:ph type="body" idx="1"/>
          </p:nvPr>
        </p:nvSpPr>
        <p:spPr bwMode="gray">
          <a:xfrm>
            <a:off x="277019" y="1816571"/>
            <a:ext cx="11629133" cy="4096800"/>
          </a:xfrm>
          <a:prstGeom prst="rect">
            <a:avLst/>
          </a:prstGeom>
        </p:spPr>
        <p:txBody>
          <a:bodyPr vert="horz" lIns="72000" tIns="72000" rIns="72000" bIns="7200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Placeholder 1"/>
          <p:cNvSpPr>
            <a:spLocks noGrp="1"/>
          </p:cNvSpPr>
          <p:nvPr>
            <p:ph type="title"/>
          </p:nvPr>
        </p:nvSpPr>
        <p:spPr bwMode="gray">
          <a:xfrm>
            <a:off x="279400" y="622789"/>
            <a:ext cx="11626834" cy="410899"/>
          </a:xfrm>
          <a:prstGeom prst="rect">
            <a:avLst/>
          </a:prstGeom>
        </p:spPr>
        <p:txBody>
          <a:bodyPr vert="horz" lIns="0" tIns="0" rIns="0" bIns="0" rtlCol="0" anchor="t" anchorCtr="0">
            <a:noAutofit/>
          </a:bodyPr>
          <a:lstStyle/>
          <a:p>
            <a:r>
              <a:rPr lang="en-US" dirty="0"/>
              <a:t>Click to edit Master title style</a:t>
            </a:r>
          </a:p>
        </p:txBody>
      </p:sp>
      <p:sp>
        <p:nvSpPr>
          <p:cNvPr id="6" name="Slide Number Placeholder 5"/>
          <p:cNvSpPr>
            <a:spLocks noGrp="1"/>
          </p:cNvSpPr>
          <p:nvPr>
            <p:ph type="sldNum" sz="quarter" idx="4"/>
          </p:nvPr>
        </p:nvSpPr>
        <p:spPr bwMode="gray">
          <a:xfrm>
            <a:off x="1739366" y="6473853"/>
            <a:ext cx="676800" cy="132744"/>
          </a:xfrm>
          <a:prstGeom prst="rect">
            <a:avLst/>
          </a:prstGeom>
        </p:spPr>
        <p:txBody>
          <a:bodyPr vert="horz" lIns="0" tIns="0" rIns="0" bIns="0" rtlCol="0" anchor="ctr">
            <a:noAutofit/>
          </a:bodyPr>
          <a:lstStyle>
            <a:lvl1pPr algn="l">
              <a:defRPr sz="1200">
                <a:solidFill>
                  <a:schemeClr val="accent4"/>
                </a:solidFill>
              </a:defRPr>
            </a:lvl1pPr>
            <a:lvl2pPr marL="0" indent="0">
              <a:defRPr sz="1200">
                <a:solidFill>
                  <a:schemeClr val="accent4"/>
                </a:solidFill>
              </a:defRPr>
            </a:lvl2pPr>
            <a:lvl3pPr marL="0" indent="0">
              <a:defRPr sz="1200">
                <a:solidFill>
                  <a:schemeClr val="accent4"/>
                </a:solidFill>
              </a:defRPr>
            </a:lvl3pPr>
            <a:lvl4pPr marL="0" indent="0">
              <a:defRPr sz="1200">
                <a:solidFill>
                  <a:schemeClr val="accent4"/>
                </a:solidFill>
              </a:defRPr>
            </a:lvl4pPr>
            <a:lvl5pPr marL="0" indent="0">
              <a:defRPr sz="1200">
                <a:solidFill>
                  <a:schemeClr val="accent4"/>
                </a:solidFill>
              </a:defRPr>
            </a:lvl5pPr>
            <a:lvl6pPr marL="0" indent="0">
              <a:defRPr sz="1200">
                <a:solidFill>
                  <a:schemeClr val="accent4"/>
                </a:solidFill>
              </a:defRPr>
            </a:lvl6pPr>
            <a:lvl7pPr marL="0" indent="0">
              <a:defRPr sz="1200">
                <a:solidFill>
                  <a:schemeClr val="accent4"/>
                </a:solidFill>
              </a:defRPr>
            </a:lvl7pPr>
            <a:lvl8pPr marL="0" indent="0">
              <a:defRPr sz="1200">
                <a:solidFill>
                  <a:schemeClr val="accent4"/>
                </a:solidFill>
              </a:defRPr>
            </a:lvl8pPr>
            <a:lvl9pPr marL="0" indent="0">
              <a:defRPr sz="1200">
                <a:solidFill>
                  <a:schemeClr val="accent4"/>
                </a:solidFill>
              </a:defRPr>
            </a:lvl9pPr>
          </a:lstStyle>
          <a:p>
            <a:r>
              <a:rPr lang="en-US" dirty="0"/>
              <a:t>Slide </a:t>
            </a:r>
            <a:fld id="{619F89D8-7AE3-494A-97F3-03D680869632}" type="slidenum">
              <a:rPr lang="en-US" smtClean="0"/>
              <a:pPr/>
              <a:t>‹#›</a:t>
            </a:fld>
            <a:endParaRPr lang="en-US" dirty="0"/>
          </a:p>
        </p:txBody>
      </p:sp>
    </p:spTree>
    <p:extLst>
      <p:ext uri="{BB962C8B-B14F-4D97-AF65-F5344CB8AC3E}">
        <p14:creationId xmlns:p14="http://schemas.microsoft.com/office/powerpoint/2010/main" val="2242401632"/>
      </p:ext>
    </p:extLst>
  </p:cSld>
  <p:clrMap bg1="lt1" tx1="dk1" bg2="lt2" tx2="dk2" accent1="accent1" accent2="accent2" accent3="accent3" accent4="accent4" accent5="accent5" accent6="accent6" hlink="hlink" folHlink="folHlink"/>
  <p:sldLayoutIdLst>
    <p:sldLayoutId id="2147483649" r:id="rId1"/>
    <p:sldLayoutId id="2147483654" r:id="rId2"/>
    <p:sldLayoutId id="2147483657" r:id="rId3"/>
    <p:sldLayoutId id="2147483658" r:id="rId4"/>
    <p:sldLayoutId id="2147483655" r:id="rId5"/>
    <p:sldLayoutId id="2147483653" r:id="rId6"/>
    <p:sldLayoutId id="2147483650" r:id="rId7"/>
    <p:sldLayoutId id="2147483651" r:id="rId8"/>
    <p:sldLayoutId id="2147483652" r:id="rId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p:txStyles>
    <p:titleStyle>
      <a:lvl1pPr algn="l" defTabSz="914400" rtl="0" eaLnBrk="1" latinLnBrk="0" hangingPunct="1">
        <a:spcBef>
          <a:spcPct val="0"/>
        </a:spcBef>
        <a:buNone/>
        <a:defRPr sz="2600" b="1" kern="1200">
          <a:solidFill>
            <a:schemeClr val="tx1"/>
          </a:solidFill>
          <a:latin typeface="+mj-lt"/>
          <a:ea typeface="+mj-ea"/>
          <a:cs typeface="+mj-cs"/>
        </a:defRPr>
      </a:lvl1pPr>
    </p:titleStyle>
    <p:bodyStyle>
      <a:lvl1pPr marL="0" indent="0" algn="l" defTabSz="914400" rtl="0" eaLnBrk="1" latinLnBrk="0" hangingPunct="1">
        <a:spcBef>
          <a:spcPts val="600"/>
        </a:spcBef>
        <a:buFont typeface="Arial" panose="020B0604020202020204" pitchFamily="34" charset="0"/>
        <a:buNone/>
        <a:defRPr sz="1400" kern="1200">
          <a:solidFill>
            <a:schemeClr val="tx1"/>
          </a:solidFill>
          <a:latin typeface="+mn-lt"/>
          <a:ea typeface="+mn-ea"/>
          <a:cs typeface="+mn-cs"/>
        </a:defRPr>
      </a:lvl1pPr>
      <a:lvl2pPr marL="180000" indent="-180000" algn="l" defTabSz="914400" rtl="0" eaLnBrk="1" latinLnBrk="0" hangingPunct="1">
        <a:spcBef>
          <a:spcPts val="600"/>
        </a:spcBef>
        <a:buFont typeface="ABBvoiceOffice" panose="020D0603020503020204" pitchFamily="34" charset="0"/>
        <a:buChar char="–"/>
        <a:defRPr sz="1400" kern="1200">
          <a:solidFill>
            <a:schemeClr val="tx1"/>
          </a:solidFill>
          <a:latin typeface="+mn-lt"/>
          <a:ea typeface="+mn-ea"/>
          <a:cs typeface="+mn-cs"/>
        </a:defRPr>
      </a:lvl2pPr>
      <a:lvl3pPr marL="360000" indent="-180000" algn="l" defTabSz="914400"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3pPr>
      <a:lvl4pPr marL="360000" indent="-180000" algn="l" defTabSz="914400"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4pPr>
      <a:lvl5pPr marL="360000" indent="-180000" algn="l" defTabSz="914400"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5pPr>
      <a:lvl6pPr marL="360000" indent="-180000" algn="l" defTabSz="914400"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6pPr>
      <a:lvl7pPr marL="360000" indent="-180000" algn="l" defTabSz="914400"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7pPr>
      <a:lvl8pPr marL="360000" indent="-180000" algn="l" defTabSz="914400"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8pPr>
      <a:lvl9pPr marL="360000" indent="-180000" algn="l" defTabSz="914400"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3838" userDrawn="1">
          <p15:clr>
            <a:srgbClr val="A4A3A4"/>
          </p15:clr>
        </p15:guide>
        <p15:guide id="2" orient="horz" pos="3726" userDrawn="1">
          <p15:clr>
            <a:srgbClr val="A4A3A4"/>
          </p15:clr>
        </p15:guide>
        <p15:guide id="3" pos="7501" userDrawn="1">
          <p15:clr>
            <a:srgbClr val="A4A3A4"/>
          </p15:clr>
        </p15:guide>
        <p15:guide id="4" pos="176" userDrawn="1">
          <p15:clr>
            <a:srgbClr val="A4A3A4"/>
          </p15:clr>
        </p15:guide>
        <p15:guide id="5" orient="horz" pos="1146" userDrawn="1">
          <p15:clr>
            <a:srgbClr val="A4A3A4"/>
          </p15:clr>
        </p15:guide>
        <p15:guide id="6" orient="horz" pos="391" userDrawn="1">
          <p15:clr>
            <a:srgbClr val="A4A3A4"/>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emf"/></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13.jpe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1.xml.rels><?xml version="1.0" encoding="UTF-8" standalone="yes"?>
<Relationships xmlns="http://schemas.openxmlformats.org/package/2006/relationships"><Relationship Id="rId8" Type="http://schemas.openxmlformats.org/officeDocument/2006/relationships/diagramQuickStyle" Target="../diagrams/quickStyle2.xml"/><Relationship Id="rId13" Type="http://schemas.openxmlformats.org/officeDocument/2006/relationships/diagramQuickStyle" Target="../diagrams/quickStyle3.xml"/><Relationship Id="rId18" Type="http://schemas.openxmlformats.org/officeDocument/2006/relationships/diagramQuickStyle" Target="../diagrams/quickStyle4.xml"/><Relationship Id="rId3" Type="http://schemas.openxmlformats.org/officeDocument/2006/relationships/image" Target="../media/image17.png"/><Relationship Id="rId21" Type="http://schemas.openxmlformats.org/officeDocument/2006/relationships/diagramData" Target="../diagrams/data5.xml"/><Relationship Id="rId7" Type="http://schemas.openxmlformats.org/officeDocument/2006/relationships/diagramLayout" Target="../diagrams/layout2.xml"/><Relationship Id="rId12" Type="http://schemas.openxmlformats.org/officeDocument/2006/relationships/diagramLayout" Target="../diagrams/layout3.xml"/><Relationship Id="rId17" Type="http://schemas.openxmlformats.org/officeDocument/2006/relationships/diagramLayout" Target="../diagrams/layout4.xml"/><Relationship Id="rId25" Type="http://schemas.microsoft.com/office/2007/relationships/diagramDrawing" Target="../diagrams/drawing5.xml"/><Relationship Id="rId2" Type="http://schemas.openxmlformats.org/officeDocument/2006/relationships/notesSlide" Target="../notesSlides/notesSlide21.xml"/><Relationship Id="rId16" Type="http://schemas.openxmlformats.org/officeDocument/2006/relationships/diagramData" Target="../diagrams/data4.xml"/><Relationship Id="rId20" Type="http://schemas.microsoft.com/office/2007/relationships/diagramDrawing" Target="../diagrams/drawing4.xml"/><Relationship Id="rId1" Type="http://schemas.openxmlformats.org/officeDocument/2006/relationships/slideLayout" Target="../slideLayouts/slideLayout7.xml"/><Relationship Id="rId6" Type="http://schemas.openxmlformats.org/officeDocument/2006/relationships/diagramData" Target="../diagrams/data2.xml"/><Relationship Id="rId11" Type="http://schemas.openxmlformats.org/officeDocument/2006/relationships/diagramData" Target="../diagrams/data3.xml"/><Relationship Id="rId24" Type="http://schemas.openxmlformats.org/officeDocument/2006/relationships/diagramColors" Target="../diagrams/colors5.xml"/><Relationship Id="rId5" Type="http://schemas.openxmlformats.org/officeDocument/2006/relationships/image" Target="../media/image18.png"/><Relationship Id="rId15" Type="http://schemas.microsoft.com/office/2007/relationships/diagramDrawing" Target="../diagrams/drawing3.xml"/><Relationship Id="rId23" Type="http://schemas.openxmlformats.org/officeDocument/2006/relationships/diagramQuickStyle" Target="../diagrams/quickStyle5.xml"/><Relationship Id="rId10" Type="http://schemas.microsoft.com/office/2007/relationships/diagramDrawing" Target="../diagrams/drawing2.xml"/><Relationship Id="rId19" Type="http://schemas.openxmlformats.org/officeDocument/2006/relationships/diagramColors" Target="../diagrams/colors4.xml"/><Relationship Id="rId4" Type="http://schemas.microsoft.com/office/2007/relationships/hdphoto" Target="../media/hdphoto1.wdp"/><Relationship Id="rId9" Type="http://schemas.openxmlformats.org/officeDocument/2006/relationships/diagramColors" Target="../diagrams/colors2.xml"/><Relationship Id="rId14" Type="http://schemas.openxmlformats.org/officeDocument/2006/relationships/diagramColors" Target="../diagrams/colors3.xml"/><Relationship Id="rId22" Type="http://schemas.openxmlformats.org/officeDocument/2006/relationships/diagramLayout" Target="../diagrams/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5.xml"/><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7.xml"/><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8.xml"/><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9.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0.xml"/><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1.xml"/><Relationship Id="rId1" Type="http://schemas.openxmlformats.org/officeDocument/2006/relationships/slideLayout" Target="../slideLayouts/slideLayout8.xml"/><Relationship Id="rId6" Type="http://schemas.openxmlformats.org/officeDocument/2006/relationships/image" Target="../media/image27.tiff"/><Relationship Id="rId5" Type="http://schemas.openxmlformats.org/officeDocument/2006/relationships/image" Target="../media/image2.emf"/><Relationship Id="rId4" Type="http://schemas.microsoft.com/office/2007/relationships/hdphoto" Target="../media/hdphoto2.wdp"/></Relationships>
</file>

<file path=ppt/slides/_rels/slide3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2.xml"/><Relationship Id="rId1" Type="http://schemas.openxmlformats.org/officeDocument/2006/relationships/slideLayout" Target="../slideLayouts/slideLayout8.xml"/><Relationship Id="rId5" Type="http://schemas.openxmlformats.org/officeDocument/2006/relationships/image" Target="../media/image30.png"/><Relationship Id="rId4" Type="http://schemas.openxmlformats.org/officeDocument/2006/relationships/image" Target="../media/image29.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34.xml"/><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5.xml"/><Relationship Id="rId1" Type="http://schemas.openxmlformats.org/officeDocument/2006/relationships/slideLayout" Target="../slideLayouts/slideLayout8.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jpe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6.png"/><Relationship Id="rId4"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37.xml"/><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38.xml"/><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3" Type="http://schemas.openxmlformats.org/officeDocument/2006/relationships/hyperlink" Target="mailto:andres.figueira@pa.abb.com" TargetMode="External"/><Relationship Id="rId2" Type="http://schemas.openxmlformats.org/officeDocument/2006/relationships/notesSlide" Target="../notesSlides/notesSlide39.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8" Type="http://schemas.openxmlformats.org/officeDocument/2006/relationships/hyperlink" Target="https://es.wikipedia.org/wiki/Suecia" TargetMode="External"/><Relationship Id="rId3" Type="http://schemas.openxmlformats.org/officeDocument/2006/relationships/hyperlink" Target="https://es.wikipedia.org/wiki/Z%C3%BCrich" TargetMode="External"/><Relationship Id="rId7" Type="http://schemas.openxmlformats.org/officeDocument/2006/relationships/hyperlink" Target="https://es.wikipedia.org/wiki/1988" TargetMode="External"/><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hyperlink" Target="https://es.wikipedia.org/wiki/Automatizaci%C3%B3n_industrial" TargetMode="External"/><Relationship Id="rId11" Type="http://schemas.openxmlformats.org/officeDocument/2006/relationships/image" Target="../media/image5.png"/><Relationship Id="rId5" Type="http://schemas.openxmlformats.org/officeDocument/2006/relationships/hyperlink" Target="https://es.wikipedia.org/wiki/Generaci%C3%B3n_de_energ%C3%ADa_el%C3%A9ctrica" TargetMode="External"/><Relationship Id="rId10" Type="http://schemas.openxmlformats.org/officeDocument/2006/relationships/hyperlink" Target="https://es.wikipedia.org/w/index.php?title=Brown,_Boveri_%26_Cie&amp;action=edit&amp;redlink=1" TargetMode="External"/><Relationship Id="rId4" Type="http://schemas.openxmlformats.org/officeDocument/2006/relationships/hyperlink" Target="https://es.wikipedia.org/wiki/Suiza" TargetMode="External"/><Relationship Id="rId9" Type="http://schemas.openxmlformats.org/officeDocument/2006/relationships/hyperlink" Target="https://es.wikipedia.org/wiki/ASEA" TargetMode="External"/></Relationships>
</file>

<file path=ppt/slides/_rels/slide40.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40.xml"/><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hyperlink" Target="https://es.wikipedia.org/wiki/Instrumentaci%C3%B3n_industrial" TargetMode="External"/><Relationship Id="rId7" Type="http://schemas.openxmlformats.org/officeDocument/2006/relationships/hyperlink" Target="https://es.wikipedia.org/wiki/Distribucion_electrica" TargetMode="External"/><Relationship Id="rId2" Type="http://schemas.openxmlformats.org/officeDocument/2006/relationships/notesSlide" Target="../notesSlides/notesSlide7.xml"/><Relationship Id="rId1" Type="http://schemas.openxmlformats.org/officeDocument/2006/relationships/slideLayout" Target="../slideLayouts/slideLayout8.xml"/><Relationship Id="rId6" Type="http://schemas.openxmlformats.org/officeDocument/2006/relationships/hyperlink" Target="https://es.wikipedia.org/wiki/Transporte_de_energ%C3%ADa_el%C3%A9ctrica" TargetMode="External"/><Relationship Id="rId11" Type="http://schemas.openxmlformats.org/officeDocument/2006/relationships/image" Target="../media/image9.jpg"/><Relationship Id="rId5" Type="http://schemas.openxmlformats.org/officeDocument/2006/relationships/hyperlink" Target="https://es.wikipedia.org/wiki/Generaci%C3%B3n_de_energ%C3%ADa_el%C3%A9ctrica" TargetMode="External"/><Relationship Id="rId10" Type="http://schemas.openxmlformats.org/officeDocument/2006/relationships/image" Target="../media/image8.jpg"/><Relationship Id="rId4" Type="http://schemas.openxmlformats.org/officeDocument/2006/relationships/hyperlink" Target="https://es.wikipedia.org/wiki/Automatizaci%C3%B3n_industrial" TargetMode="External"/><Relationship Id="rId9" Type="http://schemas.openxmlformats.org/officeDocument/2006/relationships/image" Target="../media/image7.jp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3182" y="-305007"/>
            <a:ext cx="12203595" cy="6864523"/>
          </a:xfrm>
          <a:prstGeom prst="rect">
            <a:avLst/>
          </a:prstGeom>
        </p:spPr>
      </p:pic>
      <p:sp>
        <p:nvSpPr>
          <p:cNvPr id="11" name="Rectangle 10"/>
          <p:cNvSpPr/>
          <p:nvPr/>
        </p:nvSpPr>
        <p:spPr bwMode="gray">
          <a:xfrm>
            <a:off x="0" y="4610100"/>
            <a:ext cx="12190412" cy="2247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en-US" sz="1400" dirty="0" err="1"/>
          </a:p>
        </p:txBody>
      </p:sp>
      <p:sp>
        <p:nvSpPr>
          <p:cNvPr id="8" name="Text Placeholder 7"/>
          <p:cNvSpPr>
            <a:spLocks noGrp="1"/>
          </p:cNvSpPr>
          <p:nvPr>
            <p:ph type="body" sz="quarter" idx="13"/>
          </p:nvPr>
        </p:nvSpPr>
        <p:spPr/>
        <p:txBody>
          <a:bodyPr/>
          <a:lstStyle/>
          <a:p>
            <a:r>
              <a:rPr lang="es-PA" dirty="0" smtClean="0"/>
              <a:t>ATACA, 2017</a:t>
            </a:r>
            <a:endParaRPr lang="en-US" dirty="0"/>
          </a:p>
        </p:txBody>
      </p:sp>
      <p:sp>
        <p:nvSpPr>
          <p:cNvPr id="6" name="Title 5"/>
          <p:cNvSpPr>
            <a:spLocks noGrp="1"/>
          </p:cNvSpPr>
          <p:nvPr>
            <p:ph type="ctrTitle"/>
          </p:nvPr>
        </p:nvSpPr>
        <p:spPr/>
        <p:txBody>
          <a:bodyPr/>
          <a:lstStyle/>
          <a:p>
            <a:r>
              <a:rPr lang="en-US" dirty="0"/>
              <a:t>ABB Ability™ </a:t>
            </a:r>
            <a:r>
              <a:rPr lang="es-ES" dirty="0"/>
              <a:t>Sistema de Control de Distribución Eléctrica</a:t>
            </a:r>
            <a:endParaRPr lang="en-US" dirty="0"/>
          </a:p>
        </p:txBody>
      </p:sp>
      <p:sp>
        <p:nvSpPr>
          <p:cNvPr id="7" name="Subtitle 6"/>
          <p:cNvSpPr>
            <a:spLocks noGrp="1"/>
          </p:cNvSpPr>
          <p:nvPr>
            <p:ph type="subTitle" idx="1"/>
          </p:nvPr>
        </p:nvSpPr>
        <p:spPr/>
        <p:txBody>
          <a:bodyPr/>
          <a:lstStyle/>
          <a:p>
            <a:r>
              <a:rPr lang="en-US" dirty="0" err="1" smtClean="0"/>
              <a:t>Comprendiendo</a:t>
            </a:r>
            <a:r>
              <a:rPr lang="en-US" dirty="0"/>
              <a:t> </a:t>
            </a:r>
            <a:r>
              <a:rPr lang="en-US" dirty="0" smtClean="0"/>
              <a:t>la </a:t>
            </a:r>
            <a:r>
              <a:rPr lang="en-US" dirty="0" err="1" smtClean="0"/>
              <a:t>Energía</a:t>
            </a:r>
            <a:endParaRPr lang="en-US" dirty="0"/>
          </a:p>
        </p:txBody>
      </p:sp>
      <p:sp>
        <p:nvSpPr>
          <p:cNvPr id="9" name="Text Placeholder 8"/>
          <p:cNvSpPr>
            <a:spLocks noGrp="1"/>
          </p:cNvSpPr>
          <p:nvPr>
            <p:ph type="body" sz="quarter" idx="14"/>
          </p:nvPr>
        </p:nvSpPr>
        <p:spPr/>
        <p:txBody>
          <a:bodyPr/>
          <a:lstStyle/>
          <a:p>
            <a:r>
              <a:rPr lang="es-PA" dirty="0" smtClean="0"/>
              <a:t>Andrés Figueira, Product Marketing </a:t>
            </a:r>
            <a:r>
              <a:rPr lang="es-PA" dirty="0" err="1" smtClean="0"/>
              <a:t>Specialist</a:t>
            </a:r>
            <a:endParaRPr lang="en-US" dirty="0"/>
          </a:p>
        </p:txBody>
      </p:sp>
      <p:pic>
        <p:nvPicPr>
          <p:cNvPr id="13" name="Picture 1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009868" y="6152859"/>
            <a:ext cx="896803" cy="350784"/>
          </a:xfrm>
          <a:prstGeom prst="rect">
            <a:avLst/>
          </a:prstGeom>
        </p:spPr>
      </p:pic>
      <p:sp>
        <p:nvSpPr>
          <p:cNvPr id="15" name="Rectangle 14"/>
          <p:cNvSpPr/>
          <p:nvPr/>
        </p:nvSpPr>
        <p:spPr bwMode="gray">
          <a:xfrm>
            <a:off x="273863" y="4916508"/>
            <a:ext cx="408783" cy="5483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64823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4"/>
          </p:nvPr>
        </p:nvSpPr>
        <p:spPr/>
        <p:txBody>
          <a:bodyPr/>
          <a:lstStyle/>
          <a:p>
            <a:fld id="{E3EF050F-B85E-4E30-B69F-9970B4AED387}" type="datetime4">
              <a:rPr lang="en-US" smtClean="0"/>
              <a:t>August 21, 2017</a:t>
            </a:fld>
            <a:endParaRPr lang="en-US" dirty="0"/>
          </a:p>
        </p:txBody>
      </p:sp>
      <p:sp>
        <p:nvSpPr>
          <p:cNvPr id="5" name="Slide Number Placeholder 4"/>
          <p:cNvSpPr>
            <a:spLocks noGrp="1"/>
          </p:cNvSpPr>
          <p:nvPr>
            <p:ph type="sldNum" sz="quarter" idx="16"/>
          </p:nvPr>
        </p:nvSpPr>
        <p:spPr/>
        <p:txBody>
          <a:bodyPr/>
          <a:lstStyle/>
          <a:p>
            <a:r>
              <a:rPr lang="en-US"/>
              <a:t>Slide </a:t>
            </a:r>
            <a:fld id="{619F89D8-7AE3-494A-97F3-03D680869632}" type="slidenum">
              <a:rPr lang="en-US" smtClean="0"/>
              <a:pPr/>
              <a:t>10</a:t>
            </a:fld>
            <a:endParaRPr lang="en-US" dirty="0"/>
          </a:p>
        </p:txBody>
      </p:sp>
      <p:sp>
        <p:nvSpPr>
          <p:cNvPr id="7" name="Title 6"/>
          <p:cNvSpPr>
            <a:spLocks noGrp="1"/>
          </p:cNvSpPr>
          <p:nvPr>
            <p:ph type="title"/>
          </p:nvPr>
        </p:nvSpPr>
        <p:spPr/>
        <p:txBody>
          <a:bodyPr/>
          <a:lstStyle/>
          <a:p>
            <a:r>
              <a:rPr lang="en-US" dirty="0" err="1" smtClean="0">
                <a:latin typeface="Arial" charset="0"/>
              </a:rPr>
              <a:t>División</a:t>
            </a:r>
            <a:r>
              <a:rPr lang="en-US" dirty="0" smtClean="0">
                <a:latin typeface="Arial" charset="0"/>
              </a:rPr>
              <a:t> Electrification Products</a:t>
            </a:r>
            <a:endParaRPr lang="en-US" dirty="0"/>
          </a:p>
        </p:txBody>
      </p:sp>
      <p:grpSp>
        <p:nvGrpSpPr>
          <p:cNvPr id="12" name="Gruppierung 17"/>
          <p:cNvGrpSpPr/>
          <p:nvPr/>
        </p:nvGrpSpPr>
        <p:grpSpPr>
          <a:xfrm>
            <a:off x="1703836" y="1683553"/>
            <a:ext cx="1869733" cy="834205"/>
            <a:chOff x="1116791" y="2400442"/>
            <a:chExt cx="2303872" cy="852964"/>
          </a:xfrm>
        </p:grpSpPr>
        <p:sp>
          <p:nvSpPr>
            <p:cNvPr id="13" name="Textfeld 1"/>
            <p:cNvSpPr txBox="1"/>
            <p:nvPr/>
          </p:nvSpPr>
          <p:spPr bwMode="gray">
            <a:xfrm>
              <a:off x="1116791" y="2400442"/>
              <a:ext cx="2303872" cy="360040"/>
            </a:xfrm>
            <a:prstGeom prst="rect">
              <a:avLst/>
            </a:prstGeom>
            <a:noFill/>
            <a:ln w="9525">
              <a:noFill/>
              <a:miter lim="800000"/>
              <a:headEnd/>
              <a:tailEnd/>
            </a:ln>
          </p:spPr>
          <p:txBody>
            <a:bodyPr vert="horz" wrap="none" lIns="72000" tIns="72000" rIns="72000" bIns="72000" numCol="1" rtlCol="0" anchor="t" anchorCtr="0" compatLnSpc="1">
              <a:prstTxWarp prst="textNoShape">
                <a:avLst/>
              </a:prstTxWarp>
              <a:noAutofit/>
            </a:bodyPr>
            <a:lstStyle/>
            <a:p>
              <a:pPr algn="r" defTabSz="914180">
                <a:spcBef>
                  <a:spcPts val="1100"/>
                </a:spcBef>
                <a:buClr>
                  <a:srgbClr val="002897"/>
                </a:buClr>
              </a:pPr>
              <a:r>
                <a:rPr lang="en-US" sz="3600" dirty="0">
                  <a:solidFill>
                    <a:srgbClr val="FF0000"/>
                  </a:solidFill>
                  <a:latin typeface="Arial"/>
                </a:rPr>
                <a:t>~</a:t>
              </a:r>
              <a:r>
                <a:rPr lang="en-US" sz="4000" dirty="0">
                  <a:solidFill>
                    <a:srgbClr val="FF0000"/>
                  </a:solidFill>
                  <a:latin typeface="Arial"/>
                </a:rPr>
                <a:t>42</a:t>
              </a:r>
              <a:r>
                <a:rPr lang="en-US" sz="4000" dirty="0">
                  <a:solidFill>
                    <a:srgbClr val="FF0000"/>
                  </a:solidFill>
                  <a:latin typeface="Arial" pitchFamily="34" charset="0"/>
                  <a:cs typeface="Arial" pitchFamily="34" charset="0"/>
                </a:rPr>
                <a:t>,000</a:t>
              </a:r>
            </a:p>
          </p:txBody>
        </p:sp>
        <p:sp>
          <p:nvSpPr>
            <p:cNvPr id="14" name="Textfeld 4"/>
            <p:cNvSpPr txBox="1"/>
            <p:nvPr/>
          </p:nvSpPr>
          <p:spPr bwMode="gray">
            <a:xfrm>
              <a:off x="1133498" y="2929370"/>
              <a:ext cx="1476170" cy="324036"/>
            </a:xfrm>
            <a:prstGeom prst="rect">
              <a:avLst/>
            </a:prstGeom>
            <a:noFill/>
            <a:ln w="9525">
              <a:noFill/>
              <a:miter lim="800000"/>
              <a:headEnd/>
              <a:tailEnd/>
            </a:ln>
          </p:spPr>
          <p:txBody>
            <a:bodyPr vert="horz" wrap="none" lIns="72000" tIns="72000" rIns="72000" bIns="72000" numCol="1" rtlCol="0" anchor="t" anchorCtr="0" compatLnSpc="1">
              <a:prstTxWarp prst="textNoShape">
                <a:avLst/>
              </a:prstTxWarp>
              <a:noAutofit/>
            </a:bodyPr>
            <a:lstStyle/>
            <a:p>
              <a:pPr defTabSz="914180">
                <a:spcBef>
                  <a:spcPts val="1100"/>
                </a:spcBef>
                <a:buClr>
                  <a:srgbClr val="002897"/>
                </a:buClr>
              </a:pPr>
              <a:r>
                <a:rPr lang="en-US" sz="1600" dirty="0" err="1" smtClean="0">
                  <a:solidFill>
                    <a:srgbClr val="999999"/>
                  </a:solidFill>
                  <a:latin typeface="Arial" pitchFamily="34" charset="0"/>
                  <a:cs typeface="Arial" pitchFamily="34" charset="0"/>
                </a:rPr>
                <a:t>Empleados</a:t>
              </a:r>
              <a:endParaRPr lang="en-US" sz="1600" dirty="0">
                <a:solidFill>
                  <a:srgbClr val="999999"/>
                </a:solidFill>
                <a:latin typeface="Arial" pitchFamily="34" charset="0"/>
                <a:cs typeface="Arial" pitchFamily="34" charset="0"/>
              </a:endParaRPr>
            </a:p>
          </p:txBody>
        </p:sp>
      </p:grpSp>
      <p:grpSp>
        <p:nvGrpSpPr>
          <p:cNvPr id="15" name="Group 14"/>
          <p:cNvGrpSpPr/>
          <p:nvPr/>
        </p:nvGrpSpPr>
        <p:grpSpPr>
          <a:xfrm>
            <a:off x="3982281" y="3029300"/>
            <a:ext cx="1424268" cy="843870"/>
            <a:chOff x="1424915" y="4194558"/>
            <a:chExt cx="1424268" cy="843870"/>
          </a:xfrm>
        </p:grpSpPr>
        <p:sp>
          <p:nvSpPr>
            <p:cNvPr id="16" name="Textfeld 6"/>
            <p:cNvSpPr txBox="1"/>
            <p:nvPr/>
          </p:nvSpPr>
          <p:spPr bwMode="gray">
            <a:xfrm>
              <a:off x="1424915" y="4194558"/>
              <a:ext cx="936104" cy="558801"/>
            </a:xfrm>
            <a:prstGeom prst="rect">
              <a:avLst/>
            </a:prstGeom>
            <a:noFill/>
            <a:ln w="9525">
              <a:noFill/>
              <a:miter lim="800000"/>
              <a:headEnd/>
              <a:tailEnd/>
            </a:ln>
          </p:spPr>
          <p:txBody>
            <a:bodyPr vert="horz" wrap="none" lIns="72000" tIns="72000" rIns="72000" bIns="72000" numCol="1" rtlCol="0" anchor="t" anchorCtr="0" compatLnSpc="1">
              <a:prstTxWarp prst="textNoShape">
                <a:avLst/>
              </a:prstTxWarp>
              <a:noAutofit/>
            </a:bodyPr>
            <a:lstStyle/>
            <a:p>
              <a:pPr defTabSz="914180">
                <a:spcBef>
                  <a:spcPts val="1100"/>
                </a:spcBef>
                <a:buClr>
                  <a:srgbClr val="002897"/>
                </a:buClr>
              </a:pPr>
              <a:r>
                <a:rPr lang="en-US" sz="1600" dirty="0" err="1" smtClean="0">
                  <a:solidFill>
                    <a:srgbClr val="999999"/>
                  </a:solidFill>
                  <a:latin typeface="Arial" pitchFamily="34" charset="0"/>
                  <a:cs typeface="Arial" pitchFamily="34" charset="0"/>
                </a:rPr>
                <a:t>Presente</a:t>
              </a:r>
              <a:r>
                <a:rPr lang="en-US" sz="1600" dirty="0">
                  <a:solidFill>
                    <a:srgbClr val="999999"/>
                  </a:solidFill>
                  <a:latin typeface="Arial" pitchFamily="34" charset="0"/>
                  <a:cs typeface="Arial" pitchFamily="34" charset="0"/>
                </a:rPr>
                <a:t/>
              </a:r>
              <a:br>
                <a:rPr lang="en-US" sz="1600" dirty="0">
                  <a:solidFill>
                    <a:srgbClr val="999999"/>
                  </a:solidFill>
                  <a:latin typeface="Arial" pitchFamily="34" charset="0"/>
                  <a:cs typeface="Arial" pitchFamily="34" charset="0"/>
                </a:rPr>
              </a:br>
              <a:r>
                <a:rPr lang="en-US" sz="1600" dirty="0" err="1" smtClean="0">
                  <a:solidFill>
                    <a:srgbClr val="999999"/>
                  </a:solidFill>
                  <a:latin typeface="Arial" pitchFamily="34" charset="0"/>
                  <a:cs typeface="Arial" pitchFamily="34" charset="0"/>
                </a:rPr>
                <a:t>en</a:t>
              </a:r>
              <a:endParaRPr lang="en-US" sz="1600" dirty="0">
                <a:solidFill>
                  <a:srgbClr val="999999"/>
                </a:solidFill>
                <a:latin typeface="Arial" pitchFamily="34" charset="0"/>
                <a:cs typeface="Arial" pitchFamily="34" charset="0"/>
              </a:endParaRPr>
            </a:p>
          </p:txBody>
        </p:sp>
        <p:sp>
          <p:nvSpPr>
            <p:cNvPr id="17" name="Textfeld 7"/>
            <p:cNvSpPr txBox="1"/>
            <p:nvPr/>
          </p:nvSpPr>
          <p:spPr bwMode="gray">
            <a:xfrm>
              <a:off x="1425986" y="4790353"/>
              <a:ext cx="928983" cy="248075"/>
            </a:xfrm>
            <a:prstGeom prst="rect">
              <a:avLst/>
            </a:prstGeom>
            <a:noFill/>
            <a:ln w="9525">
              <a:noFill/>
              <a:miter lim="800000"/>
              <a:headEnd/>
              <a:tailEnd/>
            </a:ln>
          </p:spPr>
          <p:txBody>
            <a:bodyPr vert="horz" wrap="none" lIns="72000" tIns="72000" rIns="72000" bIns="72000" numCol="1" rtlCol="0" anchor="t" anchorCtr="0" compatLnSpc="1">
              <a:prstTxWarp prst="textNoShape">
                <a:avLst/>
              </a:prstTxWarp>
              <a:noAutofit/>
            </a:bodyPr>
            <a:lstStyle/>
            <a:p>
              <a:pPr defTabSz="914180">
                <a:spcBef>
                  <a:spcPts val="1100"/>
                </a:spcBef>
                <a:buClr>
                  <a:srgbClr val="002897"/>
                </a:buClr>
              </a:pPr>
              <a:r>
                <a:rPr lang="en-US" sz="1600" dirty="0" err="1" smtClean="0">
                  <a:solidFill>
                    <a:srgbClr val="FF0000"/>
                  </a:solidFill>
                  <a:latin typeface="Arial" pitchFamily="34" charset="0"/>
                  <a:cs typeface="Arial" pitchFamily="34" charset="0"/>
                </a:rPr>
                <a:t>paises</a:t>
              </a:r>
              <a:endParaRPr lang="en-US" sz="1600" dirty="0">
                <a:solidFill>
                  <a:srgbClr val="FF0000"/>
                </a:solidFill>
                <a:latin typeface="Arial" pitchFamily="34" charset="0"/>
                <a:cs typeface="Arial" pitchFamily="34" charset="0"/>
              </a:endParaRPr>
            </a:p>
          </p:txBody>
        </p:sp>
        <p:sp>
          <p:nvSpPr>
            <p:cNvPr id="18" name="Textfeld 8"/>
            <p:cNvSpPr txBox="1"/>
            <p:nvPr/>
          </p:nvSpPr>
          <p:spPr bwMode="gray">
            <a:xfrm>
              <a:off x="1818530" y="4414903"/>
              <a:ext cx="1030653" cy="311687"/>
            </a:xfrm>
            <a:prstGeom prst="rect">
              <a:avLst/>
            </a:prstGeom>
            <a:noFill/>
            <a:ln w="9525">
              <a:noFill/>
              <a:miter lim="800000"/>
              <a:headEnd/>
              <a:tailEnd/>
            </a:ln>
          </p:spPr>
          <p:txBody>
            <a:bodyPr vert="horz" wrap="none" lIns="72000" tIns="72000" rIns="72000" bIns="72000" numCol="1" rtlCol="0" anchor="t" anchorCtr="0" compatLnSpc="1">
              <a:prstTxWarp prst="textNoShape">
                <a:avLst/>
              </a:prstTxWarp>
              <a:noAutofit/>
            </a:bodyPr>
            <a:lstStyle/>
            <a:p>
              <a:pPr algn="r" defTabSz="914180">
                <a:spcBef>
                  <a:spcPts val="1100"/>
                </a:spcBef>
                <a:buClr>
                  <a:srgbClr val="002897"/>
                </a:buClr>
              </a:pPr>
              <a:r>
                <a:rPr lang="en-US" sz="3400" dirty="0">
                  <a:solidFill>
                    <a:srgbClr val="FF0000"/>
                  </a:solidFill>
                  <a:latin typeface="Arial" pitchFamily="34" charset="0"/>
                  <a:cs typeface="Arial" pitchFamily="34" charset="0"/>
                </a:rPr>
                <a:t>+100</a:t>
              </a:r>
            </a:p>
          </p:txBody>
        </p:sp>
      </p:grpSp>
      <p:grpSp>
        <p:nvGrpSpPr>
          <p:cNvPr id="19" name="Group 18"/>
          <p:cNvGrpSpPr/>
          <p:nvPr/>
        </p:nvGrpSpPr>
        <p:grpSpPr>
          <a:xfrm>
            <a:off x="7655797" y="4445251"/>
            <a:ext cx="3919905" cy="1303319"/>
            <a:chOff x="4513822" y="4206241"/>
            <a:chExt cx="3777889" cy="1303319"/>
          </a:xfrm>
        </p:grpSpPr>
        <p:sp>
          <p:nvSpPr>
            <p:cNvPr id="20" name="Textfeld 9"/>
            <p:cNvSpPr txBox="1"/>
            <p:nvPr/>
          </p:nvSpPr>
          <p:spPr bwMode="gray">
            <a:xfrm>
              <a:off x="4513822" y="4206241"/>
              <a:ext cx="1379766" cy="454640"/>
            </a:xfrm>
            <a:prstGeom prst="rect">
              <a:avLst/>
            </a:prstGeom>
            <a:noFill/>
            <a:ln w="9525">
              <a:noFill/>
              <a:miter lim="800000"/>
              <a:headEnd/>
              <a:tailEnd/>
            </a:ln>
          </p:spPr>
          <p:txBody>
            <a:bodyPr vert="horz" wrap="none" lIns="72000" tIns="72000" rIns="72000" bIns="72000" numCol="1" rtlCol="0" anchor="t" anchorCtr="0" compatLnSpc="1">
              <a:prstTxWarp prst="textNoShape">
                <a:avLst/>
              </a:prstTxWarp>
              <a:noAutofit/>
            </a:bodyPr>
            <a:lstStyle/>
            <a:p>
              <a:pPr defTabSz="914180">
                <a:lnSpc>
                  <a:spcPts val="1900"/>
                </a:lnSpc>
                <a:buClr>
                  <a:srgbClr val="002897"/>
                </a:buClr>
              </a:pPr>
              <a:r>
                <a:rPr lang="en-US" sz="1600" dirty="0" err="1" smtClean="0">
                  <a:solidFill>
                    <a:srgbClr val="999999"/>
                  </a:solidFill>
                  <a:latin typeface="Arial" pitchFamily="34" charset="0"/>
                  <a:cs typeface="Arial" pitchFamily="34" charset="0"/>
                </a:rPr>
                <a:t>Fabricas</a:t>
              </a:r>
              <a:endParaRPr lang="en-US" sz="1600" dirty="0">
                <a:solidFill>
                  <a:srgbClr val="999999"/>
                </a:solidFill>
                <a:latin typeface="Arial" pitchFamily="34" charset="0"/>
                <a:cs typeface="Arial" pitchFamily="34" charset="0"/>
              </a:endParaRPr>
            </a:p>
          </p:txBody>
        </p:sp>
        <p:sp>
          <p:nvSpPr>
            <p:cNvPr id="21" name="Textfeld 10"/>
            <p:cNvSpPr txBox="1"/>
            <p:nvPr/>
          </p:nvSpPr>
          <p:spPr bwMode="gray">
            <a:xfrm>
              <a:off x="4725655" y="4577767"/>
              <a:ext cx="1178710" cy="360040"/>
            </a:xfrm>
            <a:prstGeom prst="rect">
              <a:avLst/>
            </a:prstGeom>
            <a:noFill/>
            <a:ln w="9525">
              <a:noFill/>
              <a:miter lim="800000"/>
              <a:headEnd/>
              <a:tailEnd/>
            </a:ln>
          </p:spPr>
          <p:txBody>
            <a:bodyPr vert="horz" wrap="none" lIns="72000" tIns="72000" rIns="72000" bIns="72000" numCol="1" rtlCol="0" anchor="t" anchorCtr="0" compatLnSpc="1">
              <a:prstTxWarp prst="textNoShape">
                <a:avLst/>
              </a:prstTxWarp>
              <a:noAutofit/>
            </a:bodyPr>
            <a:lstStyle/>
            <a:p>
              <a:pPr defTabSz="914180">
                <a:spcBef>
                  <a:spcPts val="1100"/>
                </a:spcBef>
                <a:buClr>
                  <a:srgbClr val="002897"/>
                </a:buClr>
              </a:pPr>
              <a:r>
                <a:rPr lang="en-US" sz="3400" dirty="0">
                  <a:solidFill>
                    <a:srgbClr val="FF0000"/>
                  </a:solidFill>
                  <a:latin typeface="Arial" pitchFamily="34" charset="0"/>
                  <a:cs typeface="Arial" pitchFamily="34" charset="0"/>
                </a:rPr>
                <a:t>+100</a:t>
              </a:r>
            </a:p>
          </p:txBody>
        </p:sp>
        <p:sp>
          <p:nvSpPr>
            <p:cNvPr id="22" name="TextBox 21"/>
            <p:cNvSpPr txBox="1"/>
            <p:nvPr/>
          </p:nvSpPr>
          <p:spPr>
            <a:xfrm>
              <a:off x="4577647" y="5287359"/>
              <a:ext cx="3714064" cy="222201"/>
            </a:xfrm>
            <a:prstGeom prst="rect">
              <a:avLst/>
            </a:prstGeom>
          </p:spPr>
          <p:txBody>
            <a:bodyPr vert="horz" wrap="square" lIns="0" tIns="0" rIns="0" bIns="0" rtlCol="0">
              <a:noAutofit/>
            </a:bodyPr>
            <a:lstStyle/>
            <a:p>
              <a:pPr>
                <a:spcBef>
                  <a:spcPts val="1100"/>
                </a:spcBef>
              </a:pPr>
              <a:r>
                <a:rPr lang="en-US" sz="1400" dirty="0" err="1" smtClean="0">
                  <a:solidFill>
                    <a:srgbClr val="999999"/>
                  </a:solidFill>
                  <a:latin typeface="Arial" pitchFamily="34" charset="0"/>
                  <a:cs typeface="Arial" pitchFamily="34" charset="0"/>
                </a:rPr>
                <a:t>Fabricando</a:t>
              </a:r>
              <a:r>
                <a:rPr lang="en-US" sz="1400" dirty="0" smtClean="0">
                  <a:solidFill>
                    <a:srgbClr val="999999"/>
                  </a:solidFill>
                  <a:latin typeface="Arial" pitchFamily="34" charset="0"/>
                  <a:cs typeface="Arial" pitchFamily="34" charset="0"/>
                </a:rPr>
                <a:t> </a:t>
              </a:r>
              <a:r>
                <a:rPr lang="en-US" sz="1400" dirty="0" err="1" smtClean="0">
                  <a:solidFill>
                    <a:srgbClr val="999999"/>
                  </a:solidFill>
                  <a:latin typeface="Arial" pitchFamily="34" charset="0"/>
                  <a:cs typeface="Arial" pitchFamily="34" charset="0"/>
                </a:rPr>
                <a:t>más</a:t>
              </a:r>
              <a:r>
                <a:rPr lang="en-US" sz="1400" dirty="0" smtClean="0">
                  <a:solidFill>
                    <a:srgbClr val="999999"/>
                  </a:solidFill>
                  <a:latin typeface="Arial" pitchFamily="34" charset="0"/>
                  <a:cs typeface="Arial" pitchFamily="34" charset="0"/>
                </a:rPr>
                <a:t> de </a:t>
              </a:r>
              <a:r>
                <a:rPr lang="en-US" sz="1400" dirty="0" smtClean="0">
                  <a:solidFill>
                    <a:srgbClr val="FF0000"/>
                  </a:solidFill>
                  <a:latin typeface="Arial" pitchFamily="34" charset="0"/>
                  <a:cs typeface="Arial" pitchFamily="34" charset="0"/>
                </a:rPr>
                <a:t>1.5 million de </a:t>
              </a:r>
              <a:r>
                <a:rPr lang="en-US" sz="1400" dirty="0">
                  <a:solidFill>
                    <a:srgbClr val="FF0000"/>
                  </a:solidFill>
                  <a:latin typeface="Arial" pitchFamily="34" charset="0"/>
                  <a:cs typeface="Arial" pitchFamily="34" charset="0"/>
                </a:rPr>
                <a:t>products </a:t>
              </a:r>
              <a:r>
                <a:rPr lang="en-US" sz="1400" dirty="0" smtClean="0">
                  <a:solidFill>
                    <a:srgbClr val="999999"/>
                  </a:solidFill>
                  <a:latin typeface="Arial" pitchFamily="34" charset="0"/>
                  <a:cs typeface="Arial" pitchFamily="34" charset="0"/>
                </a:rPr>
                <a:t>al </a:t>
              </a:r>
              <a:r>
                <a:rPr lang="en-US" sz="1400" dirty="0" err="1" smtClean="0">
                  <a:solidFill>
                    <a:srgbClr val="999999"/>
                  </a:solidFill>
                  <a:latin typeface="Arial" pitchFamily="34" charset="0"/>
                  <a:cs typeface="Arial" pitchFamily="34" charset="0"/>
                </a:rPr>
                <a:t>día</a:t>
              </a:r>
              <a:endParaRPr lang="en-US" sz="1400" dirty="0">
                <a:solidFill>
                  <a:srgbClr val="999999"/>
                </a:solidFill>
                <a:latin typeface="Arial" pitchFamily="34" charset="0"/>
                <a:cs typeface="Arial" pitchFamily="34" charset="0"/>
              </a:endParaRPr>
            </a:p>
          </p:txBody>
        </p:sp>
      </p:grpSp>
      <p:grpSp>
        <p:nvGrpSpPr>
          <p:cNvPr id="23" name="Gruppieren 57"/>
          <p:cNvGrpSpPr/>
          <p:nvPr/>
        </p:nvGrpSpPr>
        <p:grpSpPr>
          <a:xfrm>
            <a:off x="5332853" y="2750763"/>
            <a:ext cx="1462465" cy="1464428"/>
            <a:chOff x="1439863" y="2035176"/>
            <a:chExt cx="1182688" cy="1184275"/>
          </a:xfrm>
        </p:grpSpPr>
        <p:sp>
          <p:nvSpPr>
            <p:cNvPr id="24" name="Rectangle 88"/>
            <p:cNvSpPr>
              <a:spLocks noChangeArrowheads="1"/>
            </p:cNvSpPr>
            <p:nvPr/>
          </p:nvSpPr>
          <p:spPr bwMode="auto">
            <a:xfrm>
              <a:off x="1439863" y="2035176"/>
              <a:ext cx="1182688" cy="1184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25" name="Freeform 89"/>
            <p:cNvSpPr>
              <a:spLocks noEditPoints="1"/>
            </p:cNvSpPr>
            <p:nvPr/>
          </p:nvSpPr>
          <p:spPr bwMode="auto">
            <a:xfrm>
              <a:off x="1482724" y="2065339"/>
              <a:ext cx="1096963" cy="1071563"/>
            </a:xfrm>
            <a:custGeom>
              <a:avLst/>
              <a:gdLst>
                <a:gd name="T0" fmla="*/ 778 w 924"/>
                <a:gd name="T1" fmla="*/ 725 h 903"/>
                <a:gd name="T2" fmla="*/ 657 w 924"/>
                <a:gd name="T3" fmla="*/ 626 h 903"/>
                <a:gd name="T4" fmla="*/ 638 w 924"/>
                <a:gd name="T5" fmla="*/ 481 h 903"/>
                <a:gd name="T6" fmla="*/ 775 w 924"/>
                <a:gd name="T7" fmla="*/ 432 h 903"/>
                <a:gd name="T8" fmla="*/ 909 w 924"/>
                <a:gd name="T9" fmla="*/ 484 h 903"/>
                <a:gd name="T10" fmla="*/ 882 w 924"/>
                <a:gd name="T11" fmla="*/ 426 h 903"/>
                <a:gd name="T12" fmla="*/ 854 w 924"/>
                <a:gd name="T13" fmla="*/ 396 h 903"/>
                <a:gd name="T14" fmla="*/ 830 w 924"/>
                <a:gd name="T15" fmla="*/ 400 h 903"/>
                <a:gd name="T16" fmla="*/ 809 w 924"/>
                <a:gd name="T17" fmla="*/ 431 h 903"/>
                <a:gd name="T18" fmla="*/ 729 w 924"/>
                <a:gd name="T19" fmla="*/ 391 h 903"/>
                <a:gd name="T20" fmla="*/ 669 w 924"/>
                <a:gd name="T21" fmla="*/ 415 h 903"/>
                <a:gd name="T22" fmla="*/ 715 w 924"/>
                <a:gd name="T23" fmla="*/ 347 h 903"/>
                <a:gd name="T24" fmla="*/ 759 w 924"/>
                <a:gd name="T25" fmla="*/ 313 h 903"/>
                <a:gd name="T26" fmla="*/ 821 w 924"/>
                <a:gd name="T27" fmla="*/ 309 h 903"/>
                <a:gd name="T28" fmla="*/ 924 w 924"/>
                <a:gd name="T29" fmla="*/ 468 h 903"/>
                <a:gd name="T30" fmla="*/ 620 w 924"/>
                <a:gd name="T31" fmla="*/ 176 h 903"/>
                <a:gd name="T32" fmla="*/ 655 w 924"/>
                <a:gd name="T33" fmla="*/ 200 h 903"/>
                <a:gd name="T34" fmla="*/ 557 w 924"/>
                <a:gd name="T35" fmla="*/ 154 h 903"/>
                <a:gd name="T36" fmla="*/ 434 w 924"/>
                <a:gd name="T37" fmla="*/ 185 h 903"/>
                <a:gd name="T38" fmla="*/ 427 w 924"/>
                <a:gd name="T39" fmla="*/ 107 h 903"/>
                <a:gd name="T40" fmla="*/ 353 w 924"/>
                <a:gd name="T41" fmla="*/ 41 h 903"/>
                <a:gd name="T42" fmla="*/ 643 w 924"/>
                <a:gd name="T43" fmla="*/ 56 h 903"/>
                <a:gd name="T44" fmla="*/ 587 w 924"/>
                <a:gd name="T45" fmla="*/ 99 h 903"/>
                <a:gd name="T46" fmla="*/ 585 w 924"/>
                <a:gd name="T47" fmla="*/ 133 h 903"/>
                <a:gd name="T48" fmla="*/ 268 w 924"/>
                <a:gd name="T49" fmla="*/ 503 h 903"/>
                <a:gd name="T50" fmla="*/ 268 w 924"/>
                <a:gd name="T51" fmla="*/ 503 h 903"/>
                <a:gd name="T52" fmla="*/ 294 w 924"/>
                <a:gd name="T53" fmla="*/ 496 h 903"/>
                <a:gd name="T54" fmla="*/ 415 w 924"/>
                <a:gd name="T55" fmla="*/ 341 h 903"/>
                <a:gd name="T56" fmla="*/ 242 w 924"/>
                <a:gd name="T57" fmla="*/ 179 h 903"/>
                <a:gd name="T58" fmla="*/ 440 w 924"/>
                <a:gd name="T59" fmla="*/ 765 h 903"/>
                <a:gd name="T60" fmla="*/ 281 w 924"/>
                <a:gd name="T61" fmla="*/ 903 h 903"/>
                <a:gd name="T62" fmla="*/ 276 w 924"/>
                <a:gd name="T63" fmla="*/ 718 h 903"/>
                <a:gd name="T64" fmla="*/ 226 w 924"/>
                <a:gd name="T65" fmla="*/ 643 h 903"/>
                <a:gd name="T66" fmla="*/ 176 w 924"/>
                <a:gd name="T67" fmla="*/ 524 h 903"/>
                <a:gd name="T68" fmla="*/ 49 w 924"/>
                <a:gd name="T69" fmla="*/ 433 h 903"/>
                <a:gd name="T70" fmla="*/ 185 w 924"/>
                <a:gd name="T71" fmla="*/ 106 h 903"/>
                <a:gd name="T72" fmla="*/ 237 w 924"/>
                <a:gd name="T73" fmla="*/ 117 h 903"/>
                <a:gd name="T74" fmla="*/ 237 w 924"/>
                <a:gd name="T75" fmla="*/ 245 h 903"/>
                <a:gd name="T76" fmla="*/ 269 w 924"/>
                <a:gd name="T77" fmla="*/ 218 h 903"/>
                <a:gd name="T78" fmla="*/ 363 w 924"/>
                <a:gd name="T79" fmla="*/ 249 h 903"/>
                <a:gd name="T80" fmla="*/ 365 w 924"/>
                <a:gd name="T81" fmla="*/ 305 h 903"/>
                <a:gd name="T82" fmla="*/ 342 w 924"/>
                <a:gd name="T83" fmla="*/ 334 h 903"/>
                <a:gd name="T84" fmla="*/ 238 w 924"/>
                <a:gd name="T85" fmla="*/ 422 h 903"/>
                <a:gd name="T86" fmla="*/ 161 w 924"/>
                <a:gd name="T87" fmla="*/ 428 h 903"/>
                <a:gd name="T88" fmla="*/ 200 w 924"/>
                <a:gd name="T89" fmla="*/ 512 h 903"/>
                <a:gd name="T90" fmla="*/ 398 w 924"/>
                <a:gd name="T91" fmla="*/ 632 h 903"/>
                <a:gd name="T92" fmla="*/ 264 w 924"/>
                <a:gd name="T93" fmla="*/ 63 h 903"/>
                <a:gd name="T94" fmla="*/ 244 w 924"/>
                <a:gd name="T95" fmla="*/ 106 h 903"/>
                <a:gd name="T96" fmla="*/ 270 w 924"/>
                <a:gd name="T97" fmla="*/ 82 h 903"/>
                <a:gd name="T98" fmla="*/ 270 w 924"/>
                <a:gd name="T99" fmla="*/ 92 h 903"/>
                <a:gd name="T100" fmla="*/ 349 w 924"/>
                <a:gd name="T101" fmla="*/ 142 h 903"/>
                <a:gd name="T102" fmla="*/ 357 w 924"/>
                <a:gd name="T103" fmla="*/ 190 h 903"/>
                <a:gd name="T104" fmla="*/ 278 w 924"/>
                <a:gd name="T105" fmla="*/ 172 h 903"/>
                <a:gd name="T106" fmla="*/ 282 w 924"/>
                <a:gd name="T107" fmla="*/ 122 h 903"/>
                <a:gd name="T108" fmla="*/ 733 w 924"/>
                <a:gd name="T109" fmla="*/ 279 h 903"/>
                <a:gd name="T110" fmla="*/ 715 w 924"/>
                <a:gd name="T111" fmla="*/ 287 h 903"/>
                <a:gd name="T112" fmla="*/ 832 w 924"/>
                <a:gd name="T113" fmla="*/ 190 h 903"/>
                <a:gd name="T114" fmla="*/ 838 w 924"/>
                <a:gd name="T115" fmla="*/ 268 h 903"/>
                <a:gd name="T116" fmla="*/ 779 w 924"/>
                <a:gd name="T117" fmla="*/ 253 h 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924" h="903">
                  <a:moveTo>
                    <a:pt x="760" y="823"/>
                  </a:moveTo>
                  <a:cubicBezTo>
                    <a:pt x="759" y="810"/>
                    <a:pt x="759" y="810"/>
                    <a:pt x="759" y="810"/>
                  </a:cubicBezTo>
                  <a:cubicBezTo>
                    <a:pt x="772" y="774"/>
                    <a:pt x="772" y="774"/>
                    <a:pt x="772" y="774"/>
                  </a:cubicBezTo>
                  <a:cubicBezTo>
                    <a:pt x="767" y="750"/>
                    <a:pt x="767" y="750"/>
                    <a:pt x="767" y="750"/>
                  </a:cubicBezTo>
                  <a:cubicBezTo>
                    <a:pt x="778" y="725"/>
                    <a:pt x="778" y="725"/>
                    <a:pt x="778" y="725"/>
                  </a:cubicBezTo>
                  <a:cubicBezTo>
                    <a:pt x="755" y="677"/>
                    <a:pt x="755" y="677"/>
                    <a:pt x="755" y="677"/>
                  </a:cubicBezTo>
                  <a:cubicBezTo>
                    <a:pt x="756" y="653"/>
                    <a:pt x="756" y="653"/>
                    <a:pt x="756" y="653"/>
                  </a:cubicBezTo>
                  <a:cubicBezTo>
                    <a:pt x="756" y="653"/>
                    <a:pt x="730" y="636"/>
                    <a:pt x="728" y="635"/>
                  </a:cubicBezTo>
                  <a:cubicBezTo>
                    <a:pt x="727" y="635"/>
                    <a:pt x="696" y="638"/>
                    <a:pt x="695" y="638"/>
                  </a:cubicBezTo>
                  <a:cubicBezTo>
                    <a:pt x="693" y="638"/>
                    <a:pt x="657" y="626"/>
                    <a:pt x="657" y="626"/>
                  </a:cubicBezTo>
                  <a:cubicBezTo>
                    <a:pt x="621" y="572"/>
                    <a:pt x="621" y="572"/>
                    <a:pt x="621" y="572"/>
                  </a:cubicBezTo>
                  <a:cubicBezTo>
                    <a:pt x="621" y="547"/>
                    <a:pt x="621" y="547"/>
                    <a:pt x="621" y="547"/>
                  </a:cubicBezTo>
                  <a:cubicBezTo>
                    <a:pt x="633" y="517"/>
                    <a:pt x="633" y="517"/>
                    <a:pt x="633" y="517"/>
                  </a:cubicBezTo>
                  <a:cubicBezTo>
                    <a:pt x="630" y="499"/>
                    <a:pt x="630" y="499"/>
                    <a:pt x="630" y="499"/>
                  </a:cubicBezTo>
                  <a:cubicBezTo>
                    <a:pt x="638" y="481"/>
                    <a:pt x="638" y="481"/>
                    <a:pt x="638" y="481"/>
                  </a:cubicBezTo>
                  <a:cubicBezTo>
                    <a:pt x="662" y="476"/>
                    <a:pt x="662" y="476"/>
                    <a:pt x="662" y="476"/>
                  </a:cubicBezTo>
                  <a:cubicBezTo>
                    <a:pt x="675" y="452"/>
                    <a:pt x="675" y="452"/>
                    <a:pt x="675" y="452"/>
                  </a:cubicBezTo>
                  <a:cubicBezTo>
                    <a:pt x="701" y="431"/>
                    <a:pt x="701" y="431"/>
                    <a:pt x="701" y="431"/>
                  </a:cubicBezTo>
                  <a:cubicBezTo>
                    <a:pt x="742" y="436"/>
                    <a:pt x="742" y="436"/>
                    <a:pt x="742" y="436"/>
                  </a:cubicBezTo>
                  <a:cubicBezTo>
                    <a:pt x="775" y="432"/>
                    <a:pt x="775" y="432"/>
                    <a:pt x="775" y="432"/>
                  </a:cubicBezTo>
                  <a:cubicBezTo>
                    <a:pt x="783" y="455"/>
                    <a:pt x="783" y="455"/>
                    <a:pt x="783" y="455"/>
                  </a:cubicBezTo>
                  <a:cubicBezTo>
                    <a:pt x="826" y="481"/>
                    <a:pt x="826" y="481"/>
                    <a:pt x="826" y="481"/>
                  </a:cubicBezTo>
                  <a:cubicBezTo>
                    <a:pt x="853" y="484"/>
                    <a:pt x="853" y="484"/>
                    <a:pt x="853" y="484"/>
                  </a:cubicBezTo>
                  <a:cubicBezTo>
                    <a:pt x="884" y="468"/>
                    <a:pt x="884" y="468"/>
                    <a:pt x="884" y="468"/>
                  </a:cubicBezTo>
                  <a:cubicBezTo>
                    <a:pt x="909" y="484"/>
                    <a:pt x="909" y="484"/>
                    <a:pt x="909" y="484"/>
                  </a:cubicBezTo>
                  <a:cubicBezTo>
                    <a:pt x="922" y="474"/>
                    <a:pt x="922" y="474"/>
                    <a:pt x="922" y="474"/>
                  </a:cubicBezTo>
                  <a:cubicBezTo>
                    <a:pt x="917" y="435"/>
                    <a:pt x="917" y="435"/>
                    <a:pt x="917" y="435"/>
                  </a:cubicBezTo>
                  <a:cubicBezTo>
                    <a:pt x="900" y="420"/>
                    <a:pt x="900" y="420"/>
                    <a:pt x="900" y="420"/>
                  </a:cubicBezTo>
                  <a:cubicBezTo>
                    <a:pt x="882" y="418"/>
                    <a:pt x="882" y="418"/>
                    <a:pt x="882" y="418"/>
                  </a:cubicBezTo>
                  <a:cubicBezTo>
                    <a:pt x="882" y="426"/>
                    <a:pt x="882" y="426"/>
                    <a:pt x="882" y="426"/>
                  </a:cubicBezTo>
                  <a:cubicBezTo>
                    <a:pt x="873" y="435"/>
                    <a:pt x="873" y="435"/>
                    <a:pt x="873" y="435"/>
                  </a:cubicBezTo>
                  <a:cubicBezTo>
                    <a:pt x="863" y="435"/>
                    <a:pt x="863" y="435"/>
                    <a:pt x="863" y="435"/>
                  </a:cubicBezTo>
                  <a:cubicBezTo>
                    <a:pt x="861" y="423"/>
                    <a:pt x="861" y="423"/>
                    <a:pt x="861" y="423"/>
                  </a:cubicBezTo>
                  <a:cubicBezTo>
                    <a:pt x="865" y="409"/>
                    <a:pt x="865" y="409"/>
                    <a:pt x="865" y="409"/>
                  </a:cubicBezTo>
                  <a:cubicBezTo>
                    <a:pt x="854" y="396"/>
                    <a:pt x="854" y="396"/>
                    <a:pt x="854" y="396"/>
                  </a:cubicBezTo>
                  <a:cubicBezTo>
                    <a:pt x="837" y="395"/>
                    <a:pt x="837" y="395"/>
                    <a:pt x="837" y="395"/>
                  </a:cubicBezTo>
                  <a:cubicBezTo>
                    <a:pt x="827" y="378"/>
                    <a:pt x="827" y="378"/>
                    <a:pt x="827" y="378"/>
                  </a:cubicBezTo>
                  <a:cubicBezTo>
                    <a:pt x="813" y="377"/>
                    <a:pt x="813" y="377"/>
                    <a:pt x="813" y="377"/>
                  </a:cubicBezTo>
                  <a:cubicBezTo>
                    <a:pt x="813" y="384"/>
                    <a:pt x="813" y="384"/>
                    <a:pt x="813" y="384"/>
                  </a:cubicBezTo>
                  <a:cubicBezTo>
                    <a:pt x="830" y="400"/>
                    <a:pt x="830" y="400"/>
                    <a:pt x="830" y="400"/>
                  </a:cubicBezTo>
                  <a:cubicBezTo>
                    <a:pt x="838" y="419"/>
                    <a:pt x="838" y="419"/>
                    <a:pt x="838" y="419"/>
                  </a:cubicBezTo>
                  <a:cubicBezTo>
                    <a:pt x="830" y="414"/>
                    <a:pt x="830" y="414"/>
                    <a:pt x="830" y="414"/>
                  </a:cubicBezTo>
                  <a:cubicBezTo>
                    <a:pt x="825" y="417"/>
                    <a:pt x="825" y="417"/>
                    <a:pt x="825" y="417"/>
                  </a:cubicBezTo>
                  <a:cubicBezTo>
                    <a:pt x="818" y="431"/>
                    <a:pt x="818" y="431"/>
                    <a:pt x="818" y="431"/>
                  </a:cubicBezTo>
                  <a:cubicBezTo>
                    <a:pt x="809" y="431"/>
                    <a:pt x="809" y="431"/>
                    <a:pt x="809" y="431"/>
                  </a:cubicBezTo>
                  <a:cubicBezTo>
                    <a:pt x="814" y="421"/>
                    <a:pt x="814" y="421"/>
                    <a:pt x="814" y="421"/>
                  </a:cubicBezTo>
                  <a:cubicBezTo>
                    <a:pt x="813" y="407"/>
                    <a:pt x="813" y="407"/>
                    <a:pt x="813" y="407"/>
                  </a:cubicBezTo>
                  <a:cubicBezTo>
                    <a:pt x="787" y="378"/>
                    <a:pt x="787" y="378"/>
                    <a:pt x="787" y="378"/>
                  </a:cubicBezTo>
                  <a:cubicBezTo>
                    <a:pt x="764" y="378"/>
                    <a:pt x="764" y="378"/>
                    <a:pt x="764" y="378"/>
                  </a:cubicBezTo>
                  <a:cubicBezTo>
                    <a:pt x="729" y="391"/>
                    <a:pt x="729" y="391"/>
                    <a:pt x="729" y="391"/>
                  </a:cubicBezTo>
                  <a:cubicBezTo>
                    <a:pt x="718" y="402"/>
                    <a:pt x="718" y="402"/>
                    <a:pt x="718" y="402"/>
                  </a:cubicBezTo>
                  <a:cubicBezTo>
                    <a:pt x="714" y="414"/>
                    <a:pt x="714" y="414"/>
                    <a:pt x="714" y="414"/>
                  </a:cubicBezTo>
                  <a:cubicBezTo>
                    <a:pt x="701" y="424"/>
                    <a:pt x="701" y="424"/>
                    <a:pt x="701" y="424"/>
                  </a:cubicBezTo>
                  <a:cubicBezTo>
                    <a:pt x="679" y="415"/>
                    <a:pt x="679" y="415"/>
                    <a:pt x="679" y="415"/>
                  </a:cubicBezTo>
                  <a:cubicBezTo>
                    <a:pt x="669" y="415"/>
                    <a:pt x="669" y="415"/>
                    <a:pt x="669" y="415"/>
                  </a:cubicBezTo>
                  <a:cubicBezTo>
                    <a:pt x="672" y="394"/>
                    <a:pt x="672" y="394"/>
                    <a:pt x="672" y="394"/>
                  </a:cubicBezTo>
                  <a:cubicBezTo>
                    <a:pt x="676" y="372"/>
                    <a:pt x="676" y="372"/>
                    <a:pt x="676" y="372"/>
                  </a:cubicBezTo>
                  <a:cubicBezTo>
                    <a:pt x="687" y="368"/>
                    <a:pt x="687" y="368"/>
                    <a:pt x="687" y="368"/>
                  </a:cubicBezTo>
                  <a:cubicBezTo>
                    <a:pt x="712" y="368"/>
                    <a:pt x="712" y="368"/>
                    <a:pt x="712" y="368"/>
                  </a:cubicBezTo>
                  <a:cubicBezTo>
                    <a:pt x="715" y="347"/>
                    <a:pt x="715" y="347"/>
                    <a:pt x="715" y="347"/>
                  </a:cubicBezTo>
                  <a:cubicBezTo>
                    <a:pt x="709" y="341"/>
                    <a:pt x="709" y="341"/>
                    <a:pt x="709" y="341"/>
                  </a:cubicBezTo>
                  <a:cubicBezTo>
                    <a:pt x="711" y="331"/>
                    <a:pt x="711" y="331"/>
                    <a:pt x="711" y="331"/>
                  </a:cubicBezTo>
                  <a:cubicBezTo>
                    <a:pt x="720" y="329"/>
                    <a:pt x="720" y="329"/>
                    <a:pt x="720" y="329"/>
                  </a:cubicBezTo>
                  <a:cubicBezTo>
                    <a:pt x="746" y="333"/>
                    <a:pt x="746" y="333"/>
                    <a:pt x="746" y="333"/>
                  </a:cubicBezTo>
                  <a:cubicBezTo>
                    <a:pt x="759" y="313"/>
                    <a:pt x="759" y="313"/>
                    <a:pt x="759" y="313"/>
                  </a:cubicBezTo>
                  <a:cubicBezTo>
                    <a:pt x="783" y="297"/>
                    <a:pt x="783" y="297"/>
                    <a:pt x="783" y="297"/>
                  </a:cubicBezTo>
                  <a:cubicBezTo>
                    <a:pt x="785" y="282"/>
                    <a:pt x="785" y="282"/>
                    <a:pt x="785" y="282"/>
                  </a:cubicBezTo>
                  <a:cubicBezTo>
                    <a:pt x="791" y="276"/>
                    <a:pt x="791" y="276"/>
                    <a:pt x="791" y="276"/>
                  </a:cubicBezTo>
                  <a:cubicBezTo>
                    <a:pt x="808" y="294"/>
                    <a:pt x="808" y="294"/>
                    <a:pt x="808" y="294"/>
                  </a:cubicBezTo>
                  <a:cubicBezTo>
                    <a:pt x="821" y="309"/>
                    <a:pt x="821" y="309"/>
                    <a:pt x="821" y="309"/>
                  </a:cubicBezTo>
                  <a:cubicBezTo>
                    <a:pt x="848" y="305"/>
                    <a:pt x="848" y="305"/>
                    <a:pt x="848" y="305"/>
                  </a:cubicBezTo>
                  <a:cubicBezTo>
                    <a:pt x="859" y="285"/>
                    <a:pt x="859" y="285"/>
                    <a:pt x="859" y="285"/>
                  </a:cubicBezTo>
                  <a:cubicBezTo>
                    <a:pt x="872" y="260"/>
                    <a:pt x="872" y="260"/>
                    <a:pt x="872" y="260"/>
                  </a:cubicBezTo>
                  <a:cubicBezTo>
                    <a:pt x="874" y="258"/>
                    <a:pt x="874" y="258"/>
                    <a:pt x="874" y="258"/>
                  </a:cubicBezTo>
                  <a:cubicBezTo>
                    <a:pt x="906" y="321"/>
                    <a:pt x="924" y="392"/>
                    <a:pt x="924" y="468"/>
                  </a:cubicBezTo>
                  <a:cubicBezTo>
                    <a:pt x="924" y="610"/>
                    <a:pt x="860" y="737"/>
                    <a:pt x="760" y="823"/>
                  </a:cubicBezTo>
                  <a:close/>
                  <a:moveTo>
                    <a:pt x="600" y="202"/>
                  </a:moveTo>
                  <a:cubicBezTo>
                    <a:pt x="598" y="192"/>
                    <a:pt x="598" y="192"/>
                    <a:pt x="598" y="192"/>
                  </a:cubicBezTo>
                  <a:cubicBezTo>
                    <a:pt x="606" y="193"/>
                    <a:pt x="606" y="193"/>
                    <a:pt x="606" y="193"/>
                  </a:cubicBezTo>
                  <a:cubicBezTo>
                    <a:pt x="620" y="176"/>
                    <a:pt x="620" y="176"/>
                    <a:pt x="620" y="176"/>
                  </a:cubicBezTo>
                  <a:cubicBezTo>
                    <a:pt x="639" y="179"/>
                    <a:pt x="639" y="179"/>
                    <a:pt x="639" y="179"/>
                  </a:cubicBezTo>
                  <a:cubicBezTo>
                    <a:pt x="647" y="184"/>
                    <a:pt x="647" y="184"/>
                    <a:pt x="647" y="184"/>
                  </a:cubicBezTo>
                  <a:cubicBezTo>
                    <a:pt x="657" y="176"/>
                    <a:pt x="657" y="176"/>
                    <a:pt x="657" y="176"/>
                  </a:cubicBezTo>
                  <a:cubicBezTo>
                    <a:pt x="665" y="190"/>
                    <a:pt x="665" y="190"/>
                    <a:pt x="665" y="190"/>
                  </a:cubicBezTo>
                  <a:cubicBezTo>
                    <a:pt x="655" y="200"/>
                    <a:pt x="655" y="200"/>
                    <a:pt x="655" y="200"/>
                  </a:cubicBezTo>
                  <a:cubicBezTo>
                    <a:pt x="635" y="210"/>
                    <a:pt x="635" y="210"/>
                    <a:pt x="635" y="210"/>
                  </a:cubicBezTo>
                  <a:cubicBezTo>
                    <a:pt x="621" y="210"/>
                    <a:pt x="621" y="210"/>
                    <a:pt x="621" y="210"/>
                  </a:cubicBezTo>
                  <a:cubicBezTo>
                    <a:pt x="609" y="201"/>
                    <a:pt x="609" y="201"/>
                    <a:pt x="609" y="201"/>
                  </a:cubicBezTo>
                  <a:lnTo>
                    <a:pt x="600" y="202"/>
                  </a:lnTo>
                  <a:close/>
                  <a:moveTo>
                    <a:pt x="557" y="154"/>
                  </a:moveTo>
                  <a:cubicBezTo>
                    <a:pt x="538" y="171"/>
                    <a:pt x="538" y="171"/>
                    <a:pt x="538" y="171"/>
                  </a:cubicBezTo>
                  <a:cubicBezTo>
                    <a:pt x="506" y="174"/>
                    <a:pt x="506" y="174"/>
                    <a:pt x="506" y="174"/>
                  </a:cubicBezTo>
                  <a:cubicBezTo>
                    <a:pt x="474" y="219"/>
                    <a:pt x="474" y="219"/>
                    <a:pt x="474" y="219"/>
                  </a:cubicBezTo>
                  <a:cubicBezTo>
                    <a:pt x="474" y="219"/>
                    <a:pt x="458" y="221"/>
                    <a:pt x="457" y="221"/>
                  </a:cubicBezTo>
                  <a:cubicBezTo>
                    <a:pt x="456" y="220"/>
                    <a:pt x="434" y="185"/>
                    <a:pt x="434" y="185"/>
                  </a:cubicBezTo>
                  <a:cubicBezTo>
                    <a:pt x="431" y="163"/>
                    <a:pt x="431" y="163"/>
                    <a:pt x="431" y="163"/>
                  </a:cubicBezTo>
                  <a:cubicBezTo>
                    <a:pt x="451" y="148"/>
                    <a:pt x="451" y="148"/>
                    <a:pt x="451" y="148"/>
                  </a:cubicBezTo>
                  <a:cubicBezTo>
                    <a:pt x="451" y="138"/>
                    <a:pt x="451" y="138"/>
                    <a:pt x="451" y="138"/>
                  </a:cubicBezTo>
                  <a:cubicBezTo>
                    <a:pt x="429" y="118"/>
                    <a:pt x="429" y="118"/>
                    <a:pt x="429" y="118"/>
                  </a:cubicBezTo>
                  <a:cubicBezTo>
                    <a:pt x="427" y="107"/>
                    <a:pt x="427" y="107"/>
                    <a:pt x="427" y="107"/>
                  </a:cubicBezTo>
                  <a:cubicBezTo>
                    <a:pt x="411" y="106"/>
                    <a:pt x="411" y="106"/>
                    <a:pt x="411" y="106"/>
                  </a:cubicBezTo>
                  <a:cubicBezTo>
                    <a:pt x="406" y="65"/>
                    <a:pt x="406" y="65"/>
                    <a:pt x="406" y="65"/>
                  </a:cubicBezTo>
                  <a:cubicBezTo>
                    <a:pt x="393" y="67"/>
                    <a:pt x="393" y="67"/>
                    <a:pt x="393" y="67"/>
                  </a:cubicBezTo>
                  <a:cubicBezTo>
                    <a:pt x="348" y="56"/>
                    <a:pt x="348" y="56"/>
                    <a:pt x="348" y="56"/>
                  </a:cubicBezTo>
                  <a:cubicBezTo>
                    <a:pt x="353" y="41"/>
                    <a:pt x="353" y="41"/>
                    <a:pt x="353" y="41"/>
                  </a:cubicBezTo>
                  <a:cubicBezTo>
                    <a:pt x="333" y="28"/>
                    <a:pt x="333" y="28"/>
                    <a:pt x="333" y="28"/>
                  </a:cubicBezTo>
                  <a:cubicBezTo>
                    <a:pt x="322" y="19"/>
                    <a:pt x="322" y="19"/>
                    <a:pt x="322" y="19"/>
                  </a:cubicBezTo>
                  <a:cubicBezTo>
                    <a:pt x="365" y="6"/>
                    <a:pt x="409" y="0"/>
                    <a:pt x="455" y="0"/>
                  </a:cubicBezTo>
                  <a:cubicBezTo>
                    <a:pt x="524" y="0"/>
                    <a:pt x="588" y="15"/>
                    <a:pt x="647" y="41"/>
                  </a:cubicBezTo>
                  <a:cubicBezTo>
                    <a:pt x="643" y="56"/>
                    <a:pt x="643" y="56"/>
                    <a:pt x="643" y="56"/>
                  </a:cubicBezTo>
                  <a:cubicBezTo>
                    <a:pt x="622" y="69"/>
                    <a:pt x="622" y="69"/>
                    <a:pt x="622" y="69"/>
                  </a:cubicBezTo>
                  <a:cubicBezTo>
                    <a:pt x="620" y="77"/>
                    <a:pt x="620" y="77"/>
                    <a:pt x="620" y="77"/>
                  </a:cubicBezTo>
                  <a:cubicBezTo>
                    <a:pt x="629" y="83"/>
                    <a:pt x="629" y="83"/>
                    <a:pt x="629" y="83"/>
                  </a:cubicBezTo>
                  <a:cubicBezTo>
                    <a:pt x="615" y="97"/>
                    <a:pt x="615" y="97"/>
                    <a:pt x="615" y="97"/>
                  </a:cubicBezTo>
                  <a:cubicBezTo>
                    <a:pt x="587" y="99"/>
                    <a:pt x="587" y="99"/>
                    <a:pt x="587" y="99"/>
                  </a:cubicBezTo>
                  <a:cubicBezTo>
                    <a:pt x="585" y="111"/>
                    <a:pt x="585" y="111"/>
                    <a:pt x="585" y="111"/>
                  </a:cubicBezTo>
                  <a:cubicBezTo>
                    <a:pt x="609" y="112"/>
                    <a:pt x="609" y="112"/>
                    <a:pt x="609" y="112"/>
                  </a:cubicBezTo>
                  <a:cubicBezTo>
                    <a:pt x="617" y="124"/>
                    <a:pt x="617" y="124"/>
                    <a:pt x="617" y="124"/>
                  </a:cubicBezTo>
                  <a:cubicBezTo>
                    <a:pt x="604" y="130"/>
                    <a:pt x="604" y="130"/>
                    <a:pt x="604" y="130"/>
                  </a:cubicBezTo>
                  <a:cubicBezTo>
                    <a:pt x="585" y="133"/>
                    <a:pt x="585" y="133"/>
                    <a:pt x="585" y="133"/>
                  </a:cubicBezTo>
                  <a:cubicBezTo>
                    <a:pt x="584" y="143"/>
                    <a:pt x="584" y="143"/>
                    <a:pt x="584" y="143"/>
                  </a:cubicBezTo>
                  <a:cubicBezTo>
                    <a:pt x="598" y="146"/>
                    <a:pt x="598" y="146"/>
                    <a:pt x="598" y="146"/>
                  </a:cubicBezTo>
                  <a:cubicBezTo>
                    <a:pt x="592" y="156"/>
                    <a:pt x="592" y="156"/>
                    <a:pt x="592" y="156"/>
                  </a:cubicBezTo>
                  <a:lnTo>
                    <a:pt x="557" y="154"/>
                  </a:lnTo>
                  <a:close/>
                  <a:moveTo>
                    <a:pt x="268" y="503"/>
                  </a:moveTo>
                  <a:cubicBezTo>
                    <a:pt x="250" y="499"/>
                    <a:pt x="250" y="499"/>
                    <a:pt x="250" y="499"/>
                  </a:cubicBezTo>
                  <a:cubicBezTo>
                    <a:pt x="227" y="476"/>
                    <a:pt x="227" y="476"/>
                    <a:pt x="227" y="476"/>
                  </a:cubicBezTo>
                  <a:cubicBezTo>
                    <a:pt x="227" y="476"/>
                    <a:pt x="231" y="463"/>
                    <a:pt x="234" y="465"/>
                  </a:cubicBezTo>
                  <a:cubicBezTo>
                    <a:pt x="237" y="467"/>
                    <a:pt x="265" y="485"/>
                    <a:pt x="265" y="485"/>
                  </a:cubicBezTo>
                  <a:lnTo>
                    <a:pt x="268" y="503"/>
                  </a:lnTo>
                  <a:close/>
                  <a:moveTo>
                    <a:pt x="298" y="503"/>
                  </a:moveTo>
                  <a:cubicBezTo>
                    <a:pt x="290" y="507"/>
                    <a:pt x="290" y="507"/>
                    <a:pt x="290" y="507"/>
                  </a:cubicBezTo>
                  <a:cubicBezTo>
                    <a:pt x="282" y="507"/>
                    <a:pt x="282" y="507"/>
                    <a:pt x="282" y="507"/>
                  </a:cubicBezTo>
                  <a:cubicBezTo>
                    <a:pt x="282" y="496"/>
                    <a:pt x="282" y="496"/>
                    <a:pt x="282" y="496"/>
                  </a:cubicBezTo>
                  <a:cubicBezTo>
                    <a:pt x="294" y="496"/>
                    <a:pt x="294" y="496"/>
                    <a:pt x="294" y="496"/>
                  </a:cubicBezTo>
                  <a:lnTo>
                    <a:pt x="298" y="503"/>
                  </a:lnTo>
                  <a:close/>
                  <a:moveTo>
                    <a:pt x="402" y="320"/>
                  </a:moveTo>
                  <a:cubicBezTo>
                    <a:pt x="417" y="320"/>
                    <a:pt x="417" y="320"/>
                    <a:pt x="417" y="320"/>
                  </a:cubicBezTo>
                  <a:cubicBezTo>
                    <a:pt x="429" y="336"/>
                    <a:pt x="429" y="336"/>
                    <a:pt x="429" y="336"/>
                  </a:cubicBezTo>
                  <a:cubicBezTo>
                    <a:pt x="415" y="341"/>
                    <a:pt x="415" y="341"/>
                    <a:pt x="415" y="341"/>
                  </a:cubicBezTo>
                  <a:cubicBezTo>
                    <a:pt x="403" y="341"/>
                    <a:pt x="403" y="341"/>
                    <a:pt x="403" y="341"/>
                  </a:cubicBezTo>
                  <a:cubicBezTo>
                    <a:pt x="398" y="331"/>
                    <a:pt x="398" y="331"/>
                    <a:pt x="398" y="331"/>
                  </a:cubicBezTo>
                  <a:lnTo>
                    <a:pt x="402" y="320"/>
                  </a:lnTo>
                  <a:close/>
                  <a:moveTo>
                    <a:pt x="242" y="170"/>
                  </a:moveTo>
                  <a:cubicBezTo>
                    <a:pt x="242" y="179"/>
                    <a:pt x="242" y="179"/>
                    <a:pt x="242" y="179"/>
                  </a:cubicBezTo>
                  <a:cubicBezTo>
                    <a:pt x="230" y="178"/>
                    <a:pt x="230" y="178"/>
                    <a:pt x="230" y="178"/>
                  </a:cubicBezTo>
                  <a:cubicBezTo>
                    <a:pt x="227" y="170"/>
                    <a:pt x="227" y="170"/>
                    <a:pt x="227" y="170"/>
                  </a:cubicBezTo>
                  <a:cubicBezTo>
                    <a:pt x="234" y="163"/>
                    <a:pt x="234" y="163"/>
                    <a:pt x="234" y="163"/>
                  </a:cubicBezTo>
                  <a:lnTo>
                    <a:pt x="242" y="170"/>
                  </a:lnTo>
                  <a:close/>
                  <a:moveTo>
                    <a:pt x="440" y="765"/>
                  </a:moveTo>
                  <a:cubicBezTo>
                    <a:pt x="363" y="807"/>
                    <a:pt x="363" y="807"/>
                    <a:pt x="363" y="807"/>
                  </a:cubicBezTo>
                  <a:cubicBezTo>
                    <a:pt x="363" y="838"/>
                    <a:pt x="363" y="838"/>
                    <a:pt x="363" y="838"/>
                  </a:cubicBezTo>
                  <a:cubicBezTo>
                    <a:pt x="329" y="870"/>
                    <a:pt x="329" y="870"/>
                    <a:pt x="329" y="870"/>
                  </a:cubicBezTo>
                  <a:cubicBezTo>
                    <a:pt x="303" y="880"/>
                    <a:pt x="303" y="880"/>
                    <a:pt x="303" y="880"/>
                  </a:cubicBezTo>
                  <a:cubicBezTo>
                    <a:pt x="281" y="903"/>
                    <a:pt x="281" y="903"/>
                    <a:pt x="281" y="903"/>
                  </a:cubicBezTo>
                  <a:cubicBezTo>
                    <a:pt x="272" y="899"/>
                    <a:pt x="262" y="895"/>
                    <a:pt x="253" y="891"/>
                  </a:cubicBezTo>
                  <a:cubicBezTo>
                    <a:pt x="253" y="869"/>
                    <a:pt x="253" y="869"/>
                    <a:pt x="253" y="869"/>
                  </a:cubicBezTo>
                  <a:cubicBezTo>
                    <a:pt x="257" y="787"/>
                    <a:pt x="257" y="787"/>
                    <a:pt x="257" y="787"/>
                  </a:cubicBezTo>
                  <a:cubicBezTo>
                    <a:pt x="274" y="763"/>
                    <a:pt x="274" y="763"/>
                    <a:pt x="274" y="763"/>
                  </a:cubicBezTo>
                  <a:cubicBezTo>
                    <a:pt x="276" y="718"/>
                    <a:pt x="276" y="718"/>
                    <a:pt x="276" y="718"/>
                  </a:cubicBezTo>
                  <a:cubicBezTo>
                    <a:pt x="246" y="703"/>
                    <a:pt x="246" y="703"/>
                    <a:pt x="246" y="703"/>
                  </a:cubicBezTo>
                  <a:cubicBezTo>
                    <a:pt x="238" y="686"/>
                    <a:pt x="238" y="686"/>
                    <a:pt x="238" y="686"/>
                  </a:cubicBezTo>
                  <a:cubicBezTo>
                    <a:pt x="231" y="674"/>
                    <a:pt x="231" y="674"/>
                    <a:pt x="231" y="674"/>
                  </a:cubicBezTo>
                  <a:cubicBezTo>
                    <a:pt x="215" y="653"/>
                    <a:pt x="215" y="653"/>
                    <a:pt x="215" y="653"/>
                  </a:cubicBezTo>
                  <a:cubicBezTo>
                    <a:pt x="226" y="643"/>
                    <a:pt x="226" y="643"/>
                    <a:pt x="226" y="643"/>
                  </a:cubicBezTo>
                  <a:cubicBezTo>
                    <a:pt x="227" y="605"/>
                    <a:pt x="227" y="605"/>
                    <a:pt x="227" y="605"/>
                  </a:cubicBezTo>
                  <a:cubicBezTo>
                    <a:pt x="238" y="595"/>
                    <a:pt x="238" y="595"/>
                    <a:pt x="238" y="595"/>
                  </a:cubicBezTo>
                  <a:cubicBezTo>
                    <a:pt x="238" y="578"/>
                    <a:pt x="238" y="578"/>
                    <a:pt x="238" y="578"/>
                  </a:cubicBezTo>
                  <a:cubicBezTo>
                    <a:pt x="213" y="562"/>
                    <a:pt x="213" y="562"/>
                    <a:pt x="213" y="562"/>
                  </a:cubicBezTo>
                  <a:cubicBezTo>
                    <a:pt x="176" y="524"/>
                    <a:pt x="176" y="524"/>
                    <a:pt x="176" y="524"/>
                  </a:cubicBezTo>
                  <a:cubicBezTo>
                    <a:pt x="146" y="513"/>
                    <a:pt x="146" y="513"/>
                    <a:pt x="146" y="513"/>
                  </a:cubicBezTo>
                  <a:cubicBezTo>
                    <a:pt x="87" y="478"/>
                    <a:pt x="87" y="478"/>
                    <a:pt x="87" y="478"/>
                  </a:cubicBezTo>
                  <a:cubicBezTo>
                    <a:pt x="72" y="437"/>
                    <a:pt x="72" y="437"/>
                    <a:pt x="72" y="437"/>
                  </a:cubicBezTo>
                  <a:cubicBezTo>
                    <a:pt x="50" y="425"/>
                    <a:pt x="50" y="425"/>
                    <a:pt x="50" y="425"/>
                  </a:cubicBezTo>
                  <a:cubicBezTo>
                    <a:pt x="49" y="433"/>
                    <a:pt x="49" y="433"/>
                    <a:pt x="49" y="433"/>
                  </a:cubicBezTo>
                  <a:cubicBezTo>
                    <a:pt x="30" y="410"/>
                    <a:pt x="30" y="410"/>
                    <a:pt x="30" y="410"/>
                  </a:cubicBezTo>
                  <a:cubicBezTo>
                    <a:pt x="0" y="359"/>
                    <a:pt x="0" y="359"/>
                    <a:pt x="0" y="359"/>
                  </a:cubicBezTo>
                  <a:cubicBezTo>
                    <a:pt x="21" y="269"/>
                    <a:pt x="68" y="190"/>
                    <a:pt x="132" y="129"/>
                  </a:cubicBezTo>
                  <a:cubicBezTo>
                    <a:pt x="161" y="125"/>
                    <a:pt x="161" y="125"/>
                    <a:pt x="161" y="125"/>
                  </a:cubicBezTo>
                  <a:cubicBezTo>
                    <a:pt x="185" y="106"/>
                    <a:pt x="185" y="106"/>
                    <a:pt x="185" y="106"/>
                  </a:cubicBezTo>
                  <a:cubicBezTo>
                    <a:pt x="198" y="106"/>
                    <a:pt x="198" y="106"/>
                    <a:pt x="198" y="106"/>
                  </a:cubicBezTo>
                  <a:cubicBezTo>
                    <a:pt x="200" y="122"/>
                    <a:pt x="200" y="122"/>
                    <a:pt x="200" y="122"/>
                  </a:cubicBezTo>
                  <a:cubicBezTo>
                    <a:pt x="211" y="124"/>
                    <a:pt x="211" y="124"/>
                    <a:pt x="211" y="124"/>
                  </a:cubicBezTo>
                  <a:cubicBezTo>
                    <a:pt x="217" y="117"/>
                    <a:pt x="217" y="117"/>
                    <a:pt x="217" y="117"/>
                  </a:cubicBezTo>
                  <a:cubicBezTo>
                    <a:pt x="237" y="117"/>
                    <a:pt x="237" y="117"/>
                    <a:pt x="237" y="117"/>
                  </a:cubicBezTo>
                  <a:cubicBezTo>
                    <a:pt x="253" y="140"/>
                    <a:pt x="253" y="140"/>
                    <a:pt x="253" y="140"/>
                  </a:cubicBezTo>
                  <a:cubicBezTo>
                    <a:pt x="196" y="172"/>
                    <a:pt x="196" y="172"/>
                    <a:pt x="196" y="172"/>
                  </a:cubicBezTo>
                  <a:cubicBezTo>
                    <a:pt x="180" y="195"/>
                    <a:pt x="180" y="195"/>
                    <a:pt x="180" y="195"/>
                  </a:cubicBezTo>
                  <a:cubicBezTo>
                    <a:pt x="210" y="240"/>
                    <a:pt x="210" y="240"/>
                    <a:pt x="210" y="240"/>
                  </a:cubicBezTo>
                  <a:cubicBezTo>
                    <a:pt x="237" y="245"/>
                    <a:pt x="237" y="245"/>
                    <a:pt x="237" y="245"/>
                  </a:cubicBezTo>
                  <a:cubicBezTo>
                    <a:pt x="248" y="273"/>
                    <a:pt x="248" y="273"/>
                    <a:pt x="248" y="273"/>
                  </a:cubicBezTo>
                  <a:cubicBezTo>
                    <a:pt x="257" y="263"/>
                    <a:pt x="257" y="263"/>
                    <a:pt x="257" y="263"/>
                  </a:cubicBezTo>
                  <a:cubicBezTo>
                    <a:pt x="264" y="250"/>
                    <a:pt x="264" y="250"/>
                    <a:pt x="264" y="250"/>
                  </a:cubicBezTo>
                  <a:cubicBezTo>
                    <a:pt x="279" y="242"/>
                    <a:pt x="279" y="242"/>
                    <a:pt x="279" y="242"/>
                  </a:cubicBezTo>
                  <a:cubicBezTo>
                    <a:pt x="269" y="218"/>
                    <a:pt x="269" y="218"/>
                    <a:pt x="269" y="218"/>
                  </a:cubicBezTo>
                  <a:cubicBezTo>
                    <a:pt x="267" y="195"/>
                    <a:pt x="267" y="195"/>
                    <a:pt x="267" y="195"/>
                  </a:cubicBezTo>
                  <a:cubicBezTo>
                    <a:pt x="313" y="203"/>
                    <a:pt x="313" y="203"/>
                    <a:pt x="313" y="203"/>
                  </a:cubicBezTo>
                  <a:cubicBezTo>
                    <a:pt x="329" y="228"/>
                    <a:pt x="329" y="228"/>
                    <a:pt x="329" y="228"/>
                  </a:cubicBezTo>
                  <a:cubicBezTo>
                    <a:pt x="354" y="219"/>
                    <a:pt x="354" y="219"/>
                    <a:pt x="354" y="219"/>
                  </a:cubicBezTo>
                  <a:cubicBezTo>
                    <a:pt x="363" y="249"/>
                    <a:pt x="363" y="249"/>
                    <a:pt x="363" y="249"/>
                  </a:cubicBezTo>
                  <a:cubicBezTo>
                    <a:pt x="381" y="249"/>
                    <a:pt x="381" y="249"/>
                    <a:pt x="381" y="249"/>
                  </a:cubicBezTo>
                  <a:cubicBezTo>
                    <a:pt x="384" y="276"/>
                    <a:pt x="384" y="276"/>
                    <a:pt x="384" y="276"/>
                  </a:cubicBezTo>
                  <a:cubicBezTo>
                    <a:pt x="402" y="276"/>
                    <a:pt x="402" y="276"/>
                    <a:pt x="402" y="276"/>
                  </a:cubicBezTo>
                  <a:cubicBezTo>
                    <a:pt x="398" y="314"/>
                    <a:pt x="398" y="314"/>
                    <a:pt x="398" y="314"/>
                  </a:cubicBezTo>
                  <a:cubicBezTo>
                    <a:pt x="365" y="305"/>
                    <a:pt x="365" y="305"/>
                    <a:pt x="365" y="305"/>
                  </a:cubicBezTo>
                  <a:cubicBezTo>
                    <a:pt x="352" y="288"/>
                    <a:pt x="352" y="288"/>
                    <a:pt x="352" y="288"/>
                  </a:cubicBezTo>
                  <a:cubicBezTo>
                    <a:pt x="327" y="309"/>
                    <a:pt x="327" y="309"/>
                    <a:pt x="327" y="309"/>
                  </a:cubicBezTo>
                  <a:cubicBezTo>
                    <a:pt x="342" y="309"/>
                    <a:pt x="342" y="309"/>
                    <a:pt x="342" y="309"/>
                  </a:cubicBezTo>
                  <a:cubicBezTo>
                    <a:pt x="358" y="334"/>
                    <a:pt x="358" y="334"/>
                    <a:pt x="358" y="334"/>
                  </a:cubicBezTo>
                  <a:cubicBezTo>
                    <a:pt x="342" y="334"/>
                    <a:pt x="342" y="334"/>
                    <a:pt x="342" y="334"/>
                  </a:cubicBezTo>
                  <a:cubicBezTo>
                    <a:pt x="323" y="334"/>
                    <a:pt x="323" y="334"/>
                    <a:pt x="323" y="334"/>
                  </a:cubicBezTo>
                  <a:cubicBezTo>
                    <a:pt x="304" y="361"/>
                    <a:pt x="304" y="361"/>
                    <a:pt x="304" y="361"/>
                  </a:cubicBezTo>
                  <a:cubicBezTo>
                    <a:pt x="265" y="372"/>
                    <a:pt x="265" y="372"/>
                    <a:pt x="265" y="372"/>
                  </a:cubicBezTo>
                  <a:cubicBezTo>
                    <a:pt x="262" y="399"/>
                    <a:pt x="262" y="399"/>
                    <a:pt x="262" y="399"/>
                  </a:cubicBezTo>
                  <a:cubicBezTo>
                    <a:pt x="238" y="422"/>
                    <a:pt x="238" y="422"/>
                    <a:pt x="238" y="422"/>
                  </a:cubicBezTo>
                  <a:cubicBezTo>
                    <a:pt x="240" y="449"/>
                    <a:pt x="240" y="449"/>
                    <a:pt x="240" y="449"/>
                  </a:cubicBezTo>
                  <a:cubicBezTo>
                    <a:pt x="231" y="453"/>
                    <a:pt x="231" y="453"/>
                    <a:pt x="231" y="453"/>
                  </a:cubicBezTo>
                  <a:cubicBezTo>
                    <a:pt x="206" y="422"/>
                    <a:pt x="206" y="422"/>
                    <a:pt x="206" y="422"/>
                  </a:cubicBezTo>
                  <a:cubicBezTo>
                    <a:pt x="184" y="428"/>
                    <a:pt x="184" y="428"/>
                    <a:pt x="184" y="428"/>
                  </a:cubicBezTo>
                  <a:cubicBezTo>
                    <a:pt x="161" y="428"/>
                    <a:pt x="161" y="428"/>
                    <a:pt x="161" y="428"/>
                  </a:cubicBezTo>
                  <a:cubicBezTo>
                    <a:pt x="138" y="442"/>
                    <a:pt x="138" y="442"/>
                    <a:pt x="138" y="442"/>
                  </a:cubicBezTo>
                  <a:cubicBezTo>
                    <a:pt x="141" y="478"/>
                    <a:pt x="141" y="478"/>
                    <a:pt x="141" y="478"/>
                  </a:cubicBezTo>
                  <a:cubicBezTo>
                    <a:pt x="165" y="486"/>
                    <a:pt x="165" y="486"/>
                    <a:pt x="165" y="486"/>
                  </a:cubicBezTo>
                  <a:cubicBezTo>
                    <a:pt x="181" y="478"/>
                    <a:pt x="181" y="478"/>
                    <a:pt x="181" y="478"/>
                  </a:cubicBezTo>
                  <a:cubicBezTo>
                    <a:pt x="200" y="512"/>
                    <a:pt x="200" y="512"/>
                    <a:pt x="200" y="512"/>
                  </a:cubicBezTo>
                  <a:cubicBezTo>
                    <a:pt x="234" y="544"/>
                    <a:pt x="234" y="544"/>
                    <a:pt x="234" y="544"/>
                  </a:cubicBezTo>
                  <a:cubicBezTo>
                    <a:pt x="335" y="549"/>
                    <a:pt x="335" y="549"/>
                    <a:pt x="335" y="549"/>
                  </a:cubicBezTo>
                  <a:cubicBezTo>
                    <a:pt x="369" y="584"/>
                    <a:pt x="369" y="584"/>
                    <a:pt x="369" y="584"/>
                  </a:cubicBezTo>
                  <a:cubicBezTo>
                    <a:pt x="394" y="607"/>
                    <a:pt x="394" y="607"/>
                    <a:pt x="394" y="607"/>
                  </a:cubicBezTo>
                  <a:cubicBezTo>
                    <a:pt x="398" y="632"/>
                    <a:pt x="398" y="632"/>
                    <a:pt x="398" y="632"/>
                  </a:cubicBezTo>
                  <a:cubicBezTo>
                    <a:pt x="436" y="633"/>
                    <a:pt x="436" y="633"/>
                    <a:pt x="436" y="633"/>
                  </a:cubicBezTo>
                  <a:cubicBezTo>
                    <a:pt x="492" y="668"/>
                    <a:pt x="492" y="668"/>
                    <a:pt x="492" y="668"/>
                  </a:cubicBezTo>
                  <a:lnTo>
                    <a:pt x="440" y="765"/>
                  </a:lnTo>
                  <a:close/>
                  <a:moveTo>
                    <a:pt x="261" y="43"/>
                  </a:moveTo>
                  <a:cubicBezTo>
                    <a:pt x="264" y="63"/>
                    <a:pt x="264" y="63"/>
                    <a:pt x="264" y="63"/>
                  </a:cubicBezTo>
                  <a:cubicBezTo>
                    <a:pt x="249" y="77"/>
                    <a:pt x="249" y="77"/>
                    <a:pt x="249" y="77"/>
                  </a:cubicBezTo>
                  <a:cubicBezTo>
                    <a:pt x="242" y="93"/>
                    <a:pt x="242" y="93"/>
                    <a:pt x="242" y="93"/>
                  </a:cubicBezTo>
                  <a:cubicBezTo>
                    <a:pt x="255" y="93"/>
                    <a:pt x="255" y="93"/>
                    <a:pt x="255" y="93"/>
                  </a:cubicBezTo>
                  <a:cubicBezTo>
                    <a:pt x="260" y="97"/>
                    <a:pt x="260" y="97"/>
                    <a:pt x="260" y="97"/>
                  </a:cubicBezTo>
                  <a:cubicBezTo>
                    <a:pt x="244" y="106"/>
                    <a:pt x="244" y="106"/>
                    <a:pt x="244" y="106"/>
                  </a:cubicBezTo>
                  <a:cubicBezTo>
                    <a:pt x="208" y="106"/>
                    <a:pt x="208" y="106"/>
                    <a:pt x="208" y="106"/>
                  </a:cubicBezTo>
                  <a:cubicBezTo>
                    <a:pt x="204" y="81"/>
                    <a:pt x="204" y="81"/>
                    <a:pt x="204" y="81"/>
                  </a:cubicBezTo>
                  <a:cubicBezTo>
                    <a:pt x="204" y="81"/>
                    <a:pt x="202" y="79"/>
                    <a:pt x="200" y="75"/>
                  </a:cubicBezTo>
                  <a:cubicBezTo>
                    <a:pt x="219" y="63"/>
                    <a:pt x="240" y="52"/>
                    <a:pt x="261" y="43"/>
                  </a:cubicBezTo>
                  <a:close/>
                  <a:moveTo>
                    <a:pt x="270" y="82"/>
                  </a:moveTo>
                  <a:cubicBezTo>
                    <a:pt x="276" y="77"/>
                    <a:pt x="276" y="77"/>
                    <a:pt x="276" y="77"/>
                  </a:cubicBezTo>
                  <a:cubicBezTo>
                    <a:pt x="285" y="88"/>
                    <a:pt x="285" y="88"/>
                    <a:pt x="285" y="88"/>
                  </a:cubicBezTo>
                  <a:cubicBezTo>
                    <a:pt x="285" y="100"/>
                    <a:pt x="285" y="100"/>
                    <a:pt x="285" y="100"/>
                  </a:cubicBezTo>
                  <a:cubicBezTo>
                    <a:pt x="278" y="100"/>
                    <a:pt x="278" y="100"/>
                    <a:pt x="278" y="100"/>
                  </a:cubicBezTo>
                  <a:cubicBezTo>
                    <a:pt x="270" y="92"/>
                    <a:pt x="270" y="92"/>
                    <a:pt x="270" y="92"/>
                  </a:cubicBezTo>
                  <a:lnTo>
                    <a:pt x="270" y="82"/>
                  </a:lnTo>
                  <a:close/>
                  <a:moveTo>
                    <a:pt x="313" y="101"/>
                  </a:moveTo>
                  <a:cubicBezTo>
                    <a:pt x="333" y="113"/>
                    <a:pt x="333" y="113"/>
                    <a:pt x="333" y="113"/>
                  </a:cubicBezTo>
                  <a:cubicBezTo>
                    <a:pt x="336" y="124"/>
                    <a:pt x="336" y="124"/>
                    <a:pt x="336" y="124"/>
                  </a:cubicBezTo>
                  <a:cubicBezTo>
                    <a:pt x="349" y="142"/>
                    <a:pt x="349" y="142"/>
                    <a:pt x="349" y="142"/>
                  </a:cubicBezTo>
                  <a:cubicBezTo>
                    <a:pt x="375" y="161"/>
                    <a:pt x="375" y="161"/>
                    <a:pt x="375" y="161"/>
                  </a:cubicBezTo>
                  <a:cubicBezTo>
                    <a:pt x="366" y="169"/>
                    <a:pt x="366" y="169"/>
                    <a:pt x="366" y="169"/>
                  </a:cubicBezTo>
                  <a:cubicBezTo>
                    <a:pt x="353" y="161"/>
                    <a:pt x="353" y="161"/>
                    <a:pt x="353" y="161"/>
                  </a:cubicBezTo>
                  <a:cubicBezTo>
                    <a:pt x="344" y="173"/>
                    <a:pt x="344" y="173"/>
                    <a:pt x="344" y="173"/>
                  </a:cubicBezTo>
                  <a:cubicBezTo>
                    <a:pt x="357" y="190"/>
                    <a:pt x="357" y="190"/>
                    <a:pt x="357" y="190"/>
                  </a:cubicBezTo>
                  <a:cubicBezTo>
                    <a:pt x="340" y="193"/>
                    <a:pt x="340" y="193"/>
                    <a:pt x="340" y="193"/>
                  </a:cubicBezTo>
                  <a:cubicBezTo>
                    <a:pt x="336" y="206"/>
                    <a:pt x="336" y="206"/>
                    <a:pt x="336" y="206"/>
                  </a:cubicBezTo>
                  <a:cubicBezTo>
                    <a:pt x="326" y="206"/>
                    <a:pt x="326" y="206"/>
                    <a:pt x="326" y="206"/>
                  </a:cubicBezTo>
                  <a:cubicBezTo>
                    <a:pt x="298" y="173"/>
                    <a:pt x="298" y="173"/>
                    <a:pt x="298" y="173"/>
                  </a:cubicBezTo>
                  <a:cubicBezTo>
                    <a:pt x="278" y="172"/>
                    <a:pt x="278" y="172"/>
                    <a:pt x="278" y="172"/>
                  </a:cubicBezTo>
                  <a:cubicBezTo>
                    <a:pt x="278" y="158"/>
                    <a:pt x="278" y="158"/>
                    <a:pt x="278" y="158"/>
                  </a:cubicBezTo>
                  <a:cubicBezTo>
                    <a:pt x="294" y="154"/>
                    <a:pt x="294" y="154"/>
                    <a:pt x="294" y="154"/>
                  </a:cubicBezTo>
                  <a:cubicBezTo>
                    <a:pt x="290" y="137"/>
                    <a:pt x="290" y="137"/>
                    <a:pt x="290" y="137"/>
                  </a:cubicBezTo>
                  <a:cubicBezTo>
                    <a:pt x="294" y="131"/>
                    <a:pt x="294" y="131"/>
                    <a:pt x="294" y="131"/>
                  </a:cubicBezTo>
                  <a:cubicBezTo>
                    <a:pt x="282" y="122"/>
                    <a:pt x="282" y="122"/>
                    <a:pt x="282" y="122"/>
                  </a:cubicBezTo>
                  <a:cubicBezTo>
                    <a:pt x="290" y="110"/>
                    <a:pt x="290" y="110"/>
                    <a:pt x="290" y="110"/>
                  </a:cubicBezTo>
                  <a:lnTo>
                    <a:pt x="313" y="101"/>
                  </a:lnTo>
                  <a:close/>
                  <a:moveTo>
                    <a:pt x="707" y="253"/>
                  </a:moveTo>
                  <a:cubicBezTo>
                    <a:pt x="719" y="253"/>
                    <a:pt x="719" y="253"/>
                    <a:pt x="719" y="253"/>
                  </a:cubicBezTo>
                  <a:cubicBezTo>
                    <a:pt x="733" y="279"/>
                    <a:pt x="733" y="279"/>
                    <a:pt x="733" y="279"/>
                  </a:cubicBezTo>
                  <a:cubicBezTo>
                    <a:pt x="750" y="295"/>
                    <a:pt x="750" y="295"/>
                    <a:pt x="750" y="295"/>
                  </a:cubicBezTo>
                  <a:cubicBezTo>
                    <a:pt x="745" y="309"/>
                    <a:pt x="745" y="309"/>
                    <a:pt x="745" y="309"/>
                  </a:cubicBezTo>
                  <a:cubicBezTo>
                    <a:pt x="728" y="320"/>
                    <a:pt x="728" y="320"/>
                    <a:pt x="728" y="320"/>
                  </a:cubicBezTo>
                  <a:cubicBezTo>
                    <a:pt x="715" y="317"/>
                    <a:pt x="715" y="317"/>
                    <a:pt x="715" y="317"/>
                  </a:cubicBezTo>
                  <a:cubicBezTo>
                    <a:pt x="715" y="287"/>
                    <a:pt x="715" y="287"/>
                    <a:pt x="715" y="287"/>
                  </a:cubicBezTo>
                  <a:cubicBezTo>
                    <a:pt x="703" y="278"/>
                    <a:pt x="703" y="278"/>
                    <a:pt x="703" y="278"/>
                  </a:cubicBezTo>
                  <a:lnTo>
                    <a:pt x="707" y="253"/>
                  </a:lnTo>
                  <a:close/>
                  <a:moveTo>
                    <a:pt x="783" y="216"/>
                  </a:moveTo>
                  <a:cubicBezTo>
                    <a:pt x="805" y="211"/>
                    <a:pt x="805" y="211"/>
                    <a:pt x="805" y="211"/>
                  </a:cubicBezTo>
                  <a:cubicBezTo>
                    <a:pt x="832" y="190"/>
                    <a:pt x="832" y="190"/>
                    <a:pt x="832" y="190"/>
                  </a:cubicBezTo>
                  <a:cubicBezTo>
                    <a:pt x="841" y="203"/>
                    <a:pt x="850" y="217"/>
                    <a:pt x="859" y="231"/>
                  </a:cubicBezTo>
                  <a:cubicBezTo>
                    <a:pt x="858" y="232"/>
                    <a:pt x="858" y="232"/>
                    <a:pt x="858" y="232"/>
                  </a:cubicBezTo>
                  <a:cubicBezTo>
                    <a:pt x="850" y="248"/>
                    <a:pt x="850" y="248"/>
                    <a:pt x="850" y="248"/>
                  </a:cubicBezTo>
                  <a:cubicBezTo>
                    <a:pt x="853" y="262"/>
                    <a:pt x="853" y="262"/>
                    <a:pt x="853" y="262"/>
                  </a:cubicBezTo>
                  <a:cubicBezTo>
                    <a:pt x="838" y="268"/>
                    <a:pt x="838" y="268"/>
                    <a:pt x="838" y="268"/>
                  </a:cubicBezTo>
                  <a:cubicBezTo>
                    <a:pt x="832" y="282"/>
                    <a:pt x="832" y="282"/>
                    <a:pt x="832" y="282"/>
                  </a:cubicBezTo>
                  <a:cubicBezTo>
                    <a:pt x="819" y="280"/>
                    <a:pt x="819" y="280"/>
                    <a:pt x="819" y="280"/>
                  </a:cubicBezTo>
                  <a:cubicBezTo>
                    <a:pt x="809" y="258"/>
                    <a:pt x="809" y="258"/>
                    <a:pt x="809" y="258"/>
                  </a:cubicBezTo>
                  <a:cubicBezTo>
                    <a:pt x="794" y="255"/>
                    <a:pt x="794" y="255"/>
                    <a:pt x="794" y="255"/>
                  </a:cubicBezTo>
                  <a:cubicBezTo>
                    <a:pt x="779" y="253"/>
                    <a:pt x="779" y="253"/>
                    <a:pt x="779" y="253"/>
                  </a:cubicBezTo>
                  <a:lnTo>
                    <a:pt x="783" y="216"/>
                  </a:lnTo>
                  <a:close/>
                </a:path>
              </a:pathLst>
            </a:custGeom>
            <a:solidFill>
              <a:srgbClr val="FFFFFF"/>
            </a:solidFill>
            <a:ln w="6350">
              <a:solidFill>
                <a:schemeClr val="accent2"/>
              </a:solidFill>
              <a:round/>
              <a:headEnd/>
              <a:tailEnd/>
            </a:ln>
          </p:spPr>
          <p:txBody>
            <a:bodyPr vert="horz" wrap="square" lIns="91440" tIns="45720" rIns="91440" bIns="45720" numCol="1" anchor="t" anchorCtr="0" compatLnSpc="1">
              <a:prstTxWarp prst="textNoShape">
                <a:avLst/>
              </a:prstTxWarp>
            </a:bodyPr>
            <a:lstStyle/>
            <a:p>
              <a:endParaRPr lang="de-DE"/>
            </a:p>
          </p:txBody>
        </p:sp>
        <p:sp>
          <p:nvSpPr>
            <p:cNvPr id="26" name="Ellipse 60"/>
            <p:cNvSpPr/>
            <p:nvPr/>
          </p:nvSpPr>
          <p:spPr bwMode="gray">
            <a:xfrm>
              <a:off x="1468054" y="2065339"/>
              <a:ext cx="1111633" cy="1111633"/>
            </a:xfrm>
            <a:prstGeom prst="ellipse">
              <a:avLst/>
            </a:prstGeom>
            <a:no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spcBef>
                  <a:spcPts val="1100"/>
                </a:spcBef>
                <a:buClr>
                  <a:schemeClr val="tx2"/>
                </a:buClr>
                <a:buSzPct val="70000"/>
              </a:pPr>
              <a:endParaRPr lang="de-DE" sz="1600" dirty="0" err="1">
                <a:solidFill>
                  <a:schemeClr val="bg1"/>
                </a:solidFill>
                <a:latin typeface="Arial" pitchFamily="34" charset="0"/>
                <a:cs typeface="Arial" pitchFamily="34" charset="0"/>
              </a:endParaRPr>
            </a:p>
          </p:txBody>
        </p:sp>
      </p:grpSp>
      <p:grpSp>
        <p:nvGrpSpPr>
          <p:cNvPr id="27" name="Group 26"/>
          <p:cNvGrpSpPr/>
          <p:nvPr/>
        </p:nvGrpSpPr>
        <p:grpSpPr>
          <a:xfrm>
            <a:off x="458109" y="1597557"/>
            <a:ext cx="935812" cy="979858"/>
            <a:chOff x="3208338" y="2516188"/>
            <a:chExt cx="2722563" cy="2782887"/>
          </a:xfrm>
        </p:grpSpPr>
        <p:sp>
          <p:nvSpPr>
            <p:cNvPr id="28" name="Freeform 7"/>
            <p:cNvSpPr>
              <a:spLocks/>
            </p:cNvSpPr>
            <p:nvPr/>
          </p:nvSpPr>
          <p:spPr bwMode="auto">
            <a:xfrm>
              <a:off x="4933952" y="3254373"/>
              <a:ext cx="996949" cy="2044702"/>
            </a:xfrm>
            <a:custGeom>
              <a:avLst/>
              <a:gdLst>
                <a:gd name="T0" fmla="*/ 113 w 628"/>
                <a:gd name="T1" fmla="*/ 0 h 1288"/>
                <a:gd name="T2" fmla="*/ 0 w 628"/>
                <a:gd name="T3" fmla="*/ 114 h 1288"/>
                <a:gd name="T4" fmla="*/ 26 w 628"/>
                <a:gd name="T5" fmla="*/ 560 h 1288"/>
                <a:gd name="T6" fmla="*/ 146 w 628"/>
                <a:gd name="T7" fmla="*/ 681 h 1288"/>
                <a:gd name="T8" fmla="*/ 146 w 628"/>
                <a:gd name="T9" fmla="*/ 1238 h 1288"/>
                <a:gd name="T10" fmla="*/ 196 w 628"/>
                <a:gd name="T11" fmla="*/ 1288 h 1288"/>
                <a:gd name="T12" fmla="*/ 432 w 628"/>
                <a:gd name="T13" fmla="*/ 1288 h 1288"/>
                <a:gd name="T14" fmla="*/ 482 w 628"/>
                <a:gd name="T15" fmla="*/ 1238 h 1288"/>
                <a:gd name="T16" fmla="*/ 482 w 628"/>
                <a:gd name="T17" fmla="*/ 681 h 1288"/>
                <a:gd name="T18" fmla="*/ 602 w 628"/>
                <a:gd name="T19" fmla="*/ 560 h 1288"/>
                <a:gd name="T20" fmla="*/ 628 w 628"/>
                <a:gd name="T21" fmla="*/ 114 h 1288"/>
                <a:gd name="T22" fmla="*/ 515 w 628"/>
                <a:gd name="T23" fmla="*/ 0 h 1288"/>
                <a:gd name="T24" fmla="*/ 113 w 628"/>
                <a:gd name="T25" fmla="*/ 0 h 1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28" h="1288">
                  <a:moveTo>
                    <a:pt x="113" y="0"/>
                  </a:moveTo>
                  <a:lnTo>
                    <a:pt x="0" y="114"/>
                  </a:lnTo>
                  <a:lnTo>
                    <a:pt x="26" y="560"/>
                  </a:lnTo>
                  <a:lnTo>
                    <a:pt x="146" y="681"/>
                  </a:lnTo>
                  <a:lnTo>
                    <a:pt x="146" y="1238"/>
                  </a:lnTo>
                  <a:lnTo>
                    <a:pt x="196" y="1288"/>
                  </a:lnTo>
                  <a:lnTo>
                    <a:pt x="432" y="1288"/>
                  </a:lnTo>
                  <a:lnTo>
                    <a:pt x="482" y="1238"/>
                  </a:lnTo>
                  <a:lnTo>
                    <a:pt x="482" y="681"/>
                  </a:lnTo>
                  <a:lnTo>
                    <a:pt x="602" y="560"/>
                  </a:lnTo>
                  <a:lnTo>
                    <a:pt x="628" y="114"/>
                  </a:lnTo>
                  <a:lnTo>
                    <a:pt x="515" y="0"/>
                  </a:lnTo>
                  <a:lnTo>
                    <a:pt x="113" y="0"/>
                  </a:lnTo>
                  <a:close/>
                </a:path>
              </a:pathLst>
            </a:custGeom>
            <a:solidFill>
              <a:srgbClr val="FFFFFF"/>
            </a:solidFill>
            <a:ln w="12700" cap="flat">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pPr defTabSz="1088959"/>
              <a:endParaRPr lang="de-DE" sz="2100">
                <a:solidFill>
                  <a:srgbClr val="000000"/>
                </a:solidFill>
              </a:endParaRPr>
            </a:p>
          </p:txBody>
        </p:sp>
        <p:sp>
          <p:nvSpPr>
            <p:cNvPr id="29" name="Oval 8"/>
            <p:cNvSpPr>
              <a:spLocks noChangeArrowheads="1"/>
            </p:cNvSpPr>
            <p:nvPr/>
          </p:nvSpPr>
          <p:spPr bwMode="auto">
            <a:xfrm>
              <a:off x="5118101" y="2516188"/>
              <a:ext cx="628650" cy="633413"/>
            </a:xfrm>
            <a:prstGeom prst="ellipse">
              <a:avLst/>
            </a:prstGeom>
            <a:solidFill>
              <a:srgbClr val="FFFFFF"/>
            </a:solidFill>
            <a:ln w="12700" cap="flat">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pPr defTabSz="1088959"/>
              <a:endParaRPr lang="de-DE" sz="2100">
                <a:solidFill>
                  <a:srgbClr val="000000"/>
                </a:solidFill>
              </a:endParaRPr>
            </a:p>
          </p:txBody>
        </p:sp>
        <p:sp>
          <p:nvSpPr>
            <p:cNvPr id="30" name="Freeform 9"/>
            <p:cNvSpPr>
              <a:spLocks/>
            </p:cNvSpPr>
            <p:nvPr/>
          </p:nvSpPr>
          <p:spPr bwMode="auto">
            <a:xfrm>
              <a:off x="5319713" y="3254375"/>
              <a:ext cx="225425" cy="687388"/>
            </a:xfrm>
            <a:custGeom>
              <a:avLst/>
              <a:gdLst>
                <a:gd name="T0" fmla="*/ 142 w 142"/>
                <a:gd name="T1" fmla="*/ 0 h 433"/>
                <a:gd name="T2" fmla="*/ 104 w 142"/>
                <a:gd name="T3" fmla="*/ 69 h 433"/>
                <a:gd name="T4" fmla="*/ 137 w 142"/>
                <a:gd name="T5" fmla="*/ 364 h 433"/>
                <a:gd name="T6" fmla="*/ 71 w 142"/>
                <a:gd name="T7" fmla="*/ 433 h 433"/>
                <a:gd name="T8" fmla="*/ 5 w 142"/>
                <a:gd name="T9" fmla="*/ 364 h 433"/>
                <a:gd name="T10" fmla="*/ 38 w 142"/>
                <a:gd name="T11" fmla="*/ 69 h 433"/>
                <a:gd name="T12" fmla="*/ 0 w 142"/>
                <a:gd name="T13" fmla="*/ 0 h 433"/>
              </a:gdLst>
              <a:ahLst/>
              <a:cxnLst>
                <a:cxn ang="0">
                  <a:pos x="T0" y="T1"/>
                </a:cxn>
                <a:cxn ang="0">
                  <a:pos x="T2" y="T3"/>
                </a:cxn>
                <a:cxn ang="0">
                  <a:pos x="T4" y="T5"/>
                </a:cxn>
                <a:cxn ang="0">
                  <a:pos x="T6" y="T7"/>
                </a:cxn>
                <a:cxn ang="0">
                  <a:pos x="T8" y="T9"/>
                </a:cxn>
                <a:cxn ang="0">
                  <a:pos x="T10" y="T11"/>
                </a:cxn>
                <a:cxn ang="0">
                  <a:pos x="T12" y="T13"/>
                </a:cxn>
              </a:cxnLst>
              <a:rect l="0" t="0" r="r" b="b"/>
              <a:pathLst>
                <a:path w="142" h="433">
                  <a:moveTo>
                    <a:pt x="142" y="0"/>
                  </a:moveTo>
                  <a:lnTo>
                    <a:pt x="104" y="69"/>
                  </a:lnTo>
                  <a:lnTo>
                    <a:pt x="137" y="364"/>
                  </a:lnTo>
                  <a:lnTo>
                    <a:pt x="71" y="433"/>
                  </a:lnTo>
                  <a:lnTo>
                    <a:pt x="5" y="364"/>
                  </a:lnTo>
                  <a:lnTo>
                    <a:pt x="38" y="69"/>
                  </a:lnTo>
                  <a:lnTo>
                    <a:pt x="0" y="0"/>
                  </a:lnTo>
                </a:path>
              </a:pathLst>
            </a:custGeom>
            <a:noFill/>
            <a:ln w="6350" cap="flat">
              <a:solidFill>
                <a:schemeClr val="accent1"/>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1088959"/>
              <a:endParaRPr lang="de-DE" sz="2100">
                <a:solidFill>
                  <a:srgbClr val="000000"/>
                </a:solidFill>
              </a:endParaRPr>
            </a:p>
          </p:txBody>
        </p:sp>
        <p:sp>
          <p:nvSpPr>
            <p:cNvPr id="31" name="Oval 10"/>
            <p:cNvSpPr>
              <a:spLocks noChangeArrowheads="1"/>
            </p:cNvSpPr>
            <p:nvPr/>
          </p:nvSpPr>
          <p:spPr bwMode="auto">
            <a:xfrm>
              <a:off x="4251326" y="2516188"/>
              <a:ext cx="633413" cy="633413"/>
            </a:xfrm>
            <a:prstGeom prst="ellipse">
              <a:avLst/>
            </a:prstGeom>
            <a:solidFill>
              <a:srgbClr val="FFFFFF"/>
            </a:solidFill>
            <a:ln w="12700" cap="flat">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pPr defTabSz="1088959"/>
              <a:endParaRPr lang="de-DE" sz="2100">
                <a:solidFill>
                  <a:srgbClr val="000000"/>
                </a:solidFill>
              </a:endParaRPr>
            </a:p>
          </p:txBody>
        </p:sp>
        <p:sp>
          <p:nvSpPr>
            <p:cNvPr id="32" name="Freeform 11"/>
            <p:cNvSpPr>
              <a:spLocks/>
            </p:cNvSpPr>
            <p:nvPr/>
          </p:nvSpPr>
          <p:spPr bwMode="auto">
            <a:xfrm>
              <a:off x="4037013" y="3254375"/>
              <a:ext cx="1065213" cy="2044700"/>
            </a:xfrm>
            <a:custGeom>
              <a:avLst/>
              <a:gdLst>
                <a:gd name="T0" fmla="*/ 532 w 671"/>
                <a:gd name="T1" fmla="*/ 548 h 1288"/>
                <a:gd name="T2" fmla="*/ 629 w 671"/>
                <a:gd name="T3" fmla="*/ 395 h 1288"/>
                <a:gd name="T4" fmla="*/ 501 w 671"/>
                <a:gd name="T5" fmla="*/ 0 h 1288"/>
                <a:gd name="T6" fmla="*/ 404 w 671"/>
                <a:gd name="T7" fmla="*/ 0 h 1288"/>
                <a:gd name="T8" fmla="*/ 336 w 671"/>
                <a:gd name="T9" fmla="*/ 128 h 1288"/>
                <a:gd name="T10" fmla="*/ 265 w 671"/>
                <a:gd name="T11" fmla="*/ 0 h 1288"/>
                <a:gd name="T12" fmla="*/ 168 w 671"/>
                <a:gd name="T13" fmla="*/ 0 h 1288"/>
                <a:gd name="T14" fmla="*/ 41 w 671"/>
                <a:gd name="T15" fmla="*/ 395 h 1288"/>
                <a:gd name="T16" fmla="*/ 137 w 671"/>
                <a:gd name="T17" fmla="*/ 548 h 1288"/>
                <a:gd name="T18" fmla="*/ 0 w 671"/>
                <a:gd name="T19" fmla="*/ 971 h 1288"/>
                <a:gd name="T20" fmla="*/ 182 w 671"/>
                <a:gd name="T21" fmla="*/ 971 h 1288"/>
                <a:gd name="T22" fmla="*/ 244 w 671"/>
                <a:gd name="T23" fmla="*/ 1288 h 1288"/>
                <a:gd name="T24" fmla="*/ 426 w 671"/>
                <a:gd name="T25" fmla="*/ 1288 h 1288"/>
                <a:gd name="T26" fmla="*/ 487 w 671"/>
                <a:gd name="T27" fmla="*/ 971 h 1288"/>
                <a:gd name="T28" fmla="*/ 671 w 671"/>
                <a:gd name="T29" fmla="*/ 971 h 1288"/>
                <a:gd name="T30" fmla="*/ 532 w 671"/>
                <a:gd name="T31" fmla="*/ 548 h 1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71" h="1288">
                  <a:moveTo>
                    <a:pt x="532" y="548"/>
                  </a:moveTo>
                  <a:lnTo>
                    <a:pt x="629" y="395"/>
                  </a:lnTo>
                  <a:lnTo>
                    <a:pt x="501" y="0"/>
                  </a:lnTo>
                  <a:lnTo>
                    <a:pt x="404" y="0"/>
                  </a:lnTo>
                  <a:lnTo>
                    <a:pt x="336" y="128"/>
                  </a:lnTo>
                  <a:lnTo>
                    <a:pt x="265" y="0"/>
                  </a:lnTo>
                  <a:lnTo>
                    <a:pt x="168" y="0"/>
                  </a:lnTo>
                  <a:lnTo>
                    <a:pt x="41" y="395"/>
                  </a:lnTo>
                  <a:lnTo>
                    <a:pt x="137" y="548"/>
                  </a:lnTo>
                  <a:lnTo>
                    <a:pt x="0" y="971"/>
                  </a:lnTo>
                  <a:lnTo>
                    <a:pt x="182" y="971"/>
                  </a:lnTo>
                  <a:lnTo>
                    <a:pt x="244" y="1288"/>
                  </a:lnTo>
                  <a:lnTo>
                    <a:pt x="426" y="1288"/>
                  </a:lnTo>
                  <a:lnTo>
                    <a:pt x="487" y="971"/>
                  </a:lnTo>
                  <a:lnTo>
                    <a:pt x="671" y="971"/>
                  </a:lnTo>
                  <a:lnTo>
                    <a:pt x="532" y="548"/>
                  </a:lnTo>
                  <a:close/>
                </a:path>
              </a:pathLst>
            </a:custGeom>
            <a:solidFill>
              <a:srgbClr val="FFFFFF"/>
            </a:solidFill>
            <a:ln w="12700" cap="flat">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pPr defTabSz="1088959"/>
              <a:endParaRPr lang="de-DE" sz="2100">
                <a:solidFill>
                  <a:srgbClr val="000000"/>
                </a:solidFill>
              </a:endParaRPr>
            </a:p>
          </p:txBody>
        </p:sp>
        <p:sp>
          <p:nvSpPr>
            <p:cNvPr id="33" name="Oval 12"/>
            <p:cNvSpPr>
              <a:spLocks noChangeArrowheads="1"/>
            </p:cNvSpPr>
            <p:nvPr/>
          </p:nvSpPr>
          <p:spPr bwMode="auto">
            <a:xfrm>
              <a:off x="3389313" y="2516188"/>
              <a:ext cx="633413" cy="633413"/>
            </a:xfrm>
            <a:prstGeom prst="ellipse">
              <a:avLst/>
            </a:prstGeom>
            <a:solidFill>
              <a:srgbClr val="FFFFFF"/>
            </a:solidFill>
            <a:ln w="12700" cap="flat">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pPr defTabSz="1088959"/>
              <a:endParaRPr lang="de-DE" sz="2100">
                <a:solidFill>
                  <a:srgbClr val="000000"/>
                </a:solidFill>
              </a:endParaRPr>
            </a:p>
          </p:txBody>
        </p:sp>
        <p:sp>
          <p:nvSpPr>
            <p:cNvPr id="34" name="Freeform 13"/>
            <p:cNvSpPr>
              <a:spLocks/>
            </p:cNvSpPr>
            <p:nvPr/>
          </p:nvSpPr>
          <p:spPr bwMode="auto">
            <a:xfrm>
              <a:off x="3208338" y="3254375"/>
              <a:ext cx="993775" cy="2044700"/>
            </a:xfrm>
            <a:custGeom>
              <a:avLst/>
              <a:gdLst>
                <a:gd name="T0" fmla="*/ 244 w 626"/>
                <a:gd name="T1" fmla="*/ 0 h 1288"/>
                <a:gd name="T2" fmla="*/ 111 w 626"/>
                <a:gd name="T3" fmla="*/ 0 h 1288"/>
                <a:gd name="T4" fmla="*/ 0 w 626"/>
                <a:gd name="T5" fmla="*/ 114 h 1288"/>
                <a:gd name="T6" fmla="*/ 24 w 626"/>
                <a:gd name="T7" fmla="*/ 560 h 1288"/>
                <a:gd name="T8" fmla="*/ 144 w 626"/>
                <a:gd name="T9" fmla="*/ 681 h 1288"/>
                <a:gd name="T10" fmla="*/ 144 w 626"/>
                <a:gd name="T11" fmla="*/ 1238 h 1288"/>
                <a:gd name="T12" fmla="*/ 194 w 626"/>
                <a:gd name="T13" fmla="*/ 1288 h 1288"/>
                <a:gd name="T14" fmla="*/ 430 w 626"/>
                <a:gd name="T15" fmla="*/ 1288 h 1288"/>
                <a:gd name="T16" fmla="*/ 482 w 626"/>
                <a:gd name="T17" fmla="*/ 1238 h 1288"/>
                <a:gd name="T18" fmla="*/ 482 w 626"/>
                <a:gd name="T19" fmla="*/ 681 h 1288"/>
                <a:gd name="T20" fmla="*/ 600 w 626"/>
                <a:gd name="T21" fmla="*/ 560 h 1288"/>
                <a:gd name="T22" fmla="*/ 626 w 626"/>
                <a:gd name="T23" fmla="*/ 114 h 1288"/>
                <a:gd name="T24" fmla="*/ 513 w 626"/>
                <a:gd name="T25" fmla="*/ 0 h 1288"/>
                <a:gd name="T26" fmla="*/ 383 w 626"/>
                <a:gd name="T27" fmla="*/ 0 h 1288"/>
                <a:gd name="T28" fmla="*/ 244 w 626"/>
                <a:gd name="T29" fmla="*/ 0 h 1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26" h="1288">
                  <a:moveTo>
                    <a:pt x="244" y="0"/>
                  </a:moveTo>
                  <a:lnTo>
                    <a:pt x="111" y="0"/>
                  </a:lnTo>
                  <a:lnTo>
                    <a:pt x="0" y="114"/>
                  </a:lnTo>
                  <a:lnTo>
                    <a:pt x="24" y="560"/>
                  </a:lnTo>
                  <a:lnTo>
                    <a:pt x="144" y="681"/>
                  </a:lnTo>
                  <a:lnTo>
                    <a:pt x="144" y="1238"/>
                  </a:lnTo>
                  <a:lnTo>
                    <a:pt x="194" y="1288"/>
                  </a:lnTo>
                  <a:lnTo>
                    <a:pt x="430" y="1288"/>
                  </a:lnTo>
                  <a:lnTo>
                    <a:pt x="482" y="1238"/>
                  </a:lnTo>
                  <a:lnTo>
                    <a:pt x="482" y="681"/>
                  </a:lnTo>
                  <a:lnTo>
                    <a:pt x="600" y="560"/>
                  </a:lnTo>
                  <a:lnTo>
                    <a:pt x="626" y="114"/>
                  </a:lnTo>
                  <a:lnTo>
                    <a:pt x="513" y="0"/>
                  </a:lnTo>
                  <a:lnTo>
                    <a:pt x="383" y="0"/>
                  </a:lnTo>
                  <a:lnTo>
                    <a:pt x="244" y="0"/>
                  </a:lnTo>
                  <a:close/>
                </a:path>
              </a:pathLst>
            </a:custGeom>
            <a:solidFill>
              <a:srgbClr val="FFFFFF"/>
            </a:solidFill>
            <a:ln w="12700" cap="flat">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pPr defTabSz="1088959"/>
              <a:endParaRPr lang="de-DE" sz="2100">
                <a:solidFill>
                  <a:srgbClr val="000000"/>
                </a:solidFill>
              </a:endParaRPr>
            </a:p>
          </p:txBody>
        </p:sp>
        <p:sp>
          <p:nvSpPr>
            <p:cNvPr id="35" name="Freeform 14"/>
            <p:cNvSpPr>
              <a:spLocks/>
            </p:cNvSpPr>
            <p:nvPr/>
          </p:nvSpPr>
          <p:spPr bwMode="auto">
            <a:xfrm>
              <a:off x="3595688" y="3254375"/>
              <a:ext cx="220663" cy="687388"/>
            </a:xfrm>
            <a:custGeom>
              <a:avLst/>
              <a:gdLst>
                <a:gd name="T0" fmla="*/ 139 w 139"/>
                <a:gd name="T1" fmla="*/ 0 h 433"/>
                <a:gd name="T2" fmla="*/ 101 w 139"/>
                <a:gd name="T3" fmla="*/ 69 h 433"/>
                <a:gd name="T4" fmla="*/ 137 w 139"/>
                <a:gd name="T5" fmla="*/ 364 h 433"/>
                <a:gd name="T6" fmla="*/ 68 w 139"/>
                <a:gd name="T7" fmla="*/ 433 h 433"/>
                <a:gd name="T8" fmla="*/ 2 w 139"/>
                <a:gd name="T9" fmla="*/ 364 h 433"/>
                <a:gd name="T10" fmla="*/ 37 w 139"/>
                <a:gd name="T11" fmla="*/ 69 h 433"/>
                <a:gd name="T12" fmla="*/ 0 w 139"/>
                <a:gd name="T13" fmla="*/ 0 h 433"/>
              </a:gdLst>
              <a:ahLst/>
              <a:cxnLst>
                <a:cxn ang="0">
                  <a:pos x="T0" y="T1"/>
                </a:cxn>
                <a:cxn ang="0">
                  <a:pos x="T2" y="T3"/>
                </a:cxn>
                <a:cxn ang="0">
                  <a:pos x="T4" y="T5"/>
                </a:cxn>
                <a:cxn ang="0">
                  <a:pos x="T6" y="T7"/>
                </a:cxn>
                <a:cxn ang="0">
                  <a:pos x="T8" y="T9"/>
                </a:cxn>
                <a:cxn ang="0">
                  <a:pos x="T10" y="T11"/>
                </a:cxn>
                <a:cxn ang="0">
                  <a:pos x="T12" y="T13"/>
                </a:cxn>
              </a:cxnLst>
              <a:rect l="0" t="0" r="r" b="b"/>
              <a:pathLst>
                <a:path w="139" h="433">
                  <a:moveTo>
                    <a:pt x="139" y="0"/>
                  </a:moveTo>
                  <a:lnTo>
                    <a:pt x="101" y="69"/>
                  </a:lnTo>
                  <a:lnTo>
                    <a:pt x="137" y="364"/>
                  </a:lnTo>
                  <a:lnTo>
                    <a:pt x="68" y="433"/>
                  </a:lnTo>
                  <a:lnTo>
                    <a:pt x="2" y="364"/>
                  </a:lnTo>
                  <a:lnTo>
                    <a:pt x="37" y="69"/>
                  </a:lnTo>
                  <a:lnTo>
                    <a:pt x="0" y="0"/>
                  </a:lnTo>
                </a:path>
              </a:pathLst>
            </a:custGeom>
            <a:noFill/>
            <a:ln w="6350" cap="flat">
              <a:solidFill>
                <a:schemeClr val="accent1"/>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1088959"/>
              <a:endParaRPr lang="de-DE" sz="2100">
                <a:solidFill>
                  <a:srgbClr val="000000"/>
                </a:solidFill>
              </a:endParaRPr>
            </a:p>
          </p:txBody>
        </p:sp>
        <p:sp>
          <p:nvSpPr>
            <p:cNvPr id="36" name="Line 15"/>
            <p:cNvSpPr>
              <a:spLocks noChangeShapeType="1"/>
            </p:cNvSpPr>
            <p:nvPr/>
          </p:nvSpPr>
          <p:spPr bwMode="auto">
            <a:xfrm>
              <a:off x="4325938" y="4781550"/>
              <a:ext cx="484188" cy="0"/>
            </a:xfrm>
            <a:prstGeom prst="line">
              <a:avLst/>
            </a:prstGeom>
            <a:noFill/>
            <a:ln w="12700" cap="flat">
              <a:solidFill>
                <a:schemeClr val="accent1"/>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1088959"/>
              <a:endParaRPr lang="de-DE" sz="2100">
                <a:solidFill>
                  <a:srgbClr val="000000"/>
                </a:solidFill>
              </a:endParaRPr>
            </a:p>
          </p:txBody>
        </p:sp>
      </p:grpSp>
      <p:cxnSp>
        <p:nvCxnSpPr>
          <p:cNvPr id="37" name="Gerade Verbindung 38"/>
          <p:cNvCxnSpPr/>
          <p:nvPr/>
        </p:nvCxnSpPr>
        <p:spPr bwMode="gray">
          <a:xfrm>
            <a:off x="7717689" y="5488780"/>
            <a:ext cx="3858012" cy="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grpSp>
        <p:nvGrpSpPr>
          <p:cNvPr id="38" name="Group 1431"/>
          <p:cNvGrpSpPr/>
          <p:nvPr/>
        </p:nvGrpSpPr>
        <p:grpSpPr>
          <a:xfrm>
            <a:off x="9287197" y="4291675"/>
            <a:ext cx="1272861" cy="1088234"/>
            <a:chOff x="7976201" y="5449730"/>
            <a:chExt cx="381435" cy="295543"/>
          </a:xfrm>
        </p:grpSpPr>
        <p:sp>
          <p:nvSpPr>
            <p:cNvPr id="39" name="Rectangle 56"/>
            <p:cNvSpPr>
              <a:spLocks noChangeArrowheads="1"/>
            </p:cNvSpPr>
            <p:nvPr/>
          </p:nvSpPr>
          <p:spPr bwMode="auto">
            <a:xfrm>
              <a:off x="7976201" y="5449730"/>
              <a:ext cx="157908" cy="295543"/>
            </a:xfrm>
            <a:prstGeom prst="rect">
              <a:avLst/>
            </a:prstGeom>
            <a:solidFill>
              <a:srgbClr val="FFFFFF"/>
            </a:solidFill>
            <a:ln w="9525">
              <a:solidFill>
                <a:schemeClr val="tx2"/>
              </a:solidFill>
              <a:miter lim="800000"/>
              <a:headEnd/>
              <a:tailEnd/>
            </a:ln>
          </p:spPr>
          <p:txBody>
            <a:bodyPr vert="horz" wrap="square" lIns="91440" tIns="45720" rIns="91440" bIns="45720" numCol="1" anchor="t" anchorCtr="0" compatLnSpc="1">
              <a:prstTxWarp prst="textNoShape">
                <a:avLst/>
              </a:prstTxWarp>
            </a:bodyPr>
            <a:lstStyle/>
            <a:p>
              <a:pPr defTabSz="913960"/>
              <a:endParaRPr lang="de-DE">
                <a:solidFill>
                  <a:srgbClr val="000000"/>
                </a:solidFill>
              </a:endParaRPr>
            </a:p>
          </p:txBody>
        </p:sp>
        <p:sp>
          <p:nvSpPr>
            <p:cNvPr id="40" name="Rectangle 57"/>
            <p:cNvSpPr>
              <a:spLocks noChangeArrowheads="1"/>
            </p:cNvSpPr>
            <p:nvPr/>
          </p:nvSpPr>
          <p:spPr bwMode="auto">
            <a:xfrm>
              <a:off x="7976201" y="5449730"/>
              <a:ext cx="157908" cy="295543"/>
            </a:xfrm>
            <a:prstGeom prst="rect">
              <a:avLst/>
            </a:prstGeom>
            <a:noFill/>
            <a:ln w="9525" cap="flat">
              <a:solidFill>
                <a:schemeClr val="tx2"/>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913960"/>
              <a:endParaRPr lang="de-DE">
                <a:solidFill>
                  <a:srgbClr val="000000"/>
                </a:solidFill>
              </a:endParaRPr>
            </a:p>
          </p:txBody>
        </p:sp>
        <p:sp>
          <p:nvSpPr>
            <p:cNvPr id="41" name="Rectangle 58"/>
            <p:cNvSpPr>
              <a:spLocks noChangeArrowheads="1"/>
            </p:cNvSpPr>
            <p:nvPr/>
          </p:nvSpPr>
          <p:spPr bwMode="auto">
            <a:xfrm>
              <a:off x="7976201" y="5460658"/>
              <a:ext cx="46263" cy="22342"/>
            </a:xfrm>
            <a:prstGeom prst="rect">
              <a:avLst/>
            </a:prstGeom>
            <a:solidFill>
              <a:srgbClr val="FFFFFF"/>
            </a:solidFill>
            <a:ln w="9525">
              <a:solidFill>
                <a:schemeClr val="tx2"/>
              </a:solidFill>
              <a:miter lim="800000"/>
              <a:headEnd/>
              <a:tailEnd/>
            </a:ln>
          </p:spPr>
          <p:txBody>
            <a:bodyPr vert="horz" wrap="square" lIns="91440" tIns="45720" rIns="91440" bIns="45720" numCol="1" anchor="t" anchorCtr="0" compatLnSpc="1">
              <a:prstTxWarp prst="textNoShape">
                <a:avLst/>
              </a:prstTxWarp>
            </a:bodyPr>
            <a:lstStyle/>
            <a:p>
              <a:pPr defTabSz="913960"/>
              <a:endParaRPr lang="de-DE">
                <a:solidFill>
                  <a:srgbClr val="000000"/>
                </a:solidFill>
              </a:endParaRPr>
            </a:p>
          </p:txBody>
        </p:sp>
        <p:sp>
          <p:nvSpPr>
            <p:cNvPr id="42" name="Rectangle 59"/>
            <p:cNvSpPr>
              <a:spLocks noChangeArrowheads="1"/>
            </p:cNvSpPr>
            <p:nvPr/>
          </p:nvSpPr>
          <p:spPr bwMode="auto">
            <a:xfrm>
              <a:off x="7976201" y="5460658"/>
              <a:ext cx="46263" cy="22342"/>
            </a:xfrm>
            <a:prstGeom prst="rect">
              <a:avLst/>
            </a:prstGeom>
            <a:noFill/>
            <a:ln w="9525" cap="flat">
              <a:solidFill>
                <a:schemeClr val="tx2"/>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913960"/>
              <a:endParaRPr lang="de-DE">
                <a:solidFill>
                  <a:srgbClr val="000000"/>
                </a:solidFill>
              </a:endParaRPr>
            </a:p>
          </p:txBody>
        </p:sp>
        <p:sp>
          <p:nvSpPr>
            <p:cNvPr id="43" name="Rectangle 60"/>
            <p:cNvSpPr>
              <a:spLocks noChangeArrowheads="1"/>
            </p:cNvSpPr>
            <p:nvPr/>
          </p:nvSpPr>
          <p:spPr bwMode="auto">
            <a:xfrm>
              <a:off x="8031434" y="5460658"/>
              <a:ext cx="46971" cy="22342"/>
            </a:xfrm>
            <a:prstGeom prst="rect">
              <a:avLst/>
            </a:prstGeom>
            <a:solidFill>
              <a:srgbClr val="FFFFFF"/>
            </a:solidFill>
            <a:ln w="9525">
              <a:solidFill>
                <a:schemeClr val="tx2"/>
              </a:solidFill>
              <a:miter lim="800000"/>
              <a:headEnd/>
              <a:tailEnd/>
            </a:ln>
          </p:spPr>
          <p:txBody>
            <a:bodyPr vert="horz" wrap="square" lIns="91440" tIns="45720" rIns="91440" bIns="45720" numCol="1" anchor="t" anchorCtr="0" compatLnSpc="1">
              <a:prstTxWarp prst="textNoShape">
                <a:avLst/>
              </a:prstTxWarp>
            </a:bodyPr>
            <a:lstStyle/>
            <a:p>
              <a:pPr defTabSz="913960"/>
              <a:endParaRPr lang="de-DE">
                <a:solidFill>
                  <a:srgbClr val="000000"/>
                </a:solidFill>
              </a:endParaRPr>
            </a:p>
          </p:txBody>
        </p:sp>
        <p:sp>
          <p:nvSpPr>
            <p:cNvPr id="44" name="Rectangle 61"/>
            <p:cNvSpPr>
              <a:spLocks noChangeArrowheads="1"/>
            </p:cNvSpPr>
            <p:nvPr/>
          </p:nvSpPr>
          <p:spPr bwMode="auto">
            <a:xfrm>
              <a:off x="8031434" y="5460658"/>
              <a:ext cx="46971" cy="22342"/>
            </a:xfrm>
            <a:prstGeom prst="rect">
              <a:avLst/>
            </a:prstGeom>
            <a:noFill/>
            <a:ln w="9525" cap="flat">
              <a:solidFill>
                <a:schemeClr val="tx2"/>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913960"/>
              <a:endParaRPr lang="de-DE">
                <a:solidFill>
                  <a:srgbClr val="000000"/>
                </a:solidFill>
              </a:endParaRPr>
            </a:p>
          </p:txBody>
        </p:sp>
        <p:sp>
          <p:nvSpPr>
            <p:cNvPr id="45" name="Rectangle 62"/>
            <p:cNvSpPr>
              <a:spLocks noChangeArrowheads="1"/>
            </p:cNvSpPr>
            <p:nvPr/>
          </p:nvSpPr>
          <p:spPr bwMode="auto">
            <a:xfrm>
              <a:off x="8087138" y="5460658"/>
              <a:ext cx="46971" cy="22342"/>
            </a:xfrm>
            <a:prstGeom prst="rect">
              <a:avLst/>
            </a:prstGeom>
            <a:solidFill>
              <a:srgbClr val="FFFFFF"/>
            </a:solidFill>
            <a:ln w="9525">
              <a:solidFill>
                <a:schemeClr val="tx2"/>
              </a:solidFill>
              <a:miter lim="800000"/>
              <a:headEnd/>
              <a:tailEnd/>
            </a:ln>
          </p:spPr>
          <p:txBody>
            <a:bodyPr vert="horz" wrap="square" lIns="91440" tIns="45720" rIns="91440" bIns="45720" numCol="1" anchor="t" anchorCtr="0" compatLnSpc="1">
              <a:prstTxWarp prst="textNoShape">
                <a:avLst/>
              </a:prstTxWarp>
            </a:bodyPr>
            <a:lstStyle/>
            <a:p>
              <a:pPr defTabSz="913960"/>
              <a:endParaRPr lang="de-DE">
                <a:solidFill>
                  <a:srgbClr val="000000"/>
                </a:solidFill>
              </a:endParaRPr>
            </a:p>
          </p:txBody>
        </p:sp>
        <p:sp>
          <p:nvSpPr>
            <p:cNvPr id="46" name="Rectangle 63"/>
            <p:cNvSpPr>
              <a:spLocks noChangeArrowheads="1"/>
            </p:cNvSpPr>
            <p:nvPr/>
          </p:nvSpPr>
          <p:spPr bwMode="auto">
            <a:xfrm>
              <a:off x="8087138" y="5460658"/>
              <a:ext cx="46971" cy="22342"/>
            </a:xfrm>
            <a:prstGeom prst="rect">
              <a:avLst/>
            </a:prstGeom>
            <a:noFill/>
            <a:ln w="9525" cap="flat">
              <a:solidFill>
                <a:schemeClr val="tx2"/>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913960"/>
              <a:endParaRPr lang="de-DE">
                <a:solidFill>
                  <a:srgbClr val="000000"/>
                </a:solidFill>
              </a:endParaRPr>
            </a:p>
          </p:txBody>
        </p:sp>
        <p:sp>
          <p:nvSpPr>
            <p:cNvPr id="47" name="Rectangle 64"/>
            <p:cNvSpPr>
              <a:spLocks noChangeArrowheads="1"/>
            </p:cNvSpPr>
            <p:nvPr/>
          </p:nvSpPr>
          <p:spPr bwMode="auto">
            <a:xfrm>
              <a:off x="7976201" y="5491742"/>
              <a:ext cx="46263" cy="21856"/>
            </a:xfrm>
            <a:prstGeom prst="rect">
              <a:avLst/>
            </a:prstGeom>
            <a:solidFill>
              <a:srgbClr val="FFFFFF"/>
            </a:solidFill>
            <a:ln w="9525">
              <a:solidFill>
                <a:schemeClr val="tx2"/>
              </a:solidFill>
              <a:miter lim="800000"/>
              <a:headEnd/>
              <a:tailEnd/>
            </a:ln>
          </p:spPr>
          <p:txBody>
            <a:bodyPr vert="horz" wrap="square" lIns="91440" tIns="45720" rIns="91440" bIns="45720" numCol="1" anchor="t" anchorCtr="0" compatLnSpc="1">
              <a:prstTxWarp prst="textNoShape">
                <a:avLst/>
              </a:prstTxWarp>
            </a:bodyPr>
            <a:lstStyle/>
            <a:p>
              <a:pPr defTabSz="913960"/>
              <a:endParaRPr lang="de-DE">
                <a:solidFill>
                  <a:srgbClr val="000000"/>
                </a:solidFill>
              </a:endParaRPr>
            </a:p>
          </p:txBody>
        </p:sp>
        <p:sp>
          <p:nvSpPr>
            <p:cNvPr id="48" name="Rectangle 65"/>
            <p:cNvSpPr>
              <a:spLocks noChangeArrowheads="1"/>
            </p:cNvSpPr>
            <p:nvPr/>
          </p:nvSpPr>
          <p:spPr bwMode="auto">
            <a:xfrm>
              <a:off x="7976201" y="5491742"/>
              <a:ext cx="46263" cy="21856"/>
            </a:xfrm>
            <a:prstGeom prst="rect">
              <a:avLst/>
            </a:prstGeom>
            <a:noFill/>
            <a:ln w="9525" cap="flat">
              <a:solidFill>
                <a:schemeClr val="tx2"/>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913960"/>
              <a:endParaRPr lang="de-DE">
                <a:solidFill>
                  <a:srgbClr val="000000"/>
                </a:solidFill>
              </a:endParaRPr>
            </a:p>
          </p:txBody>
        </p:sp>
        <p:sp>
          <p:nvSpPr>
            <p:cNvPr id="49" name="Rectangle 66"/>
            <p:cNvSpPr>
              <a:spLocks noChangeArrowheads="1"/>
            </p:cNvSpPr>
            <p:nvPr/>
          </p:nvSpPr>
          <p:spPr bwMode="auto">
            <a:xfrm>
              <a:off x="8031434" y="5491742"/>
              <a:ext cx="46971" cy="21856"/>
            </a:xfrm>
            <a:prstGeom prst="rect">
              <a:avLst/>
            </a:prstGeom>
            <a:solidFill>
              <a:srgbClr val="FFFFFF"/>
            </a:solidFill>
            <a:ln w="9525">
              <a:solidFill>
                <a:schemeClr val="tx2"/>
              </a:solidFill>
              <a:miter lim="800000"/>
              <a:headEnd/>
              <a:tailEnd/>
            </a:ln>
          </p:spPr>
          <p:txBody>
            <a:bodyPr vert="horz" wrap="square" lIns="91440" tIns="45720" rIns="91440" bIns="45720" numCol="1" anchor="t" anchorCtr="0" compatLnSpc="1">
              <a:prstTxWarp prst="textNoShape">
                <a:avLst/>
              </a:prstTxWarp>
            </a:bodyPr>
            <a:lstStyle/>
            <a:p>
              <a:pPr defTabSz="913960"/>
              <a:endParaRPr lang="de-DE">
                <a:solidFill>
                  <a:srgbClr val="000000"/>
                </a:solidFill>
              </a:endParaRPr>
            </a:p>
          </p:txBody>
        </p:sp>
        <p:sp>
          <p:nvSpPr>
            <p:cNvPr id="50" name="Rectangle 67"/>
            <p:cNvSpPr>
              <a:spLocks noChangeArrowheads="1"/>
            </p:cNvSpPr>
            <p:nvPr/>
          </p:nvSpPr>
          <p:spPr bwMode="auto">
            <a:xfrm>
              <a:off x="8031434" y="5491742"/>
              <a:ext cx="46971" cy="21856"/>
            </a:xfrm>
            <a:prstGeom prst="rect">
              <a:avLst/>
            </a:prstGeom>
            <a:noFill/>
            <a:ln w="9525" cap="flat">
              <a:solidFill>
                <a:schemeClr val="tx2"/>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913960"/>
              <a:endParaRPr lang="de-DE">
                <a:solidFill>
                  <a:srgbClr val="000000"/>
                </a:solidFill>
              </a:endParaRPr>
            </a:p>
          </p:txBody>
        </p:sp>
        <p:sp>
          <p:nvSpPr>
            <p:cNvPr id="51" name="Rectangle 68"/>
            <p:cNvSpPr>
              <a:spLocks noChangeArrowheads="1"/>
            </p:cNvSpPr>
            <p:nvPr/>
          </p:nvSpPr>
          <p:spPr bwMode="auto">
            <a:xfrm>
              <a:off x="8087138" y="5491742"/>
              <a:ext cx="46971" cy="21856"/>
            </a:xfrm>
            <a:prstGeom prst="rect">
              <a:avLst/>
            </a:prstGeom>
            <a:solidFill>
              <a:srgbClr val="FFFFFF"/>
            </a:solidFill>
            <a:ln w="9525">
              <a:solidFill>
                <a:schemeClr val="tx2"/>
              </a:solidFill>
              <a:miter lim="800000"/>
              <a:headEnd/>
              <a:tailEnd/>
            </a:ln>
          </p:spPr>
          <p:txBody>
            <a:bodyPr vert="horz" wrap="square" lIns="91440" tIns="45720" rIns="91440" bIns="45720" numCol="1" anchor="t" anchorCtr="0" compatLnSpc="1">
              <a:prstTxWarp prst="textNoShape">
                <a:avLst/>
              </a:prstTxWarp>
            </a:bodyPr>
            <a:lstStyle/>
            <a:p>
              <a:pPr defTabSz="913960"/>
              <a:endParaRPr lang="de-DE">
                <a:solidFill>
                  <a:srgbClr val="000000"/>
                </a:solidFill>
              </a:endParaRPr>
            </a:p>
          </p:txBody>
        </p:sp>
        <p:sp>
          <p:nvSpPr>
            <p:cNvPr id="52" name="Rectangle 69"/>
            <p:cNvSpPr>
              <a:spLocks noChangeArrowheads="1"/>
            </p:cNvSpPr>
            <p:nvPr/>
          </p:nvSpPr>
          <p:spPr bwMode="auto">
            <a:xfrm>
              <a:off x="8087138" y="5491742"/>
              <a:ext cx="46971" cy="21856"/>
            </a:xfrm>
            <a:prstGeom prst="rect">
              <a:avLst/>
            </a:prstGeom>
            <a:noFill/>
            <a:ln w="9525" cap="flat">
              <a:solidFill>
                <a:schemeClr val="tx2"/>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913960"/>
              <a:endParaRPr lang="de-DE">
                <a:solidFill>
                  <a:srgbClr val="000000"/>
                </a:solidFill>
              </a:endParaRPr>
            </a:p>
          </p:txBody>
        </p:sp>
        <p:sp>
          <p:nvSpPr>
            <p:cNvPr id="53" name="Rectangle 70"/>
            <p:cNvSpPr>
              <a:spLocks noChangeArrowheads="1"/>
            </p:cNvSpPr>
            <p:nvPr/>
          </p:nvSpPr>
          <p:spPr bwMode="auto">
            <a:xfrm>
              <a:off x="7976201" y="5522098"/>
              <a:ext cx="46263" cy="22342"/>
            </a:xfrm>
            <a:prstGeom prst="rect">
              <a:avLst/>
            </a:prstGeom>
            <a:solidFill>
              <a:srgbClr val="FFFFFF"/>
            </a:solidFill>
            <a:ln w="9525">
              <a:solidFill>
                <a:schemeClr val="tx2"/>
              </a:solidFill>
              <a:miter lim="800000"/>
              <a:headEnd/>
              <a:tailEnd/>
            </a:ln>
          </p:spPr>
          <p:txBody>
            <a:bodyPr vert="horz" wrap="square" lIns="91440" tIns="45720" rIns="91440" bIns="45720" numCol="1" anchor="t" anchorCtr="0" compatLnSpc="1">
              <a:prstTxWarp prst="textNoShape">
                <a:avLst/>
              </a:prstTxWarp>
            </a:bodyPr>
            <a:lstStyle/>
            <a:p>
              <a:pPr defTabSz="913960"/>
              <a:endParaRPr lang="de-DE">
                <a:solidFill>
                  <a:srgbClr val="000000"/>
                </a:solidFill>
              </a:endParaRPr>
            </a:p>
          </p:txBody>
        </p:sp>
        <p:sp>
          <p:nvSpPr>
            <p:cNvPr id="54" name="Rectangle 71"/>
            <p:cNvSpPr>
              <a:spLocks noChangeArrowheads="1"/>
            </p:cNvSpPr>
            <p:nvPr/>
          </p:nvSpPr>
          <p:spPr bwMode="auto">
            <a:xfrm>
              <a:off x="7976201" y="5522098"/>
              <a:ext cx="46263" cy="22342"/>
            </a:xfrm>
            <a:prstGeom prst="rect">
              <a:avLst/>
            </a:prstGeom>
            <a:noFill/>
            <a:ln w="9525" cap="flat">
              <a:solidFill>
                <a:schemeClr val="tx2"/>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913960"/>
              <a:endParaRPr lang="de-DE">
                <a:solidFill>
                  <a:srgbClr val="000000"/>
                </a:solidFill>
              </a:endParaRPr>
            </a:p>
          </p:txBody>
        </p:sp>
        <p:sp>
          <p:nvSpPr>
            <p:cNvPr id="55" name="Rectangle 72"/>
            <p:cNvSpPr>
              <a:spLocks noChangeArrowheads="1"/>
            </p:cNvSpPr>
            <p:nvPr/>
          </p:nvSpPr>
          <p:spPr bwMode="auto">
            <a:xfrm>
              <a:off x="8031434" y="5522098"/>
              <a:ext cx="46971" cy="22342"/>
            </a:xfrm>
            <a:prstGeom prst="rect">
              <a:avLst/>
            </a:prstGeom>
            <a:solidFill>
              <a:srgbClr val="FFFFFF"/>
            </a:solidFill>
            <a:ln w="9525">
              <a:solidFill>
                <a:schemeClr val="tx2"/>
              </a:solidFill>
              <a:miter lim="800000"/>
              <a:headEnd/>
              <a:tailEnd/>
            </a:ln>
          </p:spPr>
          <p:txBody>
            <a:bodyPr vert="horz" wrap="square" lIns="91440" tIns="45720" rIns="91440" bIns="45720" numCol="1" anchor="t" anchorCtr="0" compatLnSpc="1">
              <a:prstTxWarp prst="textNoShape">
                <a:avLst/>
              </a:prstTxWarp>
            </a:bodyPr>
            <a:lstStyle/>
            <a:p>
              <a:pPr defTabSz="913960"/>
              <a:endParaRPr lang="de-DE">
                <a:solidFill>
                  <a:srgbClr val="000000"/>
                </a:solidFill>
              </a:endParaRPr>
            </a:p>
          </p:txBody>
        </p:sp>
        <p:sp>
          <p:nvSpPr>
            <p:cNvPr id="56" name="Rectangle 73"/>
            <p:cNvSpPr>
              <a:spLocks noChangeArrowheads="1"/>
            </p:cNvSpPr>
            <p:nvPr/>
          </p:nvSpPr>
          <p:spPr bwMode="auto">
            <a:xfrm>
              <a:off x="8031434" y="5522098"/>
              <a:ext cx="46971" cy="22342"/>
            </a:xfrm>
            <a:prstGeom prst="rect">
              <a:avLst/>
            </a:prstGeom>
            <a:noFill/>
            <a:ln w="9525" cap="flat">
              <a:solidFill>
                <a:schemeClr val="tx2"/>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913960"/>
              <a:endParaRPr lang="de-DE">
                <a:solidFill>
                  <a:srgbClr val="000000"/>
                </a:solidFill>
              </a:endParaRPr>
            </a:p>
          </p:txBody>
        </p:sp>
        <p:sp>
          <p:nvSpPr>
            <p:cNvPr id="57" name="Rectangle 74"/>
            <p:cNvSpPr>
              <a:spLocks noChangeArrowheads="1"/>
            </p:cNvSpPr>
            <p:nvPr/>
          </p:nvSpPr>
          <p:spPr bwMode="auto">
            <a:xfrm>
              <a:off x="8087138" y="5522098"/>
              <a:ext cx="46971" cy="22342"/>
            </a:xfrm>
            <a:prstGeom prst="rect">
              <a:avLst/>
            </a:prstGeom>
            <a:solidFill>
              <a:srgbClr val="FFFFFF"/>
            </a:solidFill>
            <a:ln w="9525">
              <a:solidFill>
                <a:schemeClr val="tx2"/>
              </a:solidFill>
              <a:miter lim="800000"/>
              <a:headEnd/>
              <a:tailEnd/>
            </a:ln>
          </p:spPr>
          <p:txBody>
            <a:bodyPr vert="horz" wrap="square" lIns="91440" tIns="45720" rIns="91440" bIns="45720" numCol="1" anchor="t" anchorCtr="0" compatLnSpc="1">
              <a:prstTxWarp prst="textNoShape">
                <a:avLst/>
              </a:prstTxWarp>
            </a:bodyPr>
            <a:lstStyle/>
            <a:p>
              <a:pPr defTabSz="913960"/>
              <a:endParaRPr lang="de-DE">
                <a:solidFill>
                  <a:srgbClr val="000000"/>
                </a:solidFill>
              </a:endParaRPr>
            </a:p>
          </p:txBody>
        </p:sp>
        <p:sp>
          <p:nvSpPr>
            <p:cNvPr id="58" name="Rectangle 75"/>
            <p:cNvSpPr>
              <a:spLocks noChangeArrowheads="1"/>
            </p:cNvSpPr>
            <p:nvPr/>
          </p:nvSpPr>
          <p:spPr bwMode="auto">
            <a:xfrm>
              <a:off x="8087138" y="5522098"/>
              <a:ext cx="46971" cy="22342"/>
            </a:xfrm>
            <a:prstGeom prst="rect">
              <a:avLst/>
            </a:prstGeom>
            <a:noFill/>
            <a:ln w="9525" cap="flat">
              <a:solidFill>
                <a:schemeClr val="tx2"/>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913960"/>
              <a:endParaRPr lang="de-DE">
                <a:solidFill>
                  <a:srgbClr val="000000"/>
                </a:solidFill>
              </a:endParaRPr>
            </a:p>
          </p:txBody>
        </p:sp>
        <p:sp>
          <p:nvSpPr>
            <p:cNvPr id="59" name="Rectangle 76"/>
            <p:cNvSpPr>
              <a:spLocks noChangeArrowheads="1"/>
            </p:cNvSpPr>
            <p:nvPr/>
          </p:nvSpPr>
          <p:spPr bwMode="auto">
            <a:xfrm>
              <a:off x="7976201" y="5552454"/>
              <a:ext cx="46263" cy="22342"/>
            </a:xfrm>
            <a:prstGeom prst="rect">
              <a:avLst/>
            </a:prstGeom>
            <a:solidFill>
              <a:srgbClr val="FFFFFF"/>
            </a:solidFill>
            <a:ln w="9525">
              <a:solidFill>
                <a:schemeClr val="tx2"/>
              </a:solidFill>
              <a:miter lim="800000"/>
              <a:headEnd/>
              <a:tailEnd/>
            </a:ln>
          </p:spPr>
          <p:txBody>
            <a:bodyPr vert="horz" wrap="square" lIns="91440" tIns="45720" rIns="91440" bIns="45720" numCol="1" anchor="t" anchorCtr="0" compatLnSpc="1">
              <a:prstTxWarp prst="textNoShape">
                <a:avLst/>
              </a:prstTxWarp>
            </a:bodyPr>
            <a:lstStyle/>
            <a:p>
              <a:pPr defTabSz="913960"/>
              <a:endParaRPr lang="de-DE">
                <a:solidFill>
                  <a:srgbClr val="000000"/>
                </a:solidFill>
              </a:endParaRPr>
            </a:p>
          </p:txBody>
        </p:sp>
        <p:sp>
          <p:nvSpPr>
            <p:cNvPr id="60" name="Rectangle 77"/>
            <p:cNvSpPr>
              <a:spLocks noChangeArrowheads="1"/>
            </p:cNvSpPr>
            <p:nvPr/>
          </p:nvSpPr>
          <p:spPr bwMode="auto">
            <a:xfrm>
              <a:off x="7976201" y="5552454"/>
              <a:ext cx="46263" cy="22342"/>
            </a:xfrm>
            <a:prstGeom prst="rect">
              <a:avLst/>
            </a:prstGeom>
            <a:noFill/>
            <a:ln w="9525" cap="flat">
              <a:solidFill>
                <a:schemeClr val="tx2"/>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913960"/>
              <a:endParaRPr lang="de-DE">
                <a:solidFill>
                  <a:srgbClr val="000000"/>
                </a:solidFill>
              </a:endParaRPr>
            </a:p>
          </p:txBody>
        </p:sp>
        <p:sp>
          <p:nvSpPr>
            <p:cNvPr id="61" name="Rectangle 78"/>
            <p:cNvSpPr>
              <a:spLocks noChangeArrowheads="1"/>
            </p:cNvSpPr>
            <p:nvPr/>
          </p:nvSpPr>
          <p:spPr bwMode="auto">
            <a:xfrm>
              <a:off x="8031434" y="5552454"/>
              <a:ext cx="46971" cy="22342"/>
            </a:xfrm>
            <a:prstGeom prst="rect">
              <a:avLst/>
            </a:prstGeom>
            <a:solidFill>
              <a:srgbClr val="FFFFFF"/>
            </a:solidFill>
            <a:ln w="9525">
              <a:solidFill>
                <a:schemeClr val="tx2"/>
              </a:solidFill>
              <a:miter lim="800000"/>
              <a:headEnd/>
              <a:tailEnd/>
            </a:ln>
          </p:spPr>
          <p:txBody>
            <a:bodyPr vert="horz" wrap="square" lIns="91440" tIns="45720" rIns="91440" bIns="45720" numCol="1" anchor="t" anchorCtr="0" compatLnSpc="1">
              <a:prstTxWarp prst="textNoShape">
                <a:avLst/>
              </a:prstTxWarp>
            </a:bodyPr>
            <a:lstStyle/>
            <a:p>
              <a:pPr defTabSz="913960"/>
              <a:endParaRPr lang="de-DE">
                <a:solidFill>
                  <a:srgbClr val="000000"/>
                </a:solidFill>
              </a:endParaRPr>
            </a:p>
          </p:txBody>
        </p:sp>
        <p:sp>
          <p:nvSpPr>
            <p:cNvPr id="62" name="Rectangle 79"/>
            <p:cNvSpPr>
              <a:spLocks noChangeArrowheads="1"/>
            </p:cNvSpPr>
            <p:nvPr/>
          </p:nvSpPr>
          <p:spPr bwMode="auto">
            <a:xfrm>
              <a:off x="8031434" y="5552454"/>
              <a:ext cx="46971" cy="22342"/>
            </a:xfrm>
            <a:prstGeom prst="rect">
              <a:avLst/>
            </a:prstGeom>
            <a:noFill/>
            <a:ln w="9525" cap="flat">
              <a:solidFill>
                <a:schemeClr val="tx2"/>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913960"/>
              <a:endParaRPr lang="de-DE">
                <a:solidFill>
                  <a:srgbClr val="000000"/>
                </a:solidFill>
              </a:endParaRPr>
            </a:p>
          </p:txBody>
        </p:sp>
        <p:sp>
          <p:nvSpPr>
            <p:cNvPr id="63" name="Rectangle 80"/>
            <p:cNvSpPr>
              <a:spLocks noChangeArrowheads="1"/>
            </p:cNvSpPr>
            <p:nvPr/>
          </p:nvSpPr>
          <p:spPr bwMode="auto">
            <a:xfrm>
              <a:off x="8087138" y="5552454"/>
              <a:ext cx="46971" cy="22342"/>
            </a:xfrm>
            <a:prstGeom prst="rect">
              <a:avLst/>
            </a:prstGeom>
            <a:solidFill>
              <a:srgbClr val="FFFFFF"/>
            </a:solidFill>
            <a:ln w="9525">
              <a:solidFill>
                <a:schemeClr val="tx2"/>
              </a:solidFill>
              <a:miter lim="800000"/>
              <a:headEnd/>
              <a:tailEnd/>
            </a:ln>
          </p:spPr>
          <p:txBody>
            <a:bodyPr vert="horz" wrap="square" lIns="91440" tIns="45720" rIns="91440" bIns="45720" numCol="1" anchor="t" anchorCtr="0" compatLnSpc="1">
              <a:prstTxWarp prst="textNoShape">
                <a:avLst/>
              </a:prstTxWarp>
            </a:bodyPr>
            <a:lstStyle/>
            <a:p>
              <a:pPr defTabSz="913960"/>
              <a:endParaRPr lang="de-DE">
                <a:solidFill>
                  <a:srgbClr val="000000"/>
                </a:solidFill>
              </a:endParaRPr>
            </a:p>
          </p:txBody>
        </p:sp>
        <p:sp>
          <p:nvSpPr>
            <p:cNvPr id="64" name="Rectangle 81"/>
            <p:cNvSpPr>
              <a:spLocks noChangeArrowheads="1"/>
            </p:cNvSpPr>
            <p:nvPr/>
          </p:nvSpPr>
          <p:spPr bwMode="auto">
            <a:xfrm>
              <a:off x="8087138" y="5552454"/>
              <a:ext cx="46971" cy="22342"/>
            </a:xfrm>
            <a:prstGeom prst="rect">
              <a:avLst/>
            </a:prstGeom>
            <a:noFill/>
            <a:ln w="9525" cap="flat">
              <a:solidFill>
                <a:schemeClr val="tx2"/>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913960"/>
              <a:endParaRPr lang="de-DE">
                <a:solidFill>
                  <a:srgbClr val="000000"/>
                </a:solidFill>
              </a:endParaRPr>
            </a:p>
          </p:txBody>
        </p:sp>
        <p:sp>
          <p:nvSpPr>
            <p:cNvPr id="65" name="Rectangle 82"/>
            <p:cNvSpPr>
              <a:spLocks noChangeArrowheads="1"/>
            </p:cNvSpPr>
            <p:nvPr/>
          </p:nvSpPr>
          <p:spPr bwMode="auto">
            <a:xfrm>
              <a:off x="7976201" y="5583538"/>
              <a:ext cx="46263" cy="21856"/>
            </a:xfrm>
            <a:prstGeom prst="rect">
              <a:avLst/>
            </a:prstGeom>
            <a:solidFill>
              <a:srgbClr val="FFFFFF"/>
            </a:solidFill>
            <a:ln w="9525">
              <a:solidFill>
                <a:schemeClr val="tx2"/>
              </a:solidFill>
              <a:miter lim="800000"/>
              <a:headEnd/>
              <a:tailEnd/>
            </a:ln>
          </p:spPr>
          <p:txBody>
            <a:bodyPr vert="horz" wrap="square" lIns="91440" tIns="45720" rIns="91440" bIns="45720" numCol="1" anchor="t" anchorCtr="0" compatLnSpc="1">
              <a:prstTxWarp prst="textNoShape">
                <a:avLst/>
              </a:prstTxWarp>
            </a:bodyPr>
            <a:lstStyle/>
            <a:p>
              <a:pPr defTabSz="913960"/>
              <a:endParaRPr lang="de-DE">
                <a:solidFill>
                  <a:srgbClr val="000000"/>
                </a:solidFill>
              </a:endParaRPr>
            </a:p>
          </p:txBody>
        </p:sp>
        <p:sp>
          <p:nvSpPr>
            <p:cNvPr id="66" name="Rectangle 83"/>
            <p:cNvSpPr>
              <a:spLocks noChangeArrowheads="1"/>
            </p:cNvSpPr>
            <p:nvPr/>
          </p:nvSpPr>
          <p:spPr bwMode="auto">
            <a:xfrm>
              <a:off x="7976201" y="5583538"/>
              <a:ext cx="46263" cy="21856"/>
            </a:xfrm>
            <a:prstGeom prst="rect">
              <a:avLst/>
            </a:prstGeom>
            <a:noFill/>
            <a:ln w="9525" cap="flat">
              <a:solidFill>
                <a:schemeClr val="tx2"/>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913960"/>
              <a:endParaRPr lang="de-DE">
                <a:solidFill>
                  <a:srgbClr val="000000"/>
                </a:solidFill>
              </a:endParaRPr>
            </a:p>
          </p:txBody>
        </p:sp>
        <p:sp>
          <p:nvSpPr>
            <p:cNvPr id="67" name="Rectangle 84"/>
            <p:cNvSpPr>
              <a:spLocks noChangeArrowheads="1"/>
            </p:cNvSpPr>
            <p:nvPr/>
          </p:nvSpPr>
          <p:spPr bwMode="auto">
            <a:xfrm>
              <a:off x="8031434" y="5583538"/>
              <a:ext cx="46971" cy="21856"/>
            </a:xfrm>
            <a:prstGeom prst="rect">
              <a:avLst/>
            </a:prstGeom>
            <a:solidFill>
              <a:srgbClr val="FFFFFF"/>
            </a:solidFill>
            <a:ln w="9525">
              <a:solidFill>
                <a:schemeClr val="tx2"/>
              </a:solidFill>
              <a:miter lim="800000"/>
              <a:headEnd/>
              <a:tailEnd/>
            </a:ln>
          </p:spPr>
          <p:txBody>
            <a:bodyPr vert="horz" wrap="square" lIns="91440" tIns="45720" rIns="91440" bIns="45720" numCol="1" anchor="t" anchorCtr="0" compatLnSpc="1">
              <a:prstTxWarp prst="textNoShape">
                <a:avLst/>
              </a:prstTxWarp>
            </a:bodyPr>
            <a:lstStyle/>
            <a:p>
              <a:pPr defTabSz="913960"/>
              <a:endParaRPr lang="de-DE">
                <a:solidFill>
                  <a:srgbClr val="000000"/>
                </a:solidFill>
              </a:endParaRPr>
            </a:p>
          </p:txBody>
        </p:sp>
        <p:sp>
          <p:nvSpPr>
            <p:cNvPr id="68" name="Rectangle 85"/>
            <p:cNvSpPr>
              <a:spLocks noChangeArrowheads="1"/>
            </p:cNvSpPr>
            <p:nvPr/>
          </p:nvSpPr>
          <p:spPr bwMode="auto">
            <a:xfrm>
              <a:off x="8031434" y="5583538"/>
              <a:ext cx="46971" cy="21856"/>
            </a:xfrm>
            <a:prstGeom prst="rect">
              <a:avLst/>
            </a:prstGeom>
            <a:noFill/>
            <a:ln w="9525" cap="flat">
              <a:solidFill>
                <a:schemeClr val="tx2"/>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913960"/>
              <a:endParaRPr lang="de-DE">
                <a:solidFill>
                  <a:srgbClr val="000000"/>
                </a:solidFill>
              </a:endParaRPr>
            </a:p>
          </p:txBody>
        </p:sp>
        <p:sp>
          <p:nvSpPr>
            <p:cNvPr id="69" name="Rectangle 86"/>
            <p:cNvSpPr>
              <a:spLocks noChangeArrowheads="1"/>
            </p:cNvSpPr>
            <p:nvPr/>
          </p:nvSpPr>
          <p:spPr bwMode="auto">
            <a:xfrm>
              <a:off x="8087138" y="5583538"/>
              <a:ext cx="46971" cy="21856"/>
            </a:xfrm>
            <a:prstGeom prst="rect">
              <a:avLst/>
            </a:prstGeom>
            <a:solidFill>
              <a:srgbClr val="FFFFFF"/>
            </a:solidFill>
            <a:ln w="9525">
              <a:solidFill>
                <a:schemeClr val="tx2"/>
              </a:solidFill>
              <a:miter lim="800000"/>
              <a:headEnd/>
              <a:tailEnd/>
            </a:ln>
          </p:spPr>
          <p:txBody>
            <a:bodyPr vert="horz" wrap="square" lIns="91440" tIns="45720" rIns="91440" bIns="45720" numCol="1" anchor="t" anchorCtr="0" compatLnSpc="1">
              <a:prstTxWarp prst="textNoShape">
                <a:avLst/>
              </a:prstTxWarp>
            </a:bodyPr>
            <a:lstStyle/>
            <a:p>
              <a:pPr defTabSz="913960"/>
              <a:endParaRPr lang="de-DE">
                <a:solidFill>
                  <a:srgbClr val="000000"/>
                </a:solidFill>
              </a:endParaRPr>
            </a:p>
          </p:txBody>
        </p:sp>
        <p:sp>
          <p:nvSpPr>
            <p:cNvPr id="70" name="Rectangle 87"/>
            <p:cNvSpPr>
              <a:spLocks noChangeArrowheads="1"/>
            </p:cNvSpPr>
            <p:nvPr/>
          </p:nvSpPr>
          <p:spPr bwMode="auto">
            <a:xfrm>
              <a:off x="8087138" y="5583538"/>
              <a:ext cx="46971" cy="21856"/>
            </a:xfrm>
            <a:prstGeom prst="rect">
              <a:avLst/>
            </a:prstGeom>
            <a:noFill/>
            <a:ln w="9525" cap="flat">
              <a:solidFill>
                <a:schemeClr val="tx2"/>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913960"/>
              <a:endParaRPr lang="de-DE">
                <a:solidFill>
                  <a:srgbClr val="000000"/>
                </a:solidFill>
              </a:endParaRPr>
            </a:p>
          </p:txBody>
        </p:sp>
        <p:sp>
          <p:nvSpPr>
            <p:cNvPr id="71" name="Rectangle 88"/>
            <p:cNvSpPr>
              <a:spLocks noChangeArrowheads="1"/>
            </p:cNvSpPr>
            <p:nvPr/>
          </p:nvSpPr>
          <p:spPr bwMode="auto">
            <a:xfrm>
              <a:off x="7976201" y="5613894"/>
              <a:ext cx="46263" cy="22342"/>
            </a:xfrm>
            <a:prstGeom prst="rect">
              <a:avLst/>
            </a:prstGeom>
            <a:solidFill>
              <a:srgbClr val="FFFFFF"/>
            </a:solidFill>
            <a:ln w="9525">
              <a:solidFill>
                <a:schemeClr val="tx2"/>
              </a:solidFill>
              <a:miter lim="800000"/>
              <a:headEnd/>
              <a:tailEnd/>
            </a:ln>
          </p:spPr>
          <p:txBody>
            <a:bodyPr vert="horz" wrap="square" lIns="91440" tIns="45720" rIns="91440" bIns="45720" numCol="1" anchor="t" anchorCtr="0" compatLnSpc="1">
              <a:prstTxWarp prst="textNoShape">
                <a:avLst/>
              </a:prstTxWarp>
            </a:bodyPr>
            <a:lstStyle/>
            <a:p>
              <a:pPr defTabSz="913960"/>
              <a:endParaRPr lang="de-DE">
                <a:solidFill>
                  <a:srgbClr val="000000"/>
                </a:solidFill>
              </a:endParaRPr>
            </a:p>
          </p:txBody>
        </p:sp>
        <p:sp>
          <p:nvSpPr>
            <p:cNvPr id="72" name="Rectangle 89"/>
            <p:cNvSpPr>
              <a:spLocks noChangeArrowheads="1"/>
            </p:cNvSpPr>
            <p:nvPr/>
          </p:nvSpPr>
          <p:spPr bwMode="auto">
            <a:xfrm>
              <a:off x="7976201" y="5613894"/>
              <a:ext cx="46263" cy="22342"/>
            </a:xfrm>
            <a:prstGeom prst="rect">
              <a:avLst/>
            </a:prstGeom>
            <a:noFill/>
            <a:ln w="9525" cap="flat">
              <a:solidFill>
                <a:schemeClr val="tx2"/>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913960"/>
              <a:endParaRPr lang="de-DE">
                <a:solidFill>
                  <a:srgbClr val="000000"/>
                </a:solidFill>
              </a:endParaRPr>
            </a:p>
          </p:txBody>
        </p:sp>
        <p:sp>
          <p:nvSpPr>
            <p:cNvPr id="73" name="Rectangle 90"/>
            <p:cNvSpPr>
              <a:spLocks noChangeArrowheads="1"/>
            </p:cNvSpPr>
            <p:nvPr/>
          </p:nvSpPr>
          <p:spPr bwMode="auto">
            <a:xfrm>
              <a:off x="8031434" y="5613894"/>
              <a:ext cx="46971" cy="22342"/>
            </a:xfrm>
            <a:prstGeom prst="rect">
              <a:avLst/>
            </a:prstGeom>
            <a:solidFill>
              <a:srgbClr val="FFFFFF"/>
            </a:solidFill>
            <a:ln w="9525">
              <a:solidFill>
                <a:schemeClr val="tx2"/>
              </a:solidFill>
              <a:miter lim="800000"/>
              <a:headEnd/>
              <a:tailEnd/>
            </a:ln>
          </p:spPr>
          <p:txBody>
            <a:bodyPr vert="horz" wrap="square" lIns="91440" tIns="45720" rIns="91440" bIns="45720" numCol="1" anchor="t" anchorCtr="0" compatLnSpc="1">
              <a:prstTxWarp prst="textNoShape">
                <a:avLst/>
              </a:prstTxWarp>
            </a:bodyPr>
            <a:lstStyle/>
            <a:p>
              <a:pPr defTabSz="913960"/>
              <a:endParaRPr lang="de-DE">
                <a:solidFill>
                  <a:srgbClr val="000000"/>
                </a:solidFill>
              </a:endParaRPr>
            </a:p>
          </p:txBody>
        </p:sp>
        <p:sp>
          <p:nvSpPr>
            <p:cNvPr id="74" name="Rectangle 91"/>
            <p:cNvSpPr>
              <a:spLocks noChangeArrowheads="1"/>
            </p:cNvSpPr>
            <p:nvPr/>
          </p:nvSpPr>
          <p:spPr bwMode="auto">
            <a:xfrm>
              <a:off x="8031434" y="5613894"/>
              <a:ext cx="46971" cy="22342"/>
            </a:xfrm>
            <a:prstGeom prst="rect">
              <a:avLst/>
            </a:prstGeom>
            <a:noFill/>
            <a:ln w="9525" cap="flat">
              <a:solidFill>
                <a:schemeClr val="tx2"/>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913960"/>
              <a:endParaRPr lang="de-DE">
                <a:solidFill>
                  <a:srgbClr val="000000"/>
                </a:solidFill>
              </a:endParaRPr>
            </a:p>
          </p:txBody>
        </p:sp>
        <p:sp>
          <p:nvSpPr>
            <p:cNvPr id="75" name="Rectangle 92"/>
            <p:cNvSpPr>
              <a:spLocks noChangeArrowheads="1"/>
            </p:cNvSpPr>
            <p:nvPr/>
          </p:nvSpPr>
          <p:spPr bwMode="auto">
            <a:xfrm>
              <a:off x="7976201" y="5644249"/>
              <a:ext cx="46263" cy="22342"/>
            </a:xfrm>
            <a:prstGeom prst="rect">
              <a:avLst/>
            </a:prstGeom>
            <a:solidFill>
              <a:srgbClr val="FFFFFF"/>
            </a:solidFill>
            <a:ln w="9525">
              <a:solidFill>
                <a:schemeClr val="tx2"/>
              </a:solidFill>
              <a:miter lim="800000"/>
              <a:headEnd/>
              <a:tailEnd/>
            </a:ln>
          </p:spPr>
          <p:txBody>
            <a:bodyPr vert="horz" wrap="square" lIns="91440" tIns="45720" rIns="91440" bIns="45720" numCol="1" anchor="t" anchorCtr="0" compatLnSpc="1">
              <a:prstTxWarp prst="textNoShape">
                <a:avLst/>
              </a:prstTxWarp>
            </a:bodyPr>
            <a:lstStyle/>
            <a:p>
              <a:pPr defTabSz="913960"/>
              <a:endParaRPr lang="de-DE">
                <a:solidFill>
                  <a:srgbClr val="000000"/>
                </a:solidFill>
              </a:endParaRPr>
            </a:p>
          </p:txBody>
        </p:sp>
        <p:sp>
          <p:nvSpPr>
            <p:cNvPr id="76" name="Rectangle 93"/>
            <p:cNvSpPr>
              <a:spLocks noChangeArrowheads="1"/>
            </p:cNvSpPr>
            <p:nvPr/>
          </p:nvSpPr>
          <p:spPr bwMode="auto">
            <a:xfrm>
              <a:off x="7976201" y="5644249"/>
              <a:ext cx="46263" cy="22342"/>
            </a:xfrm>
            <a:prstGeom prst="rect">
              <a:avLst/>
            </a:prstGeom>
            <a:noFill/>
            <a:ln w="9525" cap="flat">
              <a:solidFill>
                <a:schemeClr val="tx2"/>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913960"/>
              <a:endParaRPr lang="de-DE">
                <a:solidFill>
                  <a:srgbClr val="000000"/>
                </a:solidFill>
              </a:endParaRPr>
            </a:p>
          </p:txBody>
        </p:sp>
        <p:sp>
          <p:nvSpPr>
            <p:cNvPr id="77" name="Rectangle 94"/>
            <p:cNvSpPr>
              <a:spLocks noChangeArrowheads="1"/>
            </p:cNvSpPr>
            <p:nvPr/>
          </p:nvSpPr>
          <p:spPr bwMode="auto">
            <a:xfrm>
              <a:off x="8031434" y="5644249"/>
              <a:ext cx="46971" cy="22342"/>
            </a:xfrm>
            <a:prstGeom prst="rect">
              <a:avLst/>
            </a:prstGeom>
            <a:solidFill>
              <a:srgbClr val="FFFFFF"/>
            </a:solidFill>
            <a:ln w="9525">
              <a:solidFill>
                <a:schemeClr val="tx2"/>
              </a:solidFill>
              <a:miter lim="800000"/>
              <a:headEnd/>
              <a:tailEnd/>
            </a:ln>
          </p:spPr>
          <p:txBody>
            <a:bodyPr vert="horz" wrap="square" lIns="91440" tIns="45720" rIns="91440" bIns="45720" numCol="1" anchor="t" anchorCtr="0" compatLnSpc="1">
              <a:prstTxWarp prst="textNoShape">
                <a:avLst/>
              </a:prstTxWarp>
            </a:bodyPr>
            <a:lstStyle/>
            <a:p>
              <a:pPr defTabSz="913960"/>
              <a:endParaRPr lang="de-DE">
                <a:solidFill>
                  <a:srgbClr val="000000"/>
                </a:solidFill>
              </a:endParaRPr>
            </a:p>
          </p:txBody>
        </p:sp>
        <p:sp>
          <p:nvSpPr>
            <p:cNvPr id="78" name="Rectangle 95"/>
            <p:cNvSpPr>
              <a:spLocks noChangeArrowheads="1"/>
            </p:cNvSpPr>
            <p:nvPr/>
          </p:nvSpPr>
          <p:spPr bwMode="auto">
            <a:xfrm>
              <a:off x="8031434" y="5644249"/>
              <a:ext cx="46971" cy="22342"/>
            </a:xfrm>
            <a:prstGeom prst="rect">
              <a:avLst/>
            </a:prstGeom>
            <a:noFill/>
            <a:ln w="9525" cap="flat">
              <a:solidFill>
                <a:schemeClr val="tx2"/>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913960"/>
              <a:endParaRPr lang="de-DE">
                <a:solidFill>
                  <a:srgbClr val="000000"/>
                </a:solidFill>
              </a:endParaRPr>
            </a:p>
          </p:txBody>
        </p:sp>
        <p:sp>
          <p:nvSpPr>
            <p:cNvPr id="79" name="Rectangle 96"/>
            <p:cNvSpPr>
              <a:spLocks noChangeArrowheads="1"/>
            </p:cNvSpPr>
            <p:nvPr/>
          </p:nvSpPr>
          <p:spPr bwMode="auto">
            <a:xfrm>
              <a:off x="7976201" y="5675334"/>
              <a:ext cx="46263" cy="21856"/>
            </a:xfrm>
            <a:prstGeom prst="rect">
              <a:avLst/>
            </a:prstGeom>
            <a:solidFill>
              <a:srgbClr val="FFFFFF"/>
            </a:solidFill>
            <a:ln w="9525">
              <a:solidFill>
                <a:schemeClr val="tx2"/>
              </a:solidFill>
              <a:miter lim="800000"/>
              <a:headEnd/>
              <a:tailEnd/>
            </a:ln>
          </p:spPr>
          <p:txBody>
            <a:bodyPr vert="horz" wrap="square" lIns="91440" tIns="45720" rIns="91440" bIns="45720" numCol="1" anchor="t" anchorCtr="0" compatLnSpc="1">
              <a:prstTxWarp prst="textNoShape">
                <a:avLst/>
              </a:prstTxWarp>
            </a:bodyPr>
            <a:lstStyle/>
            <a:p>
              <a:pPr defTabSz="913960"/>
              <a:endParaRPr lang="de-DE">
                <a:solidFill>
                  <a:srgbClr val="000000"/>
                </a:solidFill>
              </a:endParaRPr>
            </a:p>
          </p:txBody>
        </p:sp>
        <p:sp>
          <p:nvSpPr>
            <p:cNvPr id="80" name="Rectangle 97"/>
            <p:cNvSpPr>
              <a:spLocks noChangeArrowheads="1"/>
            </p:cNvSpPr>
            <p:nvPr/>
          </p:nvSpPr>
          <p:spPr bwMode="auto">
            <a:xfrm>
              <a:off x="7976201" y="5675334"/>
              <a:ext cx="46263" cy="21856"/>
            </a:xfrm>
            <a:prstGeom prst="rect">
              <a:avLst/>
            </a:prstGeom>
            <a:noFill/>
            <a:ln w="9525" cap="flat">
              <a:solidFill>
                <a:schemeClr val="tx2"/>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913960"/>
              <a:endParaRPr lang="de-DE">
                <a:solidFill>
                  <a:srgbClr val="000000"/>
                </a:solidFill>
              </a:endParaRPr>
            </a:p>
          </p:txBody>
        </p:sp>
        <p:sp>
          <p:nvSpPr>
            <p:cNvPr id="81" name="Rectangle 98"/>
            <p:cNvSpPr>
              <a:spLocks noChangeArrowheads="1"/>
            </p:cNvSpPr>
            <p:nvPr/>
          </p:nvSpPr>
          <p:spPr bwMode="auto">
            <a:xfrm>
              <a:off x="8031434" y="5675334"/>
              <a:ext cx="46971" cy="21856"/>
            </a:xfrm>
            <a:prstGeom prst="rect">
              <a:avLst/>
            </a:prstGeom>
            <a:solidFill>
              <a:srgbClr val="FFFFFF"/>
            </a:solidFill>
            <a:ln w="9525">
              <a:solidFill>
                <a:schemeClr val="tx2"/>
              </a:solidFill>
              <a:miter lim="800000"/>
              <a:headEnd/>
              <a:tailEnd/>
            </a:ln>
          </p:spPr>
          <p:txBody>
            <a:bodyPr vert="horz" wrap="square" lIns="91440" tIns="45720" rIns="91440" bIns="45720" numCol="1" anchor="t" anchorCtr="0" compatLnSpc="1">
              <a:prstTxWarp prst="textNoShape">
                <a:avLst/>
              </a:prstTxWarp>
            </a:bodyPr>
            <a:lstStyle/>
            <a:p>
              <a:pPr defTabSz="913960"/>
              <a:endParaRPr lang="de-DE">
                <a:solidFill>
                  <a:srgbClr val="000000"/>
                </a:solidFill>
              </a:endParaRPr>
            </a:p>
          </p:txBody>
        </p:sp>
        <p:sp>
          <p:nvSpPr>
            <p:cNvPr id="82" name="Rectangle 99"/>
            <p:cNvSpPr>
              <a:spLocks noChangeArrowheads="1"/>
            </p:cNvSpPr>
            <p:nvPr/>
          </p:nvSpPr>
          <p:spPr bwMode="auto">
            <a:xfrm>
              <a:off x="8031434" y="5675334"/>
              <a:ext cx="46971" cy="21856"/>
            </a:xfrm>
            <a:prstGeom prst="rect">
              <a:avLst/>
            </a:prstGeom>
            <a:noFill/>
            <a:ln w="9525" cap="flat">
              <a:solidFill>
                <a:schemeClr val="tx2"/>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913960"/>
              <a:endParaRPr lang="de-DE">
                <a:solidFill>
                  <a:srgbClr val="000000"/>
                </a:solidFill>
              </a:endParaRPr>
            </a:p>
          </p:txBody>
        </p:sp>
        <p:sp>
          <p:nvSpPr>
            <p:cNvPr id="83" name="Rectangle 100"/>
            <p:cNvSpPr>
              <a:spLocks noChangeArrowheads="1"/>
            </p:cNvSpPr>
            <p:nvPr/>
          </p:nvSpPr>
          <p:spPr bwMode="auto">
            <a:xfrm>
              <a:off x="8089499" y="5602966"/>
              <a:ext cx="268137" cy="142307"/>
            </a:xfrm>
            <a:prstGeom prst="rect">
              <a:avLst/>
            </a:prstGeom>
            <a:solidFill>
              <a:srgbClr val="FFFFFF"/>
            </a:solidFill>
            <a:ln w="9525">
              <a:solidFill>
                <a:schemeClr val="tx2"/>
              </a:solidFill>
              <a:miter lim="800000"/>
              <a:headEnd/>
              <a:tailEnd/>
            </a:ln>
          </p:spPr>
          <p:txBody>
            <a:bodyPr vert="horz" wrap="square" lIns="91440" tIns="45720" rIns="91440" bIns="45720" numCol="1" anchor="t" anchorCtr="0" compatLnSpc="1">
              <a:prstTxWarp prst="textNoShape">
                <a:avLst/>
              </a:prstTxWarp>
            </a:bodyPr>
            <a:lstStyle/>
            <a:p>
              <a:pPr defTabSz="913960"/>
              <a:endParaRPr lang="de-DE">
                <a:solidFill>
                  <a:srgbClr val="000000"/>
                </a:solidFill>
              </a:endParaRPr>
            </a:p>
          </p:txBody>
        </p:sp>
        <p:sp>
          <p:nvSpPr>
            <p:cNvPr id="84" name="Rectangle 101"/>
            <p:cNvSpPr>
              <a:spLocks noChangeArrowheads="1"/>
            </p:cNvSpPr>
            <p:nvPr/>
          </p:nvSpPr>
          <p:spPr bwMode="auto">
            <a:xfrm>
              <a:off x="8089499" y="5602966"/>
              <a:ext cx="268137" cy="142307"/>
            </a:xfrm>
            <a:prstGeom prst="rect">
              <a:avLst/>
            </a:prstGeom>
            <a:noFill/>
            <a:ln w="9525" cap="flat">
              <a:solidFill>
                <a:schemeClr val="tx2"/>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913960"/>
              <a:endParaRPr lang="de-DE">
                <a:solidFill>
                  <a:srgbClr val="000000"/>
                </a:solidFill>
              </a:endParaRPr>
            </a:p>
          </p:txBody>
        </p:sp>
        <p:sp>
          <p:nvSpPr>
            <p:cNvPr id="85" name="Rectangle 102"/>
            <p:cNvSpPr>
              <a:spLocks noChangeArrowheads="1"/>
            </p:cNvSpPr>
            <p:nvPr/>
          </p:nvSpPr>
          <p:spPr bwMode="auto">
            <a:xfrm>
              <a:off x="8288477" y="5613894"/>
              <a:ext cx="69159" cy="22342"/>
            </a:xfrm>
            <a:prstGeom prst="rect">
              <a:avLst/>
            </a:prstGeom>
            <a:solidFill>
              <a:srgbClr val="FFFFFF"/>
            </a:solidFill>
            <a:ln w="9525">
              <a:solidFill>
                <a:schemeClr val="tx2"/>
              </a:solidFill>
              <a:miter lim="800000"/>
              <a:headEnd/>
              <a:tailEnd/>
            </a:ln>
          </p:spPr>
          <p:txBody>
            <a:bodyPr vert="horz" wrap="square" lIns="91440" tIns="45720" rIns="91440" bIns="45720" numCol="1" anchor="t" anchorCtr="0" compatLnSpc="1">
              <a:prstTxWarp prst="textNoShape">
                <a:avLst/>
              </a:prstTxWarp>
            </a:bodyPr>
            <a:lstStyle/>
            <a:p>
              <a:pPr defTabSz="913960"/>
              <a:endParaRPr lang="de-DE">
                <a:solidFill>
                  <a:srgbClr val="000000"/>
                </a:solidFill>
              </a:endParaRPr>
            </a:p>
          </p:txBody>
        </p:sp>
        <p:sp>
          <p:nvSpPr>
            <p:cNvPr id="86" name="Rectangle 103"/>
            <p:cNvSpPr>
              <a:spLocks noChangeArrowheads="1"/>
            </p:cNvSpPr>
            <p:nvPr/>
          </p:nvSpPr>
          <p:spPr bwMode="auto">
            <a:xfrm>
              <a:off x="8288477" y="5613894"/>
              <a:ext cx="69159" cy="22342"/>
            </a:xfrm>
            <a:prstGeom prst="rect">
              <a:avLst/>
            </a:prstGeom>
            <a:noFill/>
            <a:ln w="9525" cap="flat">
              <a:solidFill>
                <a:schemeClr val="tx2"/>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913960"/>
              <a:endParaRPr lang="de-DE">
                <a:solidFill>
                  <a:srgbClr val="000000"/>
                </a:solidFill>
              </a:endParaRPr>
            </a:p>
          </p:txBody>
        </p:sp>
        <p:sp>
          <p:nvSpPr>
            <p:cNvPr id="87" name="Rectangle 104"/>
            <p:cNvSpPr>
              <a:spLocks noChangeArrowheads="1"/>
            </p:cNvSpPr>
            <p:nvPr/>
          </p:nvSpPr>
          <p:spPr bwMode="auto">
            <a:xfrm>
              <a:off x="8288477" y="5644249"/>
              <a:ext cx="69159" cy="22342"/>
            </a:xfrm>
            <a:prstGeom prst="rect">
              <a:avLst/>
            </a:prstGeom>
            <a:solidFill>
              <a:srgbClr val="FFFFFF"/>
            </a:solidFill>
            <a:ln w="9525">
              <a:solidFill>
                <a:schemeClr val="tx2"/>
              </a:solidFill>
              <a:miter lim="800000"/>
              <a:headEnd/>
              <a:tailEnd/>
            </a:ln>
          </p:spPr>
          <p:txBody>
            <a:bodyPr vert="horz" wrap="square" lIns="91440" tIns="45720" rIns="91440" bIns="45720" numCol="1" anchor="t" anchorCtr="0" compatLnSpc="1">
              <a:prstTxWarp prst="textNoShape">
                <a:avLst/>
              </a:prstTxWarp>
            </a:bodyPr>
            <a:lstStyle/>
            <a:p>
              <a:pPr defTabSz="913960"/>
              <a:endParaRPr lang="de-DE">
                <a:solidFill>
                  <a:srgbClr val="000000"/>
                </a:solidFill>
              </a:endParaRPr>
            </a:p>
          </p:txBody>
        </p:sp>
        <p:sp>
          <p:nvSpPr>
            <p:cNvPr id="88" name="Rectangle 105"/>
            <p:cNvSpPr>
              <a:spLocks noChangeArrowheads="1"/>
            </p:cNvSpPr>
            <p:nvPr/>
          </p:nvSpPr>
          <p:spPr bwMode="auto">
            <a:xfrm>
              <a:off x="8288477" y="5644249"/>
              <a:ext cx="69159" cy="22342"/>
            </a:xfrm>
            <a:prstGeom prst="rect">
              <a:avLst/>
            </a:prstGeom>
            <a:noFill/>
            <a:ln w="9525" cap="flat">
              <a:solidFill>
                <a:schemeClr val="tx2"/>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913960"/>
              <a:endParaRPr lang="de-DE">
                <a:solidFill>
                  <a:srgbClr val="000000"/>
                </a:solidFill>
              </a:endParaRPr>
            </a:p>
          </p:txBody>
        </p:sp>
        <p:sp>
          <p:nvSpPr>
            <p:cNvPr id="89" name="Rectangle 106"/>
            <p:cNvSpPr>
              <a:spLocks noChangeArrowheads="1"/>
            </p:cNvSpPr>
            <p:nvPr/>
          </p:nvSpPr>
          <p:spPr bwMode="auto">
            <a:xfrm>
              <a:off x="8288477" y="5675334"/>
              <a:ext cx="69159" cy="21856"/>
            </a:xfrm>
            <a:prstGeom prst="rect">
              <a:avLst/>
            </a:prstGeom>
            <a:solidFill>
              <a:srgbClr val="FFFFFF"/>
            </a:solidFill>
            <a:ln w="9525">
              <a:solidFill>
                <a:schemeClr val="tx2"/>
              </a:solidFill>
              <a:miter lim="800000"/>
              <a:headEnd/>
              <a:tailEnd/>
            </a:ln>
          </p:spPr>
          <p:txBody>
            <a:bodyPr vert="horz" wrap="square" lIns="91440" tIns="45720" rIns="91440" bIns="45720" numCol="1" anchor="t" anchorCtr="0" compatLnSpc="1">
              <a:prstTxWarp prst="textNoShape">
                <a:avLst/>
              </a:prstTxWarp>
            </a:bodyPr>
            <a:lstStyle/>
            <a:p>
              <a:pPr defTabSz="913960"/>
              <a:endParaRPr lang="de-DE">
                <a:solidFill>
                  <a:srgbClr val="000000"/>
                </a:solidFill>
              </a:endParaRPr>
            </a:p>
          </p:txBody>
        </p:sp>
        <p:sp>
          <p:nvSpPr>
            <p:cNvPr id="90" name="Rectangle 107"/>
            <p:cNvSpPr>
              <a:spLocks noChangeArrowheads="1"/>
            </p:cNvSpPr>
            <p:nvPr/>
          </p:nvSpPr>
          <p:spPr bwMode="auto">
            <a:xfrm>
              <a:off x="8288477" y="5675334"/>
              <a:ext cx="69159" cy="21856"/>
            </a:xfrm>
            <a:prstGeom prst="rect">
              <a:avLst/>
            </a:prstGeom>
            <a:noFill/>
            <a:ln w="9525" cap="flat">
              <a:solidFill>
                <a:schemeClr val="tx2"/>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913960"/>
              <a:endParaRPr lang="de-DE">
                <a:solidFill>
                  <a:srgbClr val="000000"/>
                </a:solidFill>
              </a:endParaRPr>
            </a:p>
          </p:txBody>
        </p:sp>
        <p:sp>
          <p:nvSpPr>
            <p:cNvPr id="91" name="Rectangle 108"/>
            <p:cNvSpPr>
              <a:spLocks noChangeArrowheads="1"/>
            </p:cNvSpPr>
            <p:nvPr/>
          </p:nvSpPr>
          <p:spPr bwMode="auto">
            <a:xfrm>
              <a:off x="8288477" y="5705689"/>
              <a:ext cx="69159" cy="22342"/>
            </a:xfrm>
            <a:prstGeom prst="rect">
              <a:avLst/>
            </a:prstGeom>
            <a:solidFill>
              <a:srgbClr val="FFFFFF"/>
            </a:solidFill>
            <a:ln w="9525">
              <a:solidFill>
                <a:schemeClr val="tx2"/>
              </a:solidFill>
              <a:miter lim="800000"/>
              <a:headEnd/>
              <a:tailEnd/>
            </a:ln>
          </p:spPr>
          <p:txBody>
            <a:bodyPr vert="horz" wrap="square" lIns="91440" tIns="45720" rIns="91440" bIns="45720" numCol="1" anchor="t" anchorCtr="0" compatLnSpc="1">
              <a:prstTxWarp prst="textNoShape">
                <a:avLst/>
              </a:prstTxWarp>
            </a:bodyPr>
            <a:lstStyle/>
            <a:p>
              <a:pPr defTabSz="913960"/>
              <a:endParaRPr lang="de-DE">
                <a:solidFill>
                  <a:srgbClr val="000000"/>
                </a:solidFill>
              </a:endParaRPr>
            </a:p>
          </p:txBody>
        </p:sp>
        <p:sp>
          <p:nvSpPr>
            <p:cNvPr id="92" name="Rectangle 109"/>
            <p:cNvSpPr>
              <a:spLocks noChangeArrowheads="1"/>
            </p:cNvSpPr>
            <p:nvPr/>
          </p:nvSpPr>
          <p:spPr bwMode="auto">
            <a:xfrm>
              <a:off x="8288477" y="5705689"/>
              <a:ext cx="69159" cy="22342"/>
            </a:xfrm>
            <a:prstGeom prst="rect">
              <a:avLst/>
            </a:prstGeom>
            <a:noFill/>
            <a:ln w="9525" cap="flat">
              <a:solidFill>
                <a:schemeClr val="tx2"/>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913960"/>
              <a:endParaRPr lang="de-DE">
                <a:solidFill>
                  <a:srgbClr val="000000"/>
                </a:solidFill>
              </a:endParaRPr>
            </a:p>
          </p:txBody>
        </p:sp>
        <p:sp>
          <p:nvSpPr>
            <p:cNvPr id="93" name="Rectangle 110"/>
            <p:cNvSpPr>
              <a:spLocks noChangeArrowheads="1"/>
            </p:cNvSpPr>
            <p:nvPr/>
          </p:nvSpPr>
          <p:spPr bwMode="auto">
            <a:xfrm>
              <a:off x="8211057" y="5613894"/>
              <a:ext cx="68451" cy="22342"/>
            </a:xfrm>
            <a:prstGeom prst="rect">
              <a:avLst/>
            </a:prstGeom>
            <a:solidFill>
              <a:srgbClr val="FFFFFF"/>
            </a:solidFill>
            <a:ln w="9525">
              <a:solidFill>
                <a:schemeClr val="tx2"/>
              </a:solidFill>
              <a:miter lim="800000"/>
              <a:headEnd/>
              <a:tailEnd/>
            </a:ln>
          </p:spPr>
          <p:txBody>
            <a:bodyPr vert="horz" wrap="square" lIns="91440" tIns="45720" rIns="91440" bIns="45720" numCol="1" anchor="t" anchorCtr="0" compatLnSpc="1">
              <a:prstTxWarp prst="textNoShape">
                <a:avLst/>
              </a:prstTxWarp>
            </a:bodyPr>
            <a:lstStyle/>
            <a:p>
              <a:pPr defTabSz="913960"/>
              <a:endParaRPr lang="de-DE">
                <a:solidFill>
                  <a:srgbClr val="000000"/>
                </a:solidFill>
              </a:endParaRPr>
            </a:p>
          </p:txBody>
        </p:sp>
        <p:sp>
          <p:nvSpPr>
            <p:cNvPr id="94" name="Rectangle 111"/>
            <p:cNvSpPr>
              <a:spLocks noChangeArrowheads="1"/>
            </p:cNvSpPr>
            <p:nvPr/>
          </p:nvSpPr>
          <p:spPr bwMode="auto">
            <a:xfrm>
              <a:off x="8211057" y="5613894"/>
              <a:ext cx="68451" cy="22342"/>
            </a:xfrm>
            <a:prstGeom prst="rect">
              <a:avLst/>
            </a:prstGeom>
            <a:noFill/>
            <a:ln w="9525" cap="flat">
              <a:solidFill>
                <a:schemeClr val="tx2"/>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913960"/>
              <a:endParaRPr lang="de-DE">
                <a:solidFill>
                  <a:srgbClr val="000000"/>
                </a:solidFill>
              </a:endParaRPr>
            </a:p>
          </p:txBody>
        </p:sp>
        <p:sp>
          <p:nvSpPr>
            <p:cNvPr id="95" name="Rectangle 112"/>
            <p:cNvSpPr>
              <a:spLocks noChangeArrowheads="1"/>
            </p:cNvSpPr>
            <p:nvPr/>
          </p:nvSpPr>
          <p:spPr bwMode="auto">
            <a:xfrm>
              <a:off x="8211057" y="5644249"/>
              <a:ext cx="68451" cy="22342"/>
            </a:xfrm>
            <a:prstGeom prst="rect">
              <a:avLst/>
            </a:prstGeom>
            <a:solidFill>
              <a:srgbClr val="FFFFFF"/>
            </a:solidFill>
            <a:ln w="9525">
              <a:solidFill>
                <a:schemeClr val="tx2"/>
              </a:solidFill>
              <a:miter lim="800000"/>
              <a:headEnd/>
              <a:tailEnd/>
            </a:ln>
          </p:spPr>
          <p:txBody>
            <a:bodyPr vert="horz" wrap="square" lIns="91440" tIns="45720" rIns="91440" bIns="45720" numCol="1" anchor="t" anchorCtr="0" compatLnSpc="1">
              <a:prstTxWarp prst="textNoShape">
                <a:avLst/>
              </a:prstTxWarp>
            </a:bodyPr>
            <a:lstStyle/>
            <a:p>
              <a:pPr defTabSz="913960"/>
              <a:endParaRPr lang="de-DE">
                <a:solidFill>
                  <a:srgbClr val="000000"/>
                </a:solidFill>
              </a:endParaRPr>
            </a:p>
          </p:txBody>
        </p:sp>
        <p:sp>
          <p:nvSpPr>
            <p:cNvPr id="96" name="Rectangle 113"/>
            <p:cNvSpPr>
              <a:spLocks noChangeArrowheads="1"/>
            </p:cNvSpPr>
            <p:nvPr/>
          </p:nvSpPr>
          <p:spPr bwMode="auto">
            <a:xfrm>
              <a:off x="8211057" y="5644249"/>
              <a:ext cx="68451" cy="22342"/>
            </a:xfrm>
            <a:prstGeom prst="rect">
              <a:avLst/>
            </a:prstGeom>
            <a:noFill/>
            <a:ln w="9525" cap="flat">
              <a:solidFill>
                <a:schemeClr val="tx2"/>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913960"/>
              <a:endParaRPr lang="de-DE">
                <a:solidFill>
                  <a:srgbClr val="000000"/>
                </a:solidFill>
              </a:endParaRPr>
            </a:p>
          </p:txBody>
        </p:sp>
        <p:sp>
          <p:nvSpPr>
            <p:cNvPr id="97" name="Rectangle 114"/>
            <p:cNvSpPr>
              <a:spLocks noChangeArrowheads="1"/>
            </p:cNvSpPr>
            <p:nvPr/>
          </p:nvSpPr>
          <p:spPr bwMode="auto">
            <a:xfrm>
              <a:off x="8211057" y="5675334"/>
              <a:ext cx="68451" cy="21856"/>
            </a:xfrm>
            <a:prstGeom prst="rect">
              <a:avLst/>
            </a:prstGeom>
            <a:solidFill>
              <a:srgbClr val="FFFFFF"/>
            </a:solidFill>
            <a:ln w="9525">
              <a:solidFill>
                <a:schemeClr val="tx2"/>
              </a:solidFill>
              <a:miter lim="800000"/>
              <a:headEnd/>
              <a:tailEnd/>
            </a:ln>
          </p:spPr>
          <p:txBody>
            <a:bodyPr vert="horz" wrap="square" lIns="91440" tIns="45720" rIns="91440" bIns="45720" numCol="1" anchor="t" anchorCtr="0" compatLnSpc="1">
              <a:prstTxWarp prst="textNoShape">
                <a:avLst/>
              </a:prstTxWarp>
            </a:bodyPr>
            <a:lstStyle/>
            <a:p>
              <a:pPr defTabSz="913960"/>
              <a:endParaRPr lang="de-DE">
                <a:solidFill>
                  <a:srgbClr val="000000"/>
                </a:solidFill>
              </a:endParaRPr>
            </a:p>
          </p:txBody>
        </p:sp>
        <p:sp>
          <p:nvSpPr>
            <p:cNvPr id="98" name="Rectangle 115"/>
            <p:cNvSpPr>
              <a:spLocks noChangeArrowheads="1"/>
            </p:cNvSpPr>
            <p:nvPr/>
          </p:nvSpPr>
          <p:spPr bwMode="auto">
            <a:xfrm>
              <a:off x="8211057" y="5675334"/>
              <a:ext cx="68451" cy="21856"/>
            </a:xfrm>
            <a:prstGeom prst="rect">
              <a:avLst/>
            </a:prstGeom>
            <a:noFill/>
            <a:ln w="9525" cap="flat">
              <a:solidFill>
                <a:schemeClr val="tx2"/>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913960"/>
              <a:endParaRPr lang="de-DE">
                <a:solidFill>
                  <a:srgbClr val="000000"/>
                </a:solidFill>
              </a:endParaRPr>
            </a:p>
          </p:txBody>
        </p:sp>
        <p:sp>
          <p:nvSpPr>
            <p:cNvPr id="99" name="Rectangle 116"/>
            <p:cNvSpPr>
              <a:spLocks noChangeArrowheads="1"/>
            </p:cNvSpPr>
            <p:nvPr/>
          </p:nvSpPr>
          <p:spPr bwMode="auto">
            <a:xfrm>
              <a:off x="8211057" y="5705689"/>
              <a:ext cx="68451" cy="22342"/>
            </a:xfrm>
            <a:prstGeom prst="rect">
              <a:avLst/>
            </a:prstGeom>
            <a:solidFill>
              <a:srgbClr val="FFFFFF"/>
            </a:solidFill>
            <a:ln w="9525">
              <a:solidFill>
                <a:schemeClr val="tx2"/>
              </a:solidFill>
              <a:miter lim="800000"/>
              <a:headEnd/>
              <a:tailEnd/>
            </a:ln>
          </p:spPr>
          <p:txBody>
            <a:bodyPr vert="horz" wrap="square" lIns="91440" tIns="45720" rIns="91440" bIns="45720" numCol="1" anchor="t" anchorCtr="0" compatLnSpc="1">
              <a:prstTxWarp prst="textNoShape">
                <a:avLst/>
              </a:prstTxWarp>
            </a:bodyPr>
            <a:lstStyle/>
            <a:p>
              <a:pPr defTabSz="913960"/>
              <a:endParaRPr lang="de-DE">
                <a:solidFill>
                  <a:srgbClr val="000000"/>
                </a:solidFill>
              </a:endParaRPr>
            </a:p>
          </p:txBody>
        </p:sp>
        <p:sp>
          <p:nvSpPr>
            <p:cNvPr id="100" name="Rectangle 117"/>
            <p:cNvSpPr>
              <a:spLocks noChangeArrowheads="1"/>
            </p:cNvSpPr>
            <p:nvPr/>
          </p:nvSpPr>
          <p:spPr bwMode="auto">
            <a:xfrm>
              <a:off x="8211057" y="5705689"/>
              <a:ext cx="68451" cy="22342"/>
            </a:xfrm>
            <a:prstGeom prst="rect">
              <a:avLst/>
            </a:prstGeom>
            <a:noFill/>
            <a:ln w="9525" cap="flat">
              <a:solidFill>
                <a:schemeClr val="tx2"/>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913960"/>
              <a:endParaRPr lang="de-DE">
                <a:solidFill>
                  <a:srgbClr val="000000"/>
                </a:solidFill>
              </a:endParaRPr>
            </a:p>
          </p:txBody>
        </p:sp>
        <p:sp>
          <p:nvSpPr>
            <p:cNvPr id="101" name="Rectangle 118"/>
            <p:cNvSpPr>
              <a:spLocks noChangeArrowheads="1"/>
            </p:cNvSpPr>
            <p:nvPr/>
          </p:nvSpPr>
          <p:spPr bwMode="auto">
            <a:xfrm>
              <a:off x="8132929" y="5613894"/>
              <a:ext cx="69159" cy="22342"/>
            </a:xfrm>
            <a:prstGeom prst="rect">
              <a:avLst/>
            </a:prstGeom>
            <a:solidFill>
              <a:srgbClr val="FFFFFF"/>
            </a:solidFill>
            <a:ln w="9525">
              <a:solidFill>
                <a:schemeClr val="tx2"/>
              </a:solidFill>
              <a:miter lim="800000"/>
              <a:headEnd/>
              <a:tailEnd/>
            </a:ln>
          </p:spPr>
          <p:txBody>
            <a:bodyPr vert="horz" wrap="square" lIns="91440" tIns="45720" rIns="91440" bIns="45720" numCol="1" anchor="t" anchorCtr="0" compatLnSpc="1">
              <a:prstTxWarp prst="textNoShape">
                <a:avLst/>
              </a:prstTxWarp>
            </a:bodyPr>
            <a:lstStyle/>
            <a:p>
              <a:pPr defTabSz="913960"/>
              <a:endParaRPr lang="de-DE">
                <a:solidFill>
                  <a:srgbClr val="000000"/>
                </a:solidFill>
              </a:endParaRPr>
            </a:p>
          </p:txBody>
        </p:sp>
        <p:sp>
          <p:nvSpPr>
            <p:cNvPr id="102" name="Rectangle 119"/>
            <p:cNvSpPr>
              <a:spLocks noChangeArrowheads="1"/>
            </p:cNvSpPr>
            <p:nvPr/>
          </p:nvSpPr>
          <p:spPr bwMode="auto">
            <a:xfrm>
              <a:off x="8132929" y="5613894"/>
              <a:ext cx="69159" cy="22342"/>
            </a:xfrm>
            <a:prstGeom prst="rect">
              <a:avLst/>
            </a:prstGeom>
            <a:noFill/>
            <a:ln w="9525" cap="flat">
              <a:solidFill>
                <a:schemeClr val="tx2"/>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913960"/>
              <a:endParaRPr lang="de-DE">
                <a:solidFill>
                  <a:srgbClr val="000000"/>
                </a:solidFill>
              </a:endParaRPr>
            </a:p>
          </p:txBody>
        </p:sp>
        <p:sp>
          <p:nvSpPr>
            <p:cNvPr id="103" name="Rectangle 120"/>
            <p:cNvSpPr>
              <a:spLocks noChangeArrowheads="1"/>
            </p:cNvSpPr>
            <p:nvPr/>
          </p:nvSpPr>
          <p:spPr bwMode="auto">
            <a:xfrm>
              <a:off x="8132929" y="5644249"/>
              <a:ext cx="69159" cy="22342"/>
            </a:xfrm>
            <a:prstGeom prst="rect">
              <a:avLst/>
            </a:prstGeom>
            <a:solidFill>
              <a:srgbClr val="FFFFFF"/>
            </a:solidFill>
            <a:ln w="9525">
              <a:solidFill>
                <a:schemeClr val="tx2"/>
              </a:solidFill>
              <a:miter lim="800000"/>
              <a:headEnd/>
              <a:tailEnd/>
            </a:ln>
          </p:spPr>
          <p:txBody>
            <a:bodyPr vert="horz" wrap="square" lIns="91440" tIns="45720" rIns="91440" bIns="45720" numCol="1" anchor="t" anchorCtr="0" compatLnSpc="1">
              <a:prstTxWarp prst="textNoShape">
                <a:avLst/>
              </a:prstTxWarp>
            </a:bodyPr>
            <a:lstStyle/>
            <a:p>
              <a:pPr defTabSz="913960"/>
              <a:endParaRPr lang="de-DE">
                <a:solidFill>
                  <a:srgbClr val="000000"/>
                </a:solidFill>
              </a:endParaRPr>
            </a:p>
          </p:txBody>
        </p:sp>
        <p:sp>
          <p:nvSpPr>
            <p:cNvPr id="104" name="Rectangle 121"/>
            <p:cNvSpPr>
              <a:spLocks noChangeArrowheads="1"/>
            </p:cNvSpPr>
            <p:nvPr/>
          </p:nvSpPr>
          <p:spPr bwMode="auto">
            <a:xfrm>
              <a:off x="8132929" y="5644249"/>
              <a:ext cx="69159" cy="22342"/>
            </a:xfrm>
            <a:prstGeom prst="rect">
              <a:avLst/>
            </a:prstGeom>
            <a:noFill/>
            <a:ln w="9525" cap="flat">
              <a:solidFill>
                <a:schemeClr val="tx2"/>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913960"/>
              <a:endParaRPr lang="de-DE">
                <a:solidFill>
                  <a:srgbClr val="000000"/>
                </a:solidFill>
              </a:endParaRPr>
            </a:p>
          </p:txBody>
        </p:sp>
        <p:sp>
          <p:nvSpPr>
            <p:cNvPr id="105" name="Rectangle 122"/>
            <p:cNvSpPr>
              <a:spLocks noChangeArrowheads="1"/>
            </p:cNvSpPr>
            <p:nvPr/>
          </p:nvSpPr>
          <p:spPr bwMode="auto">
            <a:xfrm>
              <a:off x="8132929" y="5675334"/>
              <a:ext cx="69159" cy="21856"/>
            </a:xfrm>
            <a:prstGeom prst="rect">
              <a:avLst/>
            </a:prstGeom>
            <a:solidFill>
              <a:srgbClr val="FFFFFF"/>
            </a:solidFill>
            <a:ln w="9525">
              <a:solidFill>
                <a:schemeClr val="tx2"/>
              </a:solidFill>
              <a:miter lim="800000"/>
              <a:headEnd/>
              <a:tailEnd/>
            </a:ln>
          </p:spPr>
          <p:txBody>
            <a:bodyPr vert="horz" wrap="square" lIns="91440" tIns="45720" rIns="91440" bIns="45720" numCol="1" anchor="t" anchorCtr="0" compatLnSpc="1">
              <a:prstTxWarp prst="textNoShape">
                <a:avLst/>
              </a:prstTxWarp>
            </a:bodyPr>
            <a:lstStyle/>
            <a:p>
              <a:pPr defTabSz="913960"/>
              <a:endParaRPr lang="de-DE">
                <a:solidFill>
                  <a:srgbClr val="000000"/>
                </a:solidFill>
              </a:endParaRPr>
            </a:p>
          </p:txBody>
        </p:sp>
        <p:sp>
          <p:nvSpPr>
            <p:cNvPr id="106" name="Rectangle 123"/>
            <p:cNvSpPr>
              <a:spLocks noChangeArrowheads="1"/>
            </p:cNvSpPr>
            <p:nvPr/>
          </p:nvSpPr>
          <p:spPr bwMode="auto">
            <a:xfrm>
              <a:off x="8132929" y="5675334"/>
              <a:ext cx="69159" cy="21856"/>
            </a:xfrm>
            <a:prstGeom prst="rect">
              <a:avLst/>
            </a:prstGeom>
            <a:noFill/>
            <a:ln w="9525" cap="flat">
              <a:solidFill>
                <a:schemeClr val="tx2"/>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913960"/>
              <a:endParaRPr lang="de-DE">
                <a:solidFill>
                  <a:srgbClr val="000000"/>
                </a:solidFill>
              </a:endParaRPr>
            </a:p>
          </p:txBody>
        </p:sp>
        <p:sp>
          <p:nvSpPr>
            <p:cNvPr id="107" name="Rectangle 124"/>
            <p:cNvSpPr>
              <a:spLocks noChangeArrowheads="1"/>
            </p:cNvSpPr>
            <p:nvPr/>
          </p:nvSpPr>
          <p:spPr bwMode="auto">
            <a:xfrm>
              <a:off x="8132929" y="5705689"/>
              <a:ext cx="69159" cy="22342"/>
            </a:xfrm>
            <a:prstGeom prst="rect">
              <a:avLst/>
            </a:prstGeom>
            <a:solidFill>
              <a:srgbClr val="FFFFFF"/>
            </a:solidFill>
            <a:ln w="9525">
              <a:solidFill>
                <a:schemeClr val="tx2"/>
              </a:solidFill>
              <a:miter lim="800000"/>
              <a:headEnd/>
              <a:tailEnd/>
            </a:ln>
          </p:spPr>
          <p:txBody>
            <a:bodyPr vert="horz" wrap="square" lIns="91440" tIns="45720" rIns="91440" bIns="45720" numCol="1" anchor="t" anchorCtr="0" compatLnSpc="1">
              <a:prstTxWarp prst="textNoShape">
                <a:avLst/>
              </a:prstTxWarp>
            </a:bodyPr>
            <a:lstStyle/>
            <a:p>
              <a:pPr defTabSz="913960"/>
              <a:endParaRPr lang="de-DE">
                <a:solidFill>
                  <a:srgbClr val="000000"/>
                </a:solidFill>
              </a:endParaRPr>
            </a:p>
          </p:txBody>
        </p:sp>
        <p:sp>
          <p:nvSpPr>
            <p:cNvPr id="108" name="Rectangle 125"/>
            <p:cNvSpPr>
              <a:spLocks noChangeArrowheads="1"/>
            </p:cNvSpPr>
            <p:nvPr/>
          </p:nvSpPr>
          <p:spPr bwMode="auto">
            <a:xfrm>
              <a:off x="8132929" y="5705689"/>
              <a:ext cx="69159" cy="22342"/>
            </a:xfrm>
            <a:prstGeom prst="rect">
              <a:avLst/>
            </a:prstGeom>
            <a:noFill/>
            <a:ln w="9525" cap="flat">
              <a:solidFill>
                <a:schemeClr val="tx2"/>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913960"/>
              <a:endParaRPr lang="de-DE">
                <a:solidFill>
                  <a:srgbClr val="000000"/>
                </a:solidFill>
              </a:endParaRPr>
            </a:p>
          </p:txBody>
        </p:sp>
      </p:grpSp>
    </p:spTree>
    <p:extLst>
      <p:ext uri="{BB962C8B-B14F-4D97-AF65-F5344CB8AC3E}">
        <p14:creationId xmlns:p14="http://schemas.microsoft.com/office/powerpoint/2010/main" val="7944007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7"/>
          </p:nvPr>
        </p:nvSpPr>
        <p:spPr/>
        <p:txBody>
          <a:bodyPr/>
          <a:lstStyle/>
          <a:p>
            <a:pPr marL="342900" indent="-342900">
              <a:buFont typeface="Arial" panose="020B0604020202020204" pitchFamily="34" charset="0"/>
              <a:buChar char="•"/>
            </a:pPr>
            <a:r>
              <a:rPr lang="en-US" dirty="0" smtClean="0">
                <a:solidFill>
                  <a:schemeClr val="accent5"/>
                </a:solidFill>
              </a:rPr>
              <a:t>ABB – </a:t>
            </a:r>
            <a:r>
              <a:rPr lang="en-US" dirty="0" err="1" smtClean="0">
                <a:solidFill>
                  <a:schemeClr val="accent5"/>
                </a:solidFill>
              </a:rPr>
              <a:t>Historia</a:t>
            </a:r>
            <a:endParaRPr lang="en-US" dirty="0" smtClean="0">
              <a:solidFill>
                <a:schemeClr val="accent5"/>
              </a:solidFill>
            </a:endParaRPr>
          </a:p>
          <a:p>
            <a:pPr marL="342900" indent="-342900">
              <a:buFont typeface="Arial" panose="020B0604020202020204" pitchFamily="34" charset="0"/>
              <a:buChar char="•"/>
            </a:pPr>
            <a:r>
              <a:rPr lang="en-US" dirty="0" smtClean="0">
                <a:solidFill>
                  <a:schemeClr val="accent5"/>
                </a:solidFill>
              </a:rPr>
              <a:t>ABB – </a:t>
            </a:r>
            <a:r>
              <a:rPr lang="en-US" dirty="0" err="1" smtClean="0">
                <a:solidFill>
                  <a:schemeClr val="accent5"/>
                </a:solidFill>
              </a:rPr>
              <a:t>Organización</a:t>
            </a:r>
            <a:endParaRPr lang="en-US" dirty="0" smtClean="0">
              <a:solidFill>
                <a:schemeClr val="accent5"/>
              </a:solidFill>
            </a:endParaRPr>
          </a:p>
          <a:p>
            <a:pPr marL="342900" indent="-342900">
              <a:buFont typeface="Arial" panose="020B0604020202020204" pitchFamily="34" charset="0"/>
              <a:buChar char="•"/>
            </a:pPr>
            <a:r>
              <a:rPr lang="en-US" dirty="0" err="1">
                <a:solidFill>
                  <a:schemeClr val="accent5"/>
                </a:solidFill>
              </a:rPr>
              <a:t>División</a:t>
            </a:r>
            <a:r>
              <a:rPr lang="en-US" dirty="0">
                <a:solidFill>
                  <a:schemeClr val="accent5"/>
                </a:solidFill>
              </a:rPr>
              <a:t> Electrification </a:t>
            </a:r>
            <a:r>
              <a:rPr lang="en-US" dirty="0" smtClean="0">
                <a:solidFill>
                  <a:schemeClr val="accent5"/>
                </a:solidFill>
              </a:rPr>
              <a:t>Products</a:t>
            </a:r>
          </a:p>
          <a:p>
            <a:pPr marL="342900" indent="-342900">
              <a:buFont typeface="Arial" panose="020B0604020202020204" pitchFamily="34" charset="0"/>
              <a:buChar char="•"/>
            </a:pPr>
            <a:r>
              <a:rPr lang="en-US" dirty="0" smtClean="0"/>
              <a:t>La </a:t>
            </a:r>
            <a:r>
              <a:rPr lang="en-US" dirty="0" err="1" smtClean="0"/>
              <a:t>Transformación</a:t>
            </a:r>
            <a:r>
              <a:rPr lang="en-US" dirty="0" smtClean="0"/>
              <a:t> Digital</a:t>
            </a:r>
          </a:p>
          <a:p>
            <a:pPr marL="342900" indent="-342900">
              <a:buFont typeface="Arial" panose="020B0604020202020204" pitchFamily="34" charset="0"/>
              <a:buChar char="•"/>
            </a:pPr>
            <a:r>
              <a:rPr lang="en-US" dirty="0">
                <a:solidFill>
                  <a:schemeClr val="accent5"/>
                </a:solidFill>
              </a:rPr>
              <a:t>ABB Ability</a:t>
            </a:r>
            <a:r>
              <a:rPr lang="en-US" dirty="0" smtClean="0">
                <a:solidFill>
                  <a:schemeClr val="accent5"/>
                </a:solidFill>
              </a:rPr>
              <a:t>™</a:t>
            </a:r>
          </a:p>
          <a:p>
            <a:pPr marL="594900" lvl="2" indent="-342900">
              <a:buFont typeface="Arial" panose="020B0604020202020204" pitchFamily="34" charset="0"/>
              <a:buChar char="•"/>
            </a:pPr>
            <a:r>
              <a:rPr lang="es-ES" dirty="0">
                <a:solidFill>
                  <a:schemeClr val="accent5"/>
                </a:solidFill>
              </a:rPr>
              <a:t>Cómo las soluciones ABB </a:t>
            </a:r>
            <a:r>
              <a:rPr lang="es-ES" dirty="0" err="1">
                <a:solidFill>
                  <a:schemeClr val="accent5"/>
                </a:solidFill>
              </a:rPr>
              <a:t>Ability</a:t>
            </a:r>
            <a:r>
              <a:rPr lang="es-ES" dirty="0">
                <a:solidFill>
                  <a:schemeClr val="accent5"/>
                </a:solidFill>
              </a:rPr>
              <a:t> ™ ofrecen valor</a:t>
            </a:r>
          </a:p>
          <a:p>
            <a:pPr marL="594900" lvl="2" indent="-342900">
              <a:buFont typeface="Arial" panose="020B0604020202020204" pitchFamily="34" charset="0"/>
              <a:buChar char="•"/>
            </a:pPr>
            <a:r>
              <a:rPr lang="en-US" dirty="0" smtClean="0">
                <a:solidFill>
                  <a:schemeClr val="accent5"/>
                </a:solidFill>
              </a:rPr>
              <a:t>ABB </a:t>
            </a:r>
            <a:r>
              <a:rPr lang="en-US" dirty="0">
                <a:solidFill>
                  <a:schemeClr val="accent5"/>
                </a:solidFill>
              </a:rPr>
              <a:t>Ability</a:t>
            </a:r>
            <a:r>
              <a:rPr lang="en-US" dirty="0" smtClean="0">
                <a:solidFill>
                  <a:schemeClr val="accent5"/>
                </a:solidFill>
              </a:rPr>
              <a:t>™ EDCS</a:t>
            </a:r>
          </a:p>
          <a:p>
            <a:pPr marL="594900" lvl="5" indent="-342900">
              <a:buFont typeface="Arial" panose="020B0604020202020204" pitchFamily="34" charset="0"/>
              <a:buChar char="•"/>
            </a:pPr>
            <a:endParaRPr lang="en-US" dirty="0" smtClean="0">
              <a:solidFill>
                <a:schemeClr val="tx1"/>
              </a:solidFill>
            </a:endParaRPr>
          </a:p>
        </p:txBody>
      </p:sp>
      <p:sp>
        <p:nvSpPr>
          <p:cNvPr id="3" name="Date Placeholder 2"/>
          <p:cNvSpPr>
            <a:spLocks noGrp="1"/>
          </p:cNvSpPr>
          <p:nvPr>
            <p:ph type="dt" sz="half" idx="14"/>
          </p:nvPr>
        </p:nvSpPr>
        <p:spPr/>
        <p:txBody>
          <a:bodyPr/>
          <a:lstStyle/>
          <a:p>
            <a:fld id="{E3EF050F-B85E-4E30-B69F-9970B4AED387}" type="datetime4">
              <a:rPr lang="en-US" smtClean="0"/>
              <a:t>August 21, 2017</a:t>
            </a:fld>
            <a:endParaRPr lang="en-US" dirty="0"/>
          </a:p>
        </p:txBody>
      </p:sp>
      <p:sp>
        <p:nvSpPr>
          <p:cNvPr id="4" name="Footer Placeholder 3"/>
          <p:cNvSpPr>
            <a:spLocks noGrp="1"/>
          </p:cNvSpPr>
          <p:nvPr>
            <p:ph type="ftr" sz="quarter" idx="15"/>
          </p:nvPr>
        </p:nvSpPr>
        <p:spPr/>
        <p:txBody>
          <a:bodyPr/>
          <a:lstStyle/>
          <a:p>
            <a:endParaRPr lang="en-US" dirty="0"/>
          </a:p>
        </p:txBody>
      </p:sp>
      <p:sp>
        <p:nvSpPr>
          <p:cNvPr id="5" name="Slide Number Placeholder 4"/>
          <p:cNvSpPr>
            <a:spLocks noGrp="1"/>
          </p:cNvSpPr>
          <p:nvPr>
            <p:ph type="sldNum" sz="quarter" idx="16"/>
          </p:nvPr>
        </p:nvSpPr>
        <p:spPr/>
        <p:txBody>
          <a:bodyPr/>
          <a:lstStyle/>
          <a:p>
            <a:r>
              <a:rPr lang="en-US"/>
              <a:t>Slide </a:t>
            </a:r>
            <a:fld id="{619F89D8-7AE3-494A-97F3-03D680869632}" type="slidenum">
              <a:rPr lang="en-US" smtClean="0"/>
              <a:pPr/>
              <a:t>11</a:t>
            </a:fld>
            <a:endParaRPr lang="en-US" dirty="0"/>
          </a:p>
        </p:txBody>
      </p:sp>
      <p:sp>
        <p:nvSpPr>
          <p:cNvPr id="6" name="Title 5"/>
          <p:cNvSpPr>
            <a:spLocks noGrp="1"/>
          </p:cNvSpPr>
          <p:nvPr>
            <p:ph type="title"/>
          </p:nvPr>
        </p:nvSpPr>
        <p:spPr/>
        <p:txBody>
          <a:bodyPr/>
          <a:lstStyle/>
          <a:p>
            <a:r>
              <a:rPr lang="en-US" dirty="0"/>
              <a:t>Agenda</a:t>
            </a:r>
          </a:p>
        </p:txBody>
      </p:sp>
    </p:spTree>
    <p:extLst>
      <p:ext uri="{BB962C8B-B14F-4D97-AF65-F5344CB8AC3E}">
        <p14:creationId xmlns:p14="http://schemas.microsoft.com/office/powerpoint/2010/main" val="36604679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4"/>
          </p:nvPr>
        </p:nvSpPr>
        <p:spPr/>
        <p:txBody>
          <a:bodyPr/>
          <a:lstStyle/>
          <a:p>
            <a:fld id="{E3EF050F-B85E-4E30-B69F-9970B4AED387}" type="datetime4">
              <a:rPr lang="en-US" smtClean="0"/>
              <a:t>August 21, 2017</a:t>
            </a:fld>
            <a:endParaRPr lang="en-US" dirty="0"/>
          </a:p>
        </p:txBody>
      </p:sp>
      <p:sp>
        <p:nvSpPr>
          <p:cNvPr id="5" name="Slide Number Placeholder 4"/>
          <p:cNvSpPr>
            <a:spLocks noGrp="1"/>
          </p:cNvSpPr>
          <p:nvPr>
            <p:ph type="sldNum" sz="quarter" idx="16"/>
          </p:nvPr>
        </p:nvSpPr>
        <p:spPr/>
        <p:txBody>
          <a:bodyPr/>
          <a:lstStyle/>
          <a:p>
            <a:r>
              <a:rPr lang="en-US"/>
              <a:t>Slide </a:t>
            </a:r>
            <a:fld id="{619F89D8-7AE3-494A-97F3-03D680869632}" type="slidenum">
              <a:rPr lang="en-US" smtClean="0"/>
              <a:pPr/>
              <a:t>12</a:t>
            </a:fld>
            <a:endParaRPr lang="en-US" dirty="0"/>
          </a:p>
        </p:txBody>
      </p:sp>
      <p:sp>
        <p:nvSpPr>
          <p:cNvPr id="7" name="Title 6"/>
          <p:cNvSpPr>
            <a:spLocks noGrp="1"/>
          </p:cNvSpPr>
          <p:nvPr>
            <p:ph type="title"/>
          </p:nvPr>
        </p:nvSpPr>
        <p:spPr/>
        <p:txBody>
          <a:bodyPr/>
          <a:lstStyle/>
          <a:p>
            <a:r>
              <a:rPr lang="en-US" dirty="0" smtClean="0">
                <a:latin typeface="Arial" charset="0"/>
              </a:rPr>
              <a:t>La </a:t>
            </a:r>
            <a:r>
              <a:rPr lang="en-US" dirty="0" err="1" smtClean="0">
                <a:latin typeface="Arial" charset="0"/>
              </a:rPr>
              <a:t>Transformación</a:t>
            </a:r>
            <a:r>
              <a:rPr lang="en-US" dirty="0" smtClean="0">
                <a:latin typeface="Arial" charset="0"/>
              </a:rPr>
              <a:t> Digital</a:t>
            </a:r>
            <a:endParaRPr lang="en-US" dirty="0"/>
          </a:p>
        </p:txBody>
      </p:sp>
      <p:sp>
        <p:nvSpPr>
          <p:cNvPr id="119" name="Subtitle 1"/>
          <p:cNvSpPr>
            <a:spLocks noGrp="1"/>
          </p:cNvSpPr>
          <p:nvPr>
            <p:ph type="subTitle" idx="13"/>
          </p:nvPr>
        </p:nvSpPr>
        <p:spPr>
          <a:xfrm>
            <a:off x="279400" y="1120928"/>
            <a:ext cx="11626834" cy="504000"/>
          </a:xfrm>
        </p:spPr>
        <p:txBody>
          <a:bodyPr/>
          <a:lstStyle/>
          <a:p>
            <a:r>
              <a:rPr lang="es-ES" dirty="0" smtClean="0"/>
              <a:t>Expandiendo Horizontes</a:t>
            </a:r>
            <a:endParaRPr lang="es-ES" dirty="0"/>
          </a:p>
          <a:p>
            <a:endParaRPr lang="en-US" dirty="0"/>
          </a:p>
        </p:txBody>
      </p:sp>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b="20668"/>
          <a:stretch/>
        </p:blipFill>
        <p:spPr>
          <a:xfrm>
            <a:off x="2241206" y="2294792"/>
            <a:ext cx="7703221" cy="2860012"/>
          </a:xfrm>
          <a:prstGeom prst="rect">
            <a:avLst/>
          </a:prstGeom>
        </p:spPr>
      </p:pic>
    </p:spTree>
    <p:extLst>
      <p:ext uri="{BB962C8B-B14F-4D97-AF65-F5344CB8AC3E}">
        <p14:creationId xmlns:p14="http://schemas.microsoft.com/office/powerpoint/2010/main" val="20291968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4"/>
          </p:nvPr>
        </p:nvSpPr>
        <p:spPr/>
        <p:txBody>
          <a:bodyPr/>
          <a:lstStyle/>
          <a:p>
            <a:fld id="{E3EF050F-B85E-4E30-B69F-9970B4AED387}" type="datetime4">
              <a:rPr lang="en-US" smtClean="0"/>
              <a:t>August 21, 2017</a:t>
            </a:fld>
            <a:endParaRPr lang="en-US" dirty="0"/>
          </a:p>
        </p:txBody>
      </p:sp>
      <p:sp>
        <p:nvSpPr>
          <p:cNvPr id="5" name="Slide Number Placeholder 4"/>
          <p:cNvSpPr>
            <a:spLocks noGrp="1"/>
          </p:cNvSpPr>
          <p:nvPr>
            <p:ph type="sldNum" sz="quarter" idx="16"/>
          </p:nvPr>
        </p:nvSpPr>
        <p:spPr/>
        <p:txBody>
          <a:bodyPr/>
          <a:lstStyle/>
          <a:p>
            <a:r>
              <a:rPr lang="en-US"/>
              <a:t>Slide </a:t>
            </a:r>
            <a:fld id="{619F89D8-7AE3-494A-97F3-03D680869632}" type="slidenum">
              <a:rPr lang="en-US" smtClean="0"/>
              <a:pPr/>
              <a:t>13</a:t>
            </a:fld>
            <a:endParaRPr lang="en-US" dirty="0"/>
          </a:p>
        </p:txBody>
      </p:sp>
      <p:sp>
        <p:nvSpPr>
          <p:cNvPr id="7" name="Title 6"/>
          <p:cNvSpPr>
            <a:spLocks noGrp="1"/>
          </p:cNvSpPr>
          <p:nvPr>
            <p:ph type="title"/>
          </p:nvPr>
        </p:nvSpPr>
        <p:spPr/>
        <p:txBody>
          <a:bodyPr/>
          <a:lstStyle/>
          <a:p>
            <a:r>
              <a:rPr lang="en-US" dirty="0" smtClean="0">
                <a:latin typeface="Arial" charset="0"/>
              </a:rPr>
              <a:t>La </a:t>
            </a:r>
            <a:r>
              <a:rPr lang="en-US" dirty="0" err="1" smtClean="0">
                <a:latin typeface="Arial" charset="0"/>
              </a:rPr>
              <a:t>Transformación</a:t>
            </a:r>
            <a:r>
              <a:rPr lang="en-US" dirty="0" smtClean="0">
                <a:latin typeface="Arial" charset="0"/>
              </a:rPr>
              <a:t> Digital</a:t>
            </a:r>
            <a:endParaRPr lang="en-US" dirty="0"/>
          </a:p>
        </p:txBody>
      </p:sp>
      <p:sp>
        <p:nvSpPr>
          <p:cNvPr id="119" name="Subtitle 1"/>
          <p:cNvSpPr>
            <a:spLocks noGrp="1"/>
          </p:cNvSpPr>
          <p:nvPr>
            <p:ph type="subTitle" idx="13"/>
          </p:nvPr>
        </p:nvSpPr>
        <p:spPr>
          <a:xfrm>
            <a:off x="279400" y="1120928"/>
            <a:ext cx="11626834" cy="504000"/>
          </a:xfrm>
        </p:spPr>
        <p:txBody>
          <a:bodyPr/>
          <a:lstStyle/>
          <a:p>
            <a:r>
              <a:rPr lang="es-ES" dirty="0" smtClean="0"/>
              <a:t>Expandiendo Horizontes</a:t>
            </a:r>
            <a:endParaRPr lang="es-ES" dirty="0"/>
          </a:p>
          <a:p>
            <a:endParaRPr lang="en-US" dirty="0"/>
          </a:p>
        </p:txBody>
      </p:sp>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t="40156" b="9477"/>
          <a:stretch/>
        </p:blipFill>
        <p:spPr>
          <a:xfrm>
            <a:off x="1363944" y="2274359"/>
            <a:ext cx="9457746" cy="2679478"/>
          </a:xfrm>
          <a:prstGeom prst="rect">
            <a:avLst/>
          </a:prstGeom>
        </p:spPr>
      </p:pic>
    </p:spTree>
    <p:extLst>
      <p:ext uri="{BB962C8B-B14F-4D97-AF65-F5344CB8AC3E}">
        <p14:creationId xmlns:p14="http://schemas.microsoft.com/office/powerpoint/2010/main" val="2894229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4"/>
          </p:nvPr>
        </p:nvSpPr>
        <p:spPr/>
        <p:txBody>
          <a:bodyPr/>
          <a:lstStyle/>
          <a:p>
            <a:fld id="{E3EF050F-B85E-4E30-B69F-9970B4AED387}" type="datetime4">
              <a:rPr lang="en-US" smtClean="0"/>
              <a:t>August 21, 2017</a:t>
            </a:fld>
            <a:endParaRPr lang="en-US" dirty="0"/>
          </a:p>
        </p:txBody>
      </p:sp>
      <p:sp>
        <p:nvSpPr>
          <p:cNvPr id="5" name="Slide Number Placeholder 4"/>
          <p:cNvSpPr>
            <a:spLocks noGrp="1"/>
          </p:cNvSpPr>
          <p:nvPr>
            <p:ph type="sldNum" sz="quarter" idx="16"/>
          </p:nvPr>
        </p:nvSpPr>
        <p:spPr/>
        <p:txBody>
          <a:bodyPr/>
          <a:lstStyle/>
          <a:p>
            <a:r>
              <a:rPr lang="en-US"/>
              <a:t>Slide </a:t>
            </a:r>
            <a:fld id="{619F89D8-7AE3-494A-97F3-03D680869632}" type="slidenum">
              <a:rPr lang="en-US" smtClean="0"/>
              <a:pPr/>
              <a:t>14</a:t>
            </a:fld>
            <a:endParaRPr lang="en-US" dirty="0"/>
          </a:p>
        </p:txBody>
      </p:sp>
      <p:sp>
        <p:nvSpPr>
          <p:cNvPr id="7" name="Title 6"/>
          <p:cNvSpPr>
            <a:spLocks noGrp="1"/>
          </p:cNvSpPr>
          <p:nvPr>
            <p:ph type="title"/>
          </p:nvPr>
        </p:nvSpPr>
        <p:spPr/>
        <p:txBody>
          <a:bodyPr/>
          <a:lstStyle/>
          <a:p>
            <a:r>
              <a:rPr lang="en-US" dirty="0" smtClean="0">
                <a:latin typeface="Arial" charset="0"/>
              </a:rPr>
              <a:t>La </a:t>
            </a:r>
            <a:r>
              <a:rPr lang="en-US" dirty="0" err="1" smtClean="0">
                <a:latin typeface="Arial" charset="0"/>
              </a:rPr>
              <a:t>Transformación</a:t>
            </a:r>
            <a:r>
              <a:rPr lang="en-US" dirty="0" smtClean="0">
                <a:latin typeface="Arial" charset="0"/>
              </a:rPr>
              <a:t> Digital</a:t>
            </a:r>
            <a:endParaRPr lang="en-US" dirty="0"/>
          </a:p>
        </p:txBody>
      </p:sp>
      <p:pic>
        <p:nvPicPr>
          <p:cNvPr id="117" name="Picture 116"/>
          <p:cNvPicPr>
            <a:picLocks noChangeAspect="1"/>
          </p:cNvPicPr>
          <p:nvPr/>
        </p:nvPicPr>
        <p:blipFill rotWithShape="1">
          <a:blip r:embed="rId3"/>
          <a:srcRect t="732"/>
          <a:stretch/>
        </p:blipFill>
        <p:spPr>
          <a:xfrm>
            <a:off x="5879317" y="1434724"/>
            <a:ext cx="5528218" cy="4845340"/>
          </a:xfrm>
          <a:prstGeom prst="rect">
            <a:avLst/>
          </a:prstGeom>
        </p:spPr>
      </p:pic>
      <p:pic>
        <p:nvPicPr>
          <p:cNvPr id="118" name="Picture 1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6007" y="1414032"/>
            <a:ext cx="4866032" cy="4866032"/>
          </a:xfrm>
          <a:prstGeom prst="rect">
            <a:avLst/>
          </a:prstGeom>
        </p:spPr>
      </p:pic>
      <p:sp>
        <p:nvSpPr>
          <p:cNvPr id="119" name="Subtitle 1"/>
          <p:cNvSpPr>
            <a:spLocks noGrp="1"/>
          </p:cNvSpPr>
          <p:nvPr>
            <p:ph type="subTitle" idx="13"/>
          </p:nvPr>
        </p:nvSpPr>
        <p:spPr>
          <a:xfrm>
            <a:off x="279400" y="1120928"/>
            <a:ext cx="11626834" cy="504000"/>
          </a:xfrm>
        </p:spPr>
        <p:txBody>
          <a:bodyPr/>
          <a:lstStyle/>
          <a:p>
            <a:r>
              <a:rPr lang="es-ES" dirty="0" smtClean="0"/>
              <a:t>Expandiendo Horizontes</a:t>
            </a:r>
            <a:endParaRPr lang="es-ES" dirty="0"/>
          </a:p>
          <a:p>
            <a:endParaRPr lang="en-US" dirty="0"/>
          </a:p>
        </p:txBody>
      </p:sp>
    </p:spTree>
    <p:extLst>
      <p:ext uri="{BB962C8B-B14F-4D97-AF65-F5344CB8AC3E}">
        <p14:creationId xmlns:p14="http://schemas.microsoft.com/office/powerpoint/2010/main" val="7701832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7"/>
          </p:nvPr>
        </p:nvSpPr>
        <p:spPr/>
        <p:txBody>
          <a:bodyPr/>
          <a:lstStyle/>
          <a:p>
            <a:pPr marL="342900" indent="-342900">
              <a:buFont typeface="Arial" panose="020B0604020202020204" pitchFamily="34" charset="0"/>
              <a:buChar char="•"/>
            </a:pPr>
            <a:r>
              <a:rPr lang="en-US" dirty="0" smtClean="0">
                <a:solidFill>
                  <a:schemeClr val="accent5"/>
                </a:solidFill>
              </a:rPr>
              <a:t>ABB – </a:t>
            </a:r>
            <a:r>
              <a:rPr lang="en-US" dirty="0" err="1" smtClean="0">
                <a:solidFill>
                  <a:schemeClr val="accent5"/>
                </a:solidFill>
              </a:rPr>
              <a:t>Historia</a:t>
            </a:r>
            <a:endParaRPr lang="en-US" dirty="0" smtClean="0">
              <a:solidFill>
                <a:schemeClr val="accent5"/>
              </a:solidFill>
            </a:endParaRPr>
          </a:p>
          <a:p>
            <a:pPr marL="342900" indent="-342900">
              <a:buFont typeface="Arial" panose="020B0604020202020204" pitchFamily="34" charset="0"/>
              <a:buChar char="•"/>
            </a:pPr>
            <a:r>
              <a:rPr lang="en-US" dirty="0" smtClean="0">
                <a:solidFill>
                  <a:schemeClr val="accent5"/>
                </a:solidFill>
              </a:rPr>
              <a:t>ABB – </a:t>
            </a:r>
            <a:r>
              <a:rPr lang="en-US" dirty="0" err="1" smtClean="0">
                <a:solidFill>
                  <a:schemeClr val="accent5"/>
                </a:solidFill>
              </a:rPr>
              <a:t>Organización</a:t>
            </a:r>
            <a:endParaRPr lang="en-US" dirty="0" smtClean="0">
              <a:solidFill>
                <a:schemeClr val="accent5"/>
              </a:solidFill>
            </a:endParaRPr>
          </a:p>
          <a:p>
            <a:pPr marL="342900" indent="-342900">
              <a:buFont typeface="Arial" panose="020B0604020202020204" pitchFamily="34" charset="0"/>
              <a:buChar char="•"/>
            </a:pPr>
            <a:r>
              <a:rPr lang="en-US" dirty="0" err="1">
                <a:solidFill>
                  <a:schemeClr val="accent5"/>
                </a:solidFill>
              </a:rPr>
              <a:t>División</a:t>
            </a:r>
            <a:r>
              <a:rPr lang="en-US" dirty="0">
                <a:solidFill>
                  <a:schemeClr val="accent5"/>
                </a:solidFill>
              </a:rPr>
              <a:t> Electrification </a:t>
            </a:r>
            <a:r>
              <a:rPr lang="en-US" dirty="0" smtClean="0">
                <a:solidFill>
                  <a:schemeClr val="accent5"/>
                </a:solidFill>
              </a:rPr>
              <a:t>Products</a:t>
            </a:r>
          </a:p>
          <a:p>
            <a:pPr marL="342900" indent="-342900">
              <a:buFont typeface="Arial" panose="020B0604020202020204" pitchFamily="34" charset="0"/>
              <a:buChar char="•"/>
            </a:pPr>
            <a:r>
              <a:rPr lang="en-US" dirty="0" smtClean="0">
                <a:solidFill>
                  <a:schemeClr val="accent5"/>
                </a:solidFill>
              </a:rPr>
              <a:t>La </a:t>
            </a:r>
            <a:r>
              <a:rPr lang="en-US" dirty="0" err="1" smtClean="0">
                <a:solidFill>
                  <a:schemeClr val="accent5"/>
                </a:solidFill>
              </a:rPr>
              <a:t>Transformación</a:t>
            </a:r>
            <a:r>
              <a:rPr lang="en-US" dirty="0" smtClean="0">
                <a:solidFill>
                  <a:schemeClr val="accent5"/>
                </a:solidFill>
              </a:rPr>
              <a:t> Digital</a:t>
            </a:r>
          </a:p>
          <a:p>
            <a:pPr marL="342900" indent="-342900">
              <a:buFont typeface="Arial" panose="020B0604020202020204" pitchFamily="34" charset="0"/>
              <a:buChar char="•"/>
            </a:pPr>
            <a:r>
              <a:rPr lang="en-US" dirty="0"/>
              <a:t>ABB Ability</a:t>
            </a:r>
            <a:r>
              <a:rPr lang="en-US" dirty="0" smtClean="0"/>
              <a:t>™</a:t>
            </a:r>
          </a:p>
          <a:p>
            <a:pPr marL="594900" lvl="2" indent="-342900">
              <a:buFont typeface="Arial" panose="020B0604020202020204" pitchFamily="34" charset="0"/>
              <a:buChar char="•"/>
            </a:pPr>
            <a:r>
              <a:rPr lang="es-ES" dirty="0">
                <a:solidFill>
                  <a:schemeClr val="accent5"/>
                </a:solidFill>
              </a:rPr>
              <a:t>Cómo las soluciones ABB </a:t>
            </a:r>
            <a:r>
              <a:rPr lang="es-ES" dirty="0" err="1">
                <a:solidFill>
                  <a:schemeClr val="accent5"/>
                </a:solidFill>
              </a:rPr>
              <a:t>Ability</a:t>
            </a:r>
            <a:r>
              <a:rPr lang="es-ES" dirty="0">
                <a:solidFill>
                  <a:schemeClr val="accent5"/>
                </a:solidFill>
              </a:rPr>
              <a:t> ™ ofrecen valor</a:t>
            </a:r>
          </a:p>
          <a:p>
            <a:pPr marL="594900" lvl="2" indent="-342900">
              <a:buFont typeface="Arial" panose="020B0604020202020204" pitchFamily="34" charset="0"/>
              <a:buChar char="•"/>
            </a:pPr>
            <a:r>
              <a:rPr lang="en-US" dirty="0" smtClean="0">
                <a:solidFill>
                  <a:schemeClr val="accent5"/>
                </a:solidFill>
              </a:rPr>
              <a:t>ABB </a:t>
            </a:r>
            <a:r>
              <a:rPr lang="en-US" dirty="0">
                <a:solidFill>
                  <a:schemeClr val="accent5"/>
                </a:solidFill>
              </a:rPr>
              <a:t>Ability</a:t>
            </a:r>
            <a:r>
              <a:rPr lang="en-US" dirty="0" smtClean="0">
                <a:solidFill>
                  <a:schemeClr val="accent5"/>
                </a:solidFill>
              </a:rPr>
              <a:t>™ EDCS</a:t>
            </a:r>
          </a:p>
          <a:p>
            <a:pPr marL="594900" lvl="5" indent="-342900">
              <a:buFont typeface="Arial" panose="020B0604020202020204" pitchFamily="34" charset="0"/>
              <a:buChar char="•"/>
            </a:pPr>
            <a:endParaRPr lang="en-US" dirty="0" smtClean="0">
              <a:solidFill>
                <a:schemeClr val="tx1"/>
              </a:solidFill>
            </a:endParaRPr>
          </a:p>
        </p:txBody>
      </p:sp>
      <p:sp>
        <p:nvSpPr>
          <p:cNvPr id="3" name="Date Placeholder 2"/>
          <p:cNvSpPr>
            <a:spLocks noGrp="1"/>
          </p:cNvSpPr>
          <p:nvPr>
            <p:ph type="dt" sz="half" idx="14"/>
          </p:nvPr>
        </p:nvSpPr>
        <p:spPr/>
        <p:txBody>
          <a:bodyPr/>
          <a:lstStyle/>
          <a:p>
            <a:fld id="{E3EF050F-B85E-4E30-B69F-9970B4AED387}" type="datetime4">
              <a:rPr lang="en-US" smtClean="0"/>
              <a:t>August 21, 2017</a:t>
            </a:fld>
            <a:endParaRPr lang="en-US" dirty="0"/>
          </a:p>
        </p:txBody>
      </p:sp>
      <p:sp>
        <p:nvSpPr>
          <p:cNvPr id="4" name="Footer Placeholder 3"/>
          <p:cNvSpPr>
            <a:spLocks noGrp="1"/>
          </p:cNvSpPr>
          <p:nvPr>
            <p:ph type="ftr" sz="quarter" idx="15"/>
          </p:nvPr>
        </p:nvSpPr>
        <p:spPr/>
        <p:txBody>
          <a:bodyPr/>
          <a:lstStyle/>
          <a:p>
            <a:endParaRPr lang="en-US" dirty="0"/>
          </a:p>
        </p:txBody>
      </p:sp>
      <p:sp>
        <p:nvSpPr>
          <p:cNvPr id="5" name="Slide Number Placeholder 4"/>
          <p:cNvSpPr>
            <a:spLocks noGrp="1"/>
          </p:cNvSpPr>
          <p:nvPr>
            <p:ph type="sldNum" sz="quarter" idx="16"/>
          </p:nvPr>
        </p:nvSpPr>
        <p:spPr/>
        <p:txBody>
          <a:bodyPr/>
          <a:lstStyle/>
          <a:p>
            <a:r>
              <a:rPr lang="en-US"/>
              <a:t>Slide </a:t>
            </a:r>
            <a:fld id="{619F89D8-7AE3-494A-97F3-03D680869632}" type="slidenum">
              <a:rPr lang="en-US" smtClean="0"/>
              <a:pPr/>
              <a:t>15</a:t>
            </a:fld>
            <a:endParaRPr lang="en-US" dirty="0"/>
          </a:p>
        </p:txBody>
      </p:sp>
      <p:sp>
        <p:nvSpPr>
          <p:cNvPr id="6" name="Title 5"/>
          <p:cNvSpPr>
            <a:spLocks noGrp="1"/>
          </p:cNvSpPr>
          <p:nvPr>
            <p:ph type="title"/>
          </p:nvPr>
        </p:nvSpPr>
        <p:spPr/>
        <p:txBody>
          <a:bodyPr/>
          <a:lstStyle/>
          <a:p>
            <a:r>
              <a:rPr lang="en-US" dirty="0"/>
              <a:t>Agenda</a:t>
            </a:r>
          </a:p>
        </p:txBody>
      </p:sp>
    </p:spTree>
    <p:extLst>
      <p:ext uri="{BB962C8B-B14F-4D97-AF65-F5344CB8AC3E}">
        <p14:creationId xmlns:p14="http://schemas.microsoft.com/office/powerpoint/2010/main" val="26652139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4"/>
          </p:nvPr>
        </p:nvSpPr>
        <p:spPr/>
        <p:txBody>
          <a:bodyPr/>
          <a:lstStyle/>
          <a:p>
            <a:fld id="{E3EF050F-B85E-4E30-B69F-9970B4AED387}" type="datetime4">
              <a:rPr lang="en-US" smtClean="0"/>
              <a:t>August 21, 2017</a:t>
            </a:fld>
            <a:endParaRPr lang="en-US" dirty="0"/>
          </a:p>
        </p:txBody>
      </p:sp>
      <p:sp>
        <p:nvSpPr>
          <p:cNvPr id="5" name="Slide Number Placeholder 4"/>
          <p:cNvSpPr>
            <a:spLocks noGrp="1"/>
          </p:cNvSpPr>
          <p:nvPr>
            <p:ph type="sldNum" sz="quarter" idx="16"/>
          </p:nvPr>
        </p:nvSpPr>
        <p:spPr/>
        <p:txBody>
          <a:bodyPr/>
          <a:lstStyle/>
          <a:p>
            <a:r>
              <a:rPr lang="en-US"/>
              <a:t>Slide </a:t>
            </a:r>
            <a:fld id="{619F89D8-7AE3-494A-97F3-03D680869632}" type="slidenum">
              <a:rPr lang="en-US" smtClean="0"/>
              <a:pPr/>
              <a:t>16</a:t>
            </a:fld>
            <a:endParaRPr lang="en-US" dirty="0"/>
          </a:p>
        </p:txBody>
      </p:sp>
      <p:sp>
        <p:nvSpPr>
          <p:cNvPr id="7" name="Title 6"/>
          <p:cNvSpPr>
            <a:spLocks noGrp="1"/>
          </p:cNvSpPr>
          <p:nvPr>
            <p:ph type="title"/>
          </p:nvPr>
        </p:nvSpPr>
        <p:spPr/>
        <p:txBody>
          <a:bodyPr/>
          <a:lstStyle/>
          <a:p>
            <a:r>
              <a:rPr lang="en-US" dirty="0"/>
              <a:t>ABB Ability™</a:t>
            </a:r>
          </a:p>
        </p:txBody>
      </p:sp>
      <p:sp>
        <p:nvSpPr>
          <p:cNvPr id="119" name="Subtitle 1"/>
          <p:cNvSpPr>
            <a:spLocks noGrp="1"/>
          </p:cNvSpPr>
          <p:nvPr>
            <p:ph type="subTitle" idx="13"/>
          </p:nvPr>
        </p:nvSpPr>
        <p:spPr>
          <a:xfrm>
            <a:off x="279400" y="1120928"/>
            <a:ext cx="11626834" cy="504000"/>
          </a:xfrm>
        </p:spPr>
        <p:txBody>
          <a:bodyPr/>
          <a:lstStyle/>
          <a:p>
            <a:r>
              <a:rPr lang="es-ES" dirty="0" smtClean="0"/>
              <a:t>Expandiendo Horizontes</a:t>
            </a:r>
            <a:endParaRPr lang="es-ES" dirty="0"/>
          </a:p>
          <a:p>
            <a:endParaRPr lang="en-US" dirty="0"/>
          </a:p>
        </p:txBody>
      </p:sp>
      <p:pic>
        <p:nvPicPr>
          <p:cNvPr id="2" name="Picture 1"/>
          <p:cNvPicPr>
            <a:picLocks noChangeAspect="1"/>
          </p:cNvPicPr>
          <p:nvPr/>
        </p:nvPicPr>
        <p:blipFill>
          <a:blip r:embed="rId3"/>
          <a:stretch>
            <a:fillRect/>
          </a:stretch>
        </p:blipFill>
        <p:spPr>
          <a:xfrm>
            <a:off x="5305528" y="2057270"/>
            <a:ext cx="6000375" cy="2817249"/>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8737" y="2924769"/>
            <a:ext cx="2820408" cy="1082251"/>
          </a:xfrm>
          <a:prstGeom prst="rect">
            <a:avLst/>
          </a:prstGeom>
        </p:spPr>
      </p:pic>
    </p:spTree>
    <p:extLst>
      <p:ext uri="{BB962C8B-B14F-4D97-AF65-F5344CB8AC3E}">
        <p14:creationId xmlns:p14="http://schemas.microsoft.com/office/powerpoint/2010/main" val="27436422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3"/>
          </p:nvPr>
        </p:nvSpPr>
        <p:spPr/>
        <p:txBody>
          <a:bodyPr/>
          <a:lstStyle/>
          <a:p>
            <a:r>
              <a:rPr lang="en-US" dirty="0" err="1" smtClean="0"/>
              <a:t>Expandiendo</a:t>
            </a:r>
            <a:r>
              <a:rPr lang="en-US" dirty="0" smtClean="0"/>
              <a:t> </a:t>
            </a:r>
            <a:r>
              <a:rPr lang="en-US" dirty="0" err="1" smtClean="0"/>
              <a:t>Horizontes</a:t>
            </a:r>
            <a:endParaRPr lang="en-US" dirty="0"/>
          </a:p>
        </p:txBody>
      </p:sp>
      <p:sp>
        <p:nvSpPr>
          <p:cNvPr id="3" name="Title 2"/>
          <p:cNvSpPr>
            <a:spLocks noGrp="1"/>
          </p:cNvSpPr>
          <p:nvPr>
            <p:ph type="title"/>
          </p:nvPr>
        </p:nvSpPr>
        <p:spPr/>
        <p:txBody>
          <a:bodyPr/>
          <a:lstStyle/>
          <a:p>
            <a:r>
              <a:rPr lang="en-US" dirty="0"/>
              <a:t>ABB Ability™</a:t>
            </a:r>
          </a:p>
        </p:txBody>
      </p:sp>
      <p:sp>
        <p:nvSpPr>
          <p:cNvPr id="4" name="Date Placeholder 3"/>
          <p:cNvSpPr>
            <a:spLocks noGrp="1"/>
          </p:cNvSpPr>
          <p:nvPr>
            <p:ph type="dt" sz="half" idx="14"/>
          </p:nvPr>
        </p:nvSpPr>
        <p:spPr/>
        <p:txBody>
          <a:bodyPr/>
          <a:lstStyle/>
          <a:p>
            <a:fld id="{604723B6-2C37-4C03-92C2-AA6C4A469955}" type="datetime4">
              <a:rPr lang="en-US" smtClean="0"/>
              <a:t>August 21, 2017</a:t>
            </a:fld>
            <a:endParaRPr lang="en-US" dirty="0"/>
          </a:p>
        </p:txBody>
      </p:sp>
      <p:sp>
        <p:nvSpPr>
          <p:cNvPr id="5" name="Footer Placeholder 4"/>
          <p:cNvSpPr>
            <a:spLocks noGrp="1"/>
          </p:cNvSpPr>
          <p:nvPr>
            <p:ph type="ftr" sz="quarter" idx="15"/>
          </p:nvPr>
        </p:nvSpPr>
        <p:spPr/>
        <p:txBody>
          <a:bodyPr/>
          <a:lstStyle/>
          <a:p>
            <a:endParaRPr lang="en-US" dirty="0"/>
          </a:p>
        </p:txBody>
      </p:sp>
      <p:sp>
        <p:nvSpPr>
          <p:cNvPr id="6" name="Slide Number Placeholder 5"/>
          <p:cNvSpPr>
            <a:spLocks noGrp="1"/>
          </p:cNvSpPr>
          <p:nvPr>
            <p:ph type="sldNum" sz="quarter" idx="16"/>
          </p:nvPr>
        </p:nvSpPr>
        <p:spPr/>
        <p:txBody>
          <a:bodyPr/>
          <a:lstStyle/>
          <a:p>
            <a:r>
              <a:rPr lang="en-US"/>
              <a:t>Slide </a:t>
            </a:r>
            <a:fld id="{619F89D8-7AE3-494A-97F3-03D680869632}" type="slidenum">
              <a:rPr lang="en-US" smtClean="0"/>
              <a:pPr/>
              <a:t>17</a:t>
            </a:fld>
            <a:endParaRPr lang="en-US" dirty="0"/>
          </a:p>
        </p:txBody>
      </p:sp>
      <p:sp>
        <p:nvSpPr>
          <p:cNvPr id="7" name="Text Placeholder 5"/>
          <p:cNvSpPr txBox="1">
            <a:spLocks/>
          </p:cNvSpPr>
          <p:nvPr/>
        </p:nvSpPr>
        <p:spPr bwMode="gray">
          <a:xfrm>
            <a:off x="277494" y="2186113"/>
            <a:ext cx="5661610" cy="3726000"/>
          </a:xfrm>
          <a:prstGeom prst="rect">
            <a:avLst/>
          </a:prstGeom>
        </p:spPr>
        <p:txBody>
          <a:bodyPr lIns="72000" tIns="72000" rIns="72000" bIns="72000"/>
          <a:lstStyle>
            <a:lvl1pPr marL="0" indent="0" algn="l" defTabSz="914400" rtl="0" eaLnBrk="1" latinLnBrk="0" hangingPunct="1">
              <a:spcBef>
                <a:spcPct val="20000"/>
              </a:spcBef>
              <a:buFont typeface="Arial" panose="020B0604020202020204" pitchFamily="34" charset="0"/>
              <a:buNone/>
              <a:defRPr sz="1400" kern="1200">
                <a:solidFill>
                  <a:schemeClr val="tx1"/>
                </a:solidFill>
                <a:latin typeface="+mn-lt"/>
                <a:ea typeface="+mn-ea"/>
                <a:cs typeface="+mn-cs"/>
              </a:defRPr>
            </a:lvl1pPr>
            <a:lvl2pPr marL="180000" indent="-180000" algn="l" defTabSz="914400" rtl="0" eaLnBrk="1" latinLnBrk="0" hangingPunct="1">
              <a:spcBef>
                <a:spcPct val="20000"/>
              </a:spcBef>
              <a:buFont typeface="ABBvoiceOffice" panose="020D0603020503020204" pitchFamily="34" charset="0"/>
              <a:buChar char="–"/>
              <a:defRPr sz="1400" kern="1200">
                <a:solidFill>
                  <a:schemeClr val="tx1"/>
                </a:solidFill>
                <a:latin typeface="+mn-lt"/>
                <a:ea typeface="+mn-ea"/>
                <a:cs typeface="+mn-cs"/>
              </a:defRPr>
            </a:lvl2pPr>
            <a:lvl3pPr marL="360000" indent="-1800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3pPr>
            <a:lvl4pPr marL="360000" indent="-1800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4pPr>
            <a:lvl5pPr marL="360000" indent="-1800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5pPr>
            <a:lvl6pPr marL="360000" indent="-1800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6pPr>
            <a:lvl7pPr marL="360000" indent="-1800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7pPr>
            <a:lvl8pPr marL="360000" indent="-1800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8pPr>
            <a:lvl9pPr marL="360000" indent="-1800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9pPr>
          </a:lstStyle>
          <a:p>
            <a:pPr>
              <a:spcBef>
                <a:spcPts val="600"/>
              </a:spcBef>
            </a:pPr>
            <a:r>
              <a:rPr lang="es-ES" dirty="0"/>
              <a:t>ABB </a:t>
            </a:r>
            <a:r>
              <a:rPr lang="es-ES" dirty="0" err="1"/>
              <a:t>Ability</a:t>
            </a:r>
            <a:r>
              <a:rPr lang="es-ES" dirty="0"/>
              <a:t> ™ representa nuestro portafolio completo de soluciones digitales. Esto incluye nuestra base instalada de más de 70 millones de dispositivos conectados, 70.000 sistemas de control digital y 6.000 soluciones de software empresarial. </a:t>
            </a:r>
            <a:endParaRPr lang="es-ES" dirty="0" smtClean="0"/>
          </a:p>
          <a:p>
            <a:pPr>
              <a:spcBef>
                <a:spcPts val="600"/>
              </a:spcBef>
            </a:pPr>
            <a:r>
              <a:rPr lang="es-ES" dirty="0" smtClean="0"/>
              <a:t>Además </a:t>
            </a:r>
            <a:r>
              <a:rPr lang="es-ES" dirty="0"/>
              <a:t>de nuestra cartera de soluciones digitales existentes, estamos desarrollando la plataforma ABB </a:t>
            </a:r>
            <a:r>
              <a:rPr lang="es-ES" dirty="0" err="1"/>
              <a:t>Ability</a:t>
            </a:r>
            <a:r>
              <a:rPr lang="es-ES" dirty="0"/>
              <a:t> ™, que es un conjunto de tecnologías de habilitación comunes que se utilizan para construir dispositivos, sistemas y aplicaciones.</a:t>
            </a:r>
            <a:endParaRPr lang="en-US" dirty="0"/>
          </a:p>
        </p:txBody>
      </p:sp>
      <p:cxnSp>
        <p:nvCxnSpPr>
          <p:cNvPr id="11" name="Straight Connector 10"/>
          <p:cNvCxnSpPr/>
          <p:nvPr/>
        </p:nvCxnSpPr>
        <p:spPr bwMode="gray">
          <a:xfrm>
            <a:off x="279400" y="2186113"/>
            <a:ext cx="5659005"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9" name="Straight Connector 8"/>
          <p:cNvCxnSpPr/>
          <p:nvPr/>
        </p:nvCxnSpPr>
        <p:spPr bwMode="gray">
          <a:xfrm>
            <a:off x="6095206" y="2336459"/>
            <a:ext cx="0" cy="357698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5" name="Rectangle 14"/>
          <p:cNvSpPr/>
          <p:nvPr/>
        </p:nvSpPr>
        <p:spPr bwMode="gray">
          <a:xfrm>
            <a:off x="6248400" y="1816571"/>
            <a:ext cx="5657834" cy="4096868"/>
          </a:xfrm>
          <a:prstGeom prst="rect">
            <a:avLst/>
          </a:prstGeom>
          <a:solidFill>
            <a:schemeClr val="accent5"/>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3972" tIns="53972" rIns="53972" bIns="53972" numCol="1" spcCol="0" rtlCol="0" fromWordArt="0" anchor="ctr" anchorCtr="0" forceAA="0" compatLnSpc="1">
            <a:prstTxWarp prst="textNoShape">
              <a:avLst/>
            </a:prstTxWarp>
            <a:noAutofit/>
          </a:bodyPr>
          <a:lstStyle/>
          <a:p>
            <a:pPr algn="ctr"/>
            <a:endParaRPr lang="en-US" sz="1199" dirty="0">
              <a:solidFill>
                <a:srgbClr val="000000"/>
              </a:solidFill>
              <a:latin typeface="ABBvoiceOffice" panose="020D0603020503020204" pitchFamily="34" charset="0"/>
              <a:ea typeface="ABBvoiceOffice" panose="020D0603020503020204" pitchFamily="34" charset="0"/>
              <a:cs typeface="ABBvoiceOffice" panose="020D0603020503020204" pitchFamily="34" charset="0"/>
            </a:endParaRPr>
          </a:p>
        </p:txBody>
      </p:sp>
      <p:sp>
        <p:nvSpPr>
          <p:cNvPr id="13" name="Text Placeholder 7"/>
          <p:cNvSpPr txBox="1">
            <a:spLocks/>
          </p:cNvSpPr>
          <p:nvPr/>
        </p:nvSpPr>
        <p:spPr bwMode="gray">
          <a:xfrm>
            <a:off x="279400" y="1816571"/>
            <a:ext cx="5659005" cy="379065"/>
          </a:xfrm>
          <a:prstGeom prst="rect">
            <a:avLst/>
          </a:prstGeom>
        </p:spPr>
        <p:txBody>
          <a:bodyPr vert="horz" lIns="72000" tIns="72000" rIns="72000" bIns="72000" rtlCol="0" anchor="b">
            <a:noAutofit/>
          </a:bodyPr>
          <a:lstStyle>
            <a:lvl1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1pPr>
            <a:lvl2pPr marL="0" indent="0" algn="l" defTabSz="914400" rtl="0" eaLnBrk="1" latinLnBrk="0" hangingPunct="1">
              <a:spcBef>
                <a:spcPct val="20000"/>
              </a:spcBef>
              <a:buFont typeface="ABBvoiceOffice" panose="020D0603020503020204" pitchFamily="34" charset="0"/>
              <a:buNone/>
              <a:defRPr sz="1600" b="1" kern="1200">
                <a:solidFill>
                  <a:schemeClr val="tx2"/>
                </a:solidFill>
                <a:latin typeface="+mn-lt"/>
                <a:ea typeface="+mn-ea"/>
                <a:cs typeface="+mn-cs"/>
              </a:defRPr>
            </a:lvl2pPr>
            <a:lvl3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3pPr>
            <a:lvl4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4pPr>
            <a:lvl5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5pPr>
            <a:lvl6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6pPr>
            <a:lvl7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7pPr>
            <a:lvl8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8pPr>
            <a:lvl9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9pPr>
          </a:lstStyle>
          <a:p>
            <a:pPr>
              <a:spcBef>
                <a:spcPts val="600"/>
              </a:spcBef>
            </a:pPr>
            <a:r>
              <a:rPr lang="en-US" dirty="0"/>
              <a:t>Title</a:t>
            </a:r>
          </a:p>
        </p:txBody>
      </p:sp>
      <p:pic>
        <p:nvPicPr>
          <p:cNvPr id="12" name="Picture 11"/>
          <p:cNvPicPr>
            <a:picLocks noChangeAspect="1"/>
          </p:cNvPicPr>
          <p:nvPr/>
        </p:nvPicPr>
        <p:blipFill>
          <a:blip r:embed="rId3"/>
          <a:stretch>
            <a:fillRect/>
          </a:stretch>
        </p:blipFill>
        <p:spPr>
          <a:xfrm>
            <a:off x="6247700" y="1810572"/>
            <a:ext cx="5658533" cy="4101541"/>
          </a:xfrm>
          <a:prstGeom prst="rect">
            <a:avLst/>
          </a:prstGeom>
        </p:spPr>
      </p:pic>
    </p:spTree>
    <p:extLst>
      <p:ext uri="{BB962C8B-B14F-4D97-AF65-F5344CB8AC3E}">
        <p14:creationId xmlns:p14="http://schemas.microsoft.com/office/powerpoint/2010/main" val="6924609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3"/>
          </p:nvPr>
        </p:nvSpPr>
        <p:spPr/>
        <p:txBody>
          <a:bodyPr/>
          <a:lstStyle/>
          <a:p>
            <a:r>
              <a:rPr lang="en-US" dirty="0" err="1"/>
              <a:t>Especialmente</a:t>
            </a:r>
            <a:r>
              <a:rPr lang="en-US" dirty="0"/>
              <a:t> </a:t>
            </a:r>
            <a:r>
              <a:rPr lang="en-US" dirty="0" err="1"/>
              <a:t>calificado</a:t>
            </a:r>
            <a:endParaRPr lang="en-US" dirty="0"/>
          </a:p>
        </p:txBody>
      </p:sp>
      <p:sp>
        <p:nvSpPr>
          <p:cNvPr id="3" name="Title 2"/>
          <p:cNvSpPr>
            <a:spLocks noGrp="1"/>
          </p:cNvSpPr>
          <p:nvPr>
            <p:ph type="title"/>
          </p:nvPr>
        </p:nvSpPr>
        <p:spPr/>
        <p:txBody>
          <a:bodyPr/>
          <a:lstStyle/>
          <a:p>
            <a:r>
              <a:rPr lang="en-US" dirty="0"/>
              <a:t>ABB Ability™</a:t>
            </a:r>
          </a:p>
        </p:txBody>
      </p:sp>
      <p:sp>
        <p:nvSpPr>
          <p:cNvPr id="4" name="Date Placeholder 3"/>
          <p:cNvSpPr>
            <a:spLocks noGrp="1"/>
          </p:cNvSpPr>
          <p:nvPr>
            <p:ph type="dt" sz="half" idx="14"/>
          </p:nvPr>
        </p:nvSpPr>
        <p:spPr/>
        <p:txBody>
          <a:bodyPr/>
          <a:lstStyle/>
          <a:p>
            <a:fld id="{604723B6-2C37-4C03-92C2-AA6C4A469955}" type="datetime4">
              <a:rPr lang="en-US" smtClean="0">
                <a:solidFill>
                  <a:srgbClr val="A0A0A0"/>
                </a:solidFill>
              </a:rPr>
              <a:pPr/>
              <a:t>August 21, 2017</a:t>
            </a:fld>
            <a:endParaRPr lang="en-US" dirty="0">
              <a:solidFill>
                <a:srgbClr val="A0A0A0"/>
              </a:solidFill>
            </a:endParaRPr>
          </a:p>
        </p:txBody>
      </p:sp>
      <p:sp>
        <p:nvSpPr>
          <p:cNvPr id="5" name="Footer Placeholder 4"/>
          <p:cNvSpPr>
            <a:spLocks noGrp="1"/>
          </p:cNvSpPr>
          <p:nvPr>
            <p:ph type="ftr" sz="quarter" idx="15"/>
          </p:nvPr>
        </p:nvSpPr>
        <p:spPr/>
        <p:txBody>
          <a:bodyPr/>
          <a:lstStyle/>
          <a:p>
            <a:endParaRPr lang="en-US" dirty="0">
              <a:solidFill>
                <a:srgbClr val="A0A0A0"/>
              </a:solidFill>
            </a:endParaRPr>
          </a:p>
        </p:txBody>
      </p:sp>
      <p:sp>
        <p:nvSpPr>
          <p:cNvPr id="6" name="Slide Number Placeholder 5"/>
          <p:cNvSpPr>
            <a:spLocks noGrp="1"/>
          </p:cNvSpPr>
          <p:nvPr>
            <p:ph type="sldNum" sz="quarter" idx="16"/>
          </p:nvPr>
        </p:nvSpPr>
        <p:spPr/>
        <p:txBody>
          <a:bodyPr/>
          <a:lstStyle/>
          <a:p>
            <a:r>
              <a:rPr lang="en-US">
                <a:solidFill>
                  <a:srgbClr val="A0A0A0"/>
                </a:solidFill>
              </a:rPr>
              <a:t>Slide </a:t>
            </a:r>
            <a:fld id="{619F89D8-7AE3-494A-97F3-03D680869632}" type="slidenum">
              <a:rPr lang="en-US" smtClean="0">
                <a:solidFill>
                  <a:srgbClr val="A0A0A0"/>
                </a:solidFill>
              </a:rPr>
              <a:pPr/>
              <a:t>18</a:t>
            </a:fld>
            <a:endParaRPr lang="en-US" dirty="0">
              <a:solidFill>
                <a:srgbClr val="A0A0A0"/>
              </a:solidFill>
            </a:endParaRPr>
          </a:p>
        </p:txBody>
      </p:sp>
      <p:sp>
        <p:nvSpPr>
          <p:cNvPr id="23" name="Text Placeholder 9"/>
          <p:cNvSpPr txBox="1">
            <a:spLocks/>
          </p:cNvSpPr>
          <p:nvPr/>
        </p:nvSpPr>
        <p:spPr bwMode="gray">
          <a:xfrm>
            <a:off x="1840230" y="4529360"/>
            <a:ext cx="2179042" cy="449324"/>
          </a:xfrm>
          <a:prstGeom prst="rect">
            <a:avLst/>
          </a:prstGeom>
          <a:noFill/>
        </p:spPr>
        <p:txBody>
          <a:bodyPr vert="horz" lIns="72000" tIns="72000" rIns="72000" bIns="72000" rtlCol="0" anchor="ctr">
            <a:noAutofit/>
          </a:bodyPr>
          <a:lstStyle>
            <a:defPPr>
              <a:defRPr lang="en-US"/>
            </a:defPPr>
            <a:lvl1pPr marL="0" indent="0" algn="ctr" defTabSz="914400" rtl="0" eaLnBrk="1" latinLnBrk="0" hangingPunct="1">
              <a:buFont typeface="Arial" panose="020B0604020202020204" pitchFamily="34" charset="0"/>
              <a:buNone/>
              <a:defRPr sz="1400" kern="1200">
                <a:solidFill>
                  <a:schemeClr val="bg1"/>
                </a:solidFill>
                <a:latin typeface="+mn-lt"/>
                <a:ea typeface="+mn-ea"/>
                <a:cs typeface="+mn-cs"/>
              </a:defRPr>
            </a:lvl1pPr>
            <a:lvl2pPr marL="0" indent="0" algn="ctr" defTabSz="914400" rtl="0" eaLnBrk="1" latinLnBrk="0" hangingPunct="1">
              <a:buNone/>
              <a:defRPr sz="1400" kern="1200">
                <a:solidFill>
                  <a:schemeClr val="bg1"/>
                </a:solidFill>
                <a:latin typeface="+mn-lt"/>
                <a:ea typeface="+mn-ea"/>
                <a:cs typeface="+mn-cs"/>
              </a:defRPr>
            </a:lvl2pPr>
            <a:lvl3pPr marL="0" indent="0" algn="ctr" defTabSz="914400" rtl="0" eaLnBrk="1" latinLnBrk="0" hangingPunct="1">
              <a:buNone/>
              <a:defRPr sz="1400" kern="1200">
                <a:solidFill>
                  <a:schemeClr val="bg1"/>
                </a:solidFill>
                <a:latin typeface="+mn-lt"/>
                <a:ea typeface="+mn-ea"/>
                <a:cs typeface="+mn-cs"/>
              </a:defRPr>
            </a:lvl3pPr>
            <a:lvl4pPr marL="0" indent="0" algn="ctr" defTabSz="914400" rtl="0" eaLnBrk="1" latinLnBrk="0" hangingPunct="1">
              <a:buNone/>
              <a:defRPr sz="1400" kern="1200">
                <a:solidFill>
                  <a:schemeClr val="bg1"/>
                </a:solidFill>
                <a:latin typeface="+mn-lt"/>
                <a:ea typeface="+mn-ea"/>
                <a:cs typeface="+mn-cs"/>
              </a:defRPr>
            </a:lvl4pPr>
            <a:lvl5pPr marL="0" indent="0" algn="ctr" defTabSz="914400" rtl="0" eaLnBrk="1" latinLnBrk="0" hangingPunct="1">
              <a:buNone/>
              <a:defRPr sz="1400" kern="1200">
                <a:solidFill>
                  <a:schemeClr val="bg1"/>
                </a:solidFill>
                <a:latin typeface="+mn-lt"/>
                <a:ea typeface="+mn-ea"/>
                <a:cs typeface="+mn-cs"/>
              </a:defRPr>
            </a:lvl5pPr>
            <a:lvl6pPr marL="0" indent="0" algn="ctr" defTabSz="914400" rtl="0" eaLnBrk="1" latinLnBrk="0" hangingPunct="1">
              <a:buNone/>
              <a:defRPr sz="1400" kern="1200">
                <a:solidFill>
                  <a:schemeClr val="bg1"/>
                </a:solidFill>
                <a:latin typeface="+mn-lt"/>
                <a:ea typeface="+mn-ea"/>
                <a:cs typeface="+mn-cs"/>
              </a:defRPr>
            </a:lvl6pPr>
            <a:lvl7pPr marL="0" indent="0" algn="ctr" defTabSz="914400" rtl="0" eaLnBrk="1" latinLnBrk="0" hangingPunct="1">
              <a:buNone/>
              <a:defRPr sz="1400" kern="1200">
                <a:solidFill>
                  <a:schemeClr val="bg1"/>
                </a:solidFill>
                <a:latin typeface="+mn-lt"/>
                <a:ea typeface="+mn-ea"/>
                <a:cs typeface="+mn-cs"/>
              </a:defRPr>
            </a:lvl7pPr>
            <a:lvl8pPr marL="0" indent="0" algn="ctr" defTabSz="914400" rtl="0" eaLnBrk="1" latinLnBrk="0" hangingPunct="1">
              <a:buNone/>
              <a:defRPr sz="1400" kern="1200">
                <a:solidFill>
                  <a:schemeClr val="bg1"/>
                </a:solidFill>
                <a:latin typeface="+mn-lt"/>
                <a:ea typeface="+mn-ea"/>
                <a:cs typeface="+mn-cs"/>
              </a:defRPr>
            </a:lvl8pPr>
            <a:lvl9pPr marL="0" indent="0" algn="ctr" defTabSz="914400" rtl="0" eaLnBrk="1" latinLnBrk="0" hangingPunct="1">
              <a:buNone/>
              <a:defRPr sz="1400" kern="1200">
                <a:solidFill>
                  <a:schemeClr val="bg1"/>
                </a:solidFill>
                <a:latin typeface="+mn-lt"/>
                <a:ea typeface="+mn-ea"/>
                <a:cs typeface="+mn-cs"/>
              </a:defRPr>
            </a:lvl9pPr>
          </a:lstStyle>
          <a:p>
            <a:pPr>
              <a:spcBef>
                <a:spcPts val="600"/>
              </a:spcBef>
            </a:pPr>
            <a:r>
              <a:rPr lang="en-US" sz="2400" b="1" dirty="0" err="1" smtClean="0">
                <a:solidFill>
                  <a:schemeClr val="tx1"/>
                </a:solidFill>
              </a:rPr>
              <a:t>Technología</a:t>
            </a:r>
            <a:endParaRPr lang="en-US" sz="2400" b="1" dirty="0">
              <a:solidFill>
                <a:schemeClr val="tx1"/>
              </a:solidFill>
            </a:endParaRPr>
          </a:p>
        </p:txBody>
      </p:sp>
      <p:sp>
        <p:nvSpPr>
          <p:cNvPr id="25" name="Text Placeholder 9"/>
          <p:cNvSpPr txBox="1">
            <a:spLocks/>
          </p:cNvSpPr>
          <p:nvPr/>
        </p:nvSpPr>
        <p:spPr bwMode="gray">
          <a:xfrm>
            <a:off x="4607889" y="2118532"/>
            <a:ext cx="4266008" cy="1077544"/>
          </a:xfrm>
          <a:prstGeom prst="rect">
            <a:avLst/>
          </a:prstGeom>
          <a:noFill/>
        </p:spPr>
        <p:txBody>
          <a:bodyPr vert="horz" lIns="72000" tIns="72000" rIns="72000" bIns="72000" rtlCol="0" anchor="t">
            <a:noAutofit/>
          </a:bodyPr>
          <a:lstStyle>
            <a:defPPr>
              <a:defRPr lang="en-US"/>
            </a:defPPr>
            <a:lvl1pPr marL="0" indent="0" algn="ctr" defTabSz="914400" rtl="0" eaLnBrk="1" latinLnBrk="0" hangingPunct="1">
              <a:buFont typeface="Arial" panose="020B0604020202020204" pitchFamily="34" charset="0"/>
              <a:buNone/>
              <a:defRPr sz="1400" kern="1200">
                <a:solidFill>
                  <a:schemeClr val="bg1"/>
                </a:solidFill>
                <a:latin typeface="+mn-lt"/>
                <a:ea typeface="+mn-ea"/>
                <a:cs typeface="+mn-cs"/>
              </a:defRPr>
            </a:lvl1pPr>
            <a:lvl2pPr marL="0" indent="0" algn="ctr" defTabSz="914400" rtl="0" eaLnBrk="1" latinLnBrk="0" hangingPunct="1">
              <a:buNone/>
              <a:defRPr sz="1400" kern="1200">
                <a:solidFill>
                  <a:schemeClr val="bg1"/>
                </a:solidFill>
                <a:latin typeface="+mn-lt"/>
                <a:ea typeface="+mn-ea"/>
                <a:cs typeface="+mn-cs"/>
              </a:defRPr>
            </a:lvl2pPr>
            <a:lvl3pPr marL="0" indent="0" algn="ctr" defTabSz="914400" rtl="0" eaLnBrk="1" latinLnBrk="0" hangingPunct="1">
              <a:buNone/>
              <a:defRPr sz="1400" kern="1200">
                <a:solidFill>
                  <a:schemeClr val="bg1"/>
                </a:solidFill>
                <a:latin typeface="+mn-lt"/>
                <a:ea typeface="+mn-ea"/>
                <a:cs typeface="+mn-cs"/>
              </a:defRPr>
            </a:lvl3pPr>
            <a:lvl4pPr marL="0" indent="0" algn="ctr" defTabSz="914400" rtl="0" eaLnBrk="1" latinLnBrk="0" hangingPunct="1">
              <a:buNone/>
              <a:defRPr sz="1400" kern="1200">
                <a:solidFill>
                  <a:schemeClr val="bg1"/>
                </a:solidFill>
                <a:latin typeface="+mn-lt"/>
                <a:ea typeface="+mn-ea"/>
                <a:cs typeface="+mn-cs"/>
              </a:defRPr>
            </a:lvl4pPr>
            <a:lvl5pPr marL="0" indent="0" algn="ctr" defTabSz="914400" rtl="0" eaLnBrk="1" latinLnBrk="0" hangingPunct="1">
              <a:buNone/>
              <a:defRPr sz="1400" kern="1200">
                <a:solidFill>
                  <a:schemeClr val="bg1"/>
                </a:solidFill>
                <a:latin typeface="+mn-lt"/>
                <a:ea typeface="+mn-ea"/>
                <a:cs typeface="+mn-cs"/>
              </a:defRPr>
            </a:lvl5pPr>
            <a:lvl6pPr marL="0" indent="0" algn="ctr" defTabSz="914400" rtl="0" eaLnBrk="1" latinLnBrk="0" hangingPunct="1">
              <a:buNone/>
              <a:defRPr sz="1400" kern="1200">
                <a:solidFill>
                  <a:schemeClr val="bg1"/>
                </a:solidFill>
                <a:latin typeface="+mn-lt"/>
                <a:ea typeface="+mn-ea"/>
                <a:cs typeface="+mn-cs"/>
              </a:defRPr>
            </a:lvl6pPr>
            <a:lvl7pPr marL="0" indent="0" algn="ctr" defTabSz="914400" rtl="0" eaLnBrk="1" latinLnBrk="0" hangingPunct="1">
              <a:buNone/>
              <a:defRPr sz="1400" kern="1200">
                <a:solidFill>
                  <a:schemeClr val="bg1"/>
                </a:solidFill>
                <a:latin typeface="+mn-lt"/>
                <a:ea typeface="+mn-ea"/>
                <a:cs typeface="+mn-cs"/>
              </a:defRPr>
            </a:lvl7pPr>
            <a:lvl8pPr marL="0" indent="0" algn="ctr" defTabSz="914400" rtl="0" eaLnBrk="1" latinLnBrk="0" hangingPunct="1">
              <a:buNone/>
              <a:defRPr sz="1400" kern="1200">
                <a:solidFill>
                  <a:schemeClr val="bg1"/>
                </a:solidFill>
                <a:latin typeface="+mn-lt"/>
                <a:ea typeface="+mn-ea"/>
                <a:cs typeface="+mn-cs"/>
              </a:defRPr>
            </a:lvl8pPr>
            <a:lvl9pPr marL="0" indent="0" algn="ctr" defTabSz="914400" rtl="0" eaLnBrk="1" latinLnBrk="0" hangingPunct="1">
              <a:buNone/>
              <a:defRPr sz="1400" kern="1200">
                <a:solidFill>
                  <a:schemeClr val="bg1"/>
                </a:solidFill>
                <a:latin typeface="+mn-lt"/>
                <a:ea typeface="+mn-ea"/>
                <a:cs typeface="+mn-cs"/>
              </a:defRPr>
            </a:lvl9pPr>
          </a:lstStyle>
          <a:p>
            <a:pPr algn="l"/>
            <a:r>
              <a:rPr lang="en-US" sz="1600" dirty="0" smtClean="0">
                <a:solidFill>
                  <a:sysClr val="windowText" lastClr="000000"/>
                </a:solidFill>
              </a:rPr>
              <a:t>Base </a:t>
            </a:r>
            <a:r>
              <a:rPr lang="en-US" sz="1600" dirty="0" err="1">
                <a:solidFill>
                  <a:sysClr val="windowText" lastClr="000000"/>
                </a:solidFill>
              </a:rPr>
              <a:t>instalada</a:t>
            </a:r>
            <a:r>
              <a:rPr lang="en-US" sz="1600" dirty="0">
                <a:solidFill>
                  <a:sysClr val="windowText" lastClr="000000"/>
                </a:solidFill>
              </a:rPr>
              <a:t> de $ 400 mil </a:t>
            </a:r>
            <a:r>
              <a:rPr lang="en-US" sz="1600" dirty="0" err="1">
                <a:solidFill>
                  <a:sysClr val="windowText" lastClr="000000"/>
                </a:solidFill>
              </a:rPr>
              <a:t>millones</a:t>
            </a:r>
            <a:endParaRPr lang="en-US" sz="1600" dirty="0">
              <a:solidFill>
                <a:sysClr val="windowText" lastClr="000000"/>
              </a:solidFill>
            </a:endParaRPr>
          </a:p>
          <a:p>
            <a:pPr algn="l"/>
            <a:r>
              <a:rPr lang="en-US" sz="1600" dirty="0">
                <a:solidFill>
                  <a:sysClr val="windowText" lastClr="000000"/>
                </a:solidFill>
              </a:rPr>
              <a:t>125 </a:t>
            </a:r>
            <a:r>
              <a:rPr lang="en-US" sz="1600" dirty="0" err="1">
                <a:solidFill>
                  <a:sysClr val="windowText" lastClr="000000"/>
                </a:solidFill>
              </a:rPr>
              <a:t>años</a:t>
            </a:r>
            <a:r>
              <a:rPr lang="en-US" sz="1600" dirty="0">
                <a:solidFill>
                  <a:sysClr val="windowText" lastClr="000000"/>
                </a:solidFill>
              </a:rPr>
              <a:t> de </a:t>
            </a:r>
            <a:r>
              <a:rPr lang="en-US" sz="1600" dirty="0" err="1">
                <a:solidFill>
                  <a:sysClr val="windowText" lastClr="000000"/>
                </a:solidFill>
              </a:rPr>
              <a:t>historia</a:t>
            </a:r>
            <a:endParaRPr lang="en-US" sz="1600" dirty="0">
              <a:solidFill>
                <a:sysClr val="windowText" lastClr="000000"/>
              </a:solidFill>
            </a:endParaRPr>
          </a:p>
          <a:p>
            <a:pPr algn="l"/>
            <a:r>
              <a:rPr lang="en-US" sz="1600" dirty="0" err="1">
                <a:solidFill>
                  <a:sysClr val="windowText" lastClr="000000"/>
                </a:solidFill>
              </a:rPr>
              <a:t>Contexto</a:t>
            </a:r>
            <a:endParaRPr lang="en-US" sz="1600" dirty="0">
              <a:solidFill>
                <a:sysClr val="windowText" lastClr="000000"/>
              </a:solidFill>
            </a:endParaRPr>
          </a:p>
        </p:txBody>
      </p:sp>
      <p:sp>
        <p:nvSpPr>
          <p:cNvPr id="33" name="Text Placeholder 9"/>
          <p:cNvSpPr txBox="1">
            <a:spLocks/>
          </p:cNvSpPr>
          <p:nvPr/>
        </p:nvSpPr>
        <p:spPr bwMode="gray">
          <a:xfrm>
            <a:off x="2175641" y="4891730"/>
            <a:ext cx="2336304" cy="1419464"/>
          </a:xfrm>
          <a:prstGeom prst="rect">
            <a:avLst/>
          </a:prstGeom>
          <a:noFill/>
        </p:spPr>
        <p:txBody>
          <a:bodyPr vert="horz" lIns="72000" tIns="72000" rIns="72000" bIns="72000" rtlCol="0" anchor="t">
            <a:noAutofit/>
          </a:bodyPr>
          <a:lstStyle>
            <a:defPPr>
              <a:defRPr lang="en-US"/>
            </a:defPPr>
            <a:lvl1pPr marL="0" indent="0" algn="ctr" defTabSz="914400" rtl="0" eaLnBrk="1" latinLnBrk="0" hangingPunct="1">
              <a:buFont typeface="Arial" panose="020B0604020202020204" pitchFamily="34" charset="0"/>
              <a:buNone/>
              <a:defRPr sz="1400" kern="1200">
                <a:solidFill>
                  <a:schemeClr val="bg1"/>
                </a:solidFill>
                <a:latin typeface="+mn-lt"/>
                <a:ea typeface="+mn-ea"/>
                <a:cs typeface="+mn-cs"/>
              </a:defRPr>
            </a:lvl1pPr>
            <a:lvl2pPr marL="0" indent="0" algn="ctr" defTabSz="914400" rtl="0" eaLnBrk="1" latinLnBrk="0" hangingPunct="1">
              <a:buNone/>
              <a:defRPr sz="1400" kern="1200">
                <a:solidFill>
                  <a:schemeClr val="bg1"/>
                </a:solidFill>
                <a:latin typeface="+mn-lt"/>
                <a:ea typeface="+mn-ea"/>
                <a:cs typeface="+mn-cs"/>
              </a:defRPr>
            </a:lvl2pPr>
            <a:lvl3pPr marL="0" indent="0" algn="ctr" defTabSz="914400" rtl="0" eaLnBrk="1" latinLnBrk="0" hangingPunct="1">
              <a:buNone/>
              <a:defRPr sz="1400" kern="1200">
                <a:solidFill>
                  <a:schemeClr val="bg1"/>
                </a:solidFill>
                <a:latin typeface="+mn-lt"/>
                <a:ea typeface="+mn-ea"/>
                <a:cs typeface="+mn-cs"/>
              </a:defRPr>
            </a:lvl3pPr>
            <a:lvl4pPr marL="0" indent="0" algn="ctr" defTabSz="914400" rtl="0" eaLnBrk="1" latinLnBrk="0" hangingPunct="1">
              <a:buNone/>
              <a:defRPr sz="1400" kern="1200">
                <a:solidFill>
                  <a:schemeClr val="bg1"/>
                </a:solidFill>
                <a:latin typeface="+mn-lt"/>
                <a:ea typeface="+mn-ea"/>
                <a:cs typeface="+mn-cs"/>
              </a:defRPr>
            </a:lvl4pPr>
            <a:lvl5pPr marL="0" indent="0" algn="ctr" defTabSz="914400" rtl="0" eaLnBrk="1" latinLnBrk="0" hangingPunct="1">
              <a:buNone/>
              <a:defRPr sz="1400" kern="1200">
                <a:solidFill>
                  <a:schemeClr val="bg1"/>
                </a:solidFill>
                <a:latin typeface="+mn-lt"/>
                <a:ea typeface="+mn-ea"/>
                <a:cs typeface="+mn-cs"/>
              </a:defRPr>
            </a:lvl5pPr>
            <a:lvl6pPr marL="0" indent="0" algn="ctr" defTabSz="914400" rtl="0" eaLnBrk="1" latinLnBrk="0" hangingPunct="1">
              <a:buNone/>
              <a:defRPr sz="1400" kern="1200">
                <a:solidFill>
                  <a:schemeClr val="bg1"/>
                </a:solidFill>
                <a:latin typeface="+mn-lt"/>
                <a:ea typeface="+mn-ea"/>
                <a:cs typeface="+mn-cs"/>
              </a:defRPr>
            </a:lvl6pPr>
            <a:lvl7pPr marL="0" indent="0" algn="ctr" defTabSz="914400" rtl="0" eaLnBrk="1" latinLnBrk="0" hangingPunct="1">
              <a:buNone/>
              <a:defRPr sz="1400" kern="1200">
                <a:solidFill>
                  <a:schemeClr val="bg1"/>
                </a:solidFill>
                <a:latin typeface="+mn-lt"/>
                <a:ea typeface="+mn-ea"/>
                <a:cs typeface="+mn-cs"/>
              </a:defRPr>
            </a:lvl7pPr>
            <a:lvl8pPr marL="0" indent="0" algn="ctr" defTabSz="914400" rtl="0" eaLnBrk="1" latinLnBrk="0" hangingPunct="1">
              <a:buNone/>
              <a:defRPr sz="1400" kern="1200">
                <a:solidFill>
                  <a:schemeClr val="bg1"/>
                </a:solidFill>
                <a:latin typeface="+mn-lt"/>
                <a:ea typeface="+mn-ea"/>
                <a:cs typeface="+mn-cs"/>
              </a:defRPr>
            </a:lvl8pPr>
            <a:lvl9pPr marL="0" indent="0" algn="ctr" defTabSz="914400" rtl="0" eaLnBrk="1" latinLnBrk="0" hangingPunct="1">
              <a:buNone/>
              <a:defRPr sz="1400" kern="1200">
                <a:solidFill>
                  <a:schemeClr val="bg1"/>
                </a:solidFill>
                <a:latin typeface="+mn-lt"/>
                <a:ea typeface="+mn-ea"/>
                <a:cs typeface="+mn-cs"/>
              </a:defRPr>
            </a:lvl9pPr>
          </a:lstStyle>
          <a:p>
            <a:pPr algn="l"/>
            <a:r>
              <a:rPr lang="en-US" sz="1600" dirty="0" err="1" smtClean="0">
                <a:solidFill>
                  <a:sysClr val="windowText" lastClr="000000"/>
                </a:solidFill>
              </a:rPr>
              <a:t>Eléctrico</a:t>
            </a:r>
            <a:endParaRPr lang="en-US" sz="1600" dirty="0">
              <a:solidFill>
                <a:sysClr val="windowText" lastClr="000000"/>
              </a:solidFill>
            </a:endParaRPr>
          </a:p>
          <a:p>
            <a:pPr algn="l"/>
            <a:r>
              <a:rPr lang="en-US" sz="1600" dirty="0">
                <a:solidFill>
                  <a:sysClr val="windowText" lastClr="000000"/>
                </a:solidFill>
              </a:rPr>
              <a:t>Material</a:t>
            </a:r>
          </a:p>
          <a:p>
            <a:pPr algn="l"/>
            <a:r>
              <a:rPr lang="en-US" sz="1600" dirty="0" err="1" smtClean="0">
                <a:solidFill>
                  <a:sysClr val="windowText" lastClr="000000"/>
                </a:solidFill>
              </a:rPr>
              <a:t>Mecánico</a:t>
            </a:r>
            <a:endParaRPr lang="en-US" sz="1600" dirty="0">
              <a:solidFill>
                <a:sysClr val="windowText" lastClr="000000"/>
              </a:solidFill>
            </a:endParaRPr>
          </a:p>
          <a:p>
            <a:pPr algn="l"/>
            <a:r>
              <a:rPr lang="en-US" sz="1600" dirty="0">
                <a:solidFill>
                  <a:sysClr val="windowText" lastClr="000000"/>
                </a:solidFill>
              </a:rPr>
              <a:t>Digital</a:t>
            </a:r>
          </a:p>
        </p:txBody>
      </p:sp>
      <p:sp>
        <p:nvSpPr>
          <p:cNvPr id="35" name="Text Placeholder 9"/>
          <p:cNvSpPr txBox="1">
            <a:spLocks/>
          </p:cNvSpPr>
          <p:nvPr/>
        </p:nvSpPr>
        <p:spPr bwMode="gray">
          <a:xfrm>
            <a:off x="8331799" y="4891730"/>
            <a:ext cx="1979612" cy="1419464"/>
          </a:xfrm>
          <a:prstGeom prst="rect">
            <a:avLst/>
          </a:prstGeom>
          <a:noFill/>
        </p:spPr>
        <p:txBody>
          <a:bodyPr vert="horz" lIns="72000" tIns="72000" rIns="72000" bIns="72000" rtlCol="0" anchor="t">
            <a:noAutofit/>
          </a:bodyPr>
          <a:lstStyle>
            <a:defPPr>
              <a:defRPr lang="en-US"/>
            </a:defPPr>
            <a:lvl1pPr marL="0" indent="0" algn="ctr" defTabSz="914400" rtl="0" eaLnBrk="1" latinLnBrk="0" hangingPunct="1">
              <a:buFont typeface="Arial" panose="020B0604020202020204" pitchFamily="34" charset="0"/>
              <a:buNone/>
              <a:defRPr sz="1400" kern="1200">
                <a:solidFill>
                  <a:schemeClr val="bg1"/>
                </a:solidFill>
                <a:latin typeface="+mn-lt"/>
                <a:ea typeface="+mn-ea"/>
                <a:cs typeface="+mn-cs"/>
              </a:defRPr>
            </a:lvl1pPr>
            <a:lvl2pPr marL="0" indent="0" algn="ctr" defTabSz="914400" rtl="0" eaLnBrk="1" latinLnBrk="0" hangingPunct="1">
              <a:buNone/>
              <a:defRPr sz="1400" kern="1200">
                <a:solidFill>
                  <a:schemeClr val="bg1"/>
                </a:solidFill>
                <a:latin typeface="+mn-lt"/>
                <a:ea typeface="+mn-ea"/>
                <a:cs typeface="+mn-cs"/>
              </a:defRPr>
            </a:lvl2pPr>
            <a:lvl3pPr marL="0" indent="0" algn="ctr" defTabSz="914400" rtl="0" eaLnBrk="1" latinLnBrk="0" hangingPunct="1">
              <a:buNone/>
              <a:defRPr sz="1400" kern="1200">
                <a:solidFill>
                  <a:schemeClr val="bg1"/>
                </a:solidFill>
                <a:latin typeface="+mn-lt"/>
                <a:ea typeface="+mn-ea"/>
                <a:cs typeface="+mn-cs"/>
              </a:defRPr>
            </a:lvl3pPr>
            <a:lvl4pPr marL="0" indent="0" algn="ctr" defTabSz="914400" rtl="0" eaLnBrk="1" latinLnBrk="0" hangingPunct="1">
              <a:buNone/>
              <a:defRPr sz="1400" kern="1200">
                <a:solidFill>
                  <a:schemeClr val="bg1"/>
                </a:solidFill>
                <a:latin typeface="+mn-lt"/>
                <a:ea typeface="+mn-ea"/>
                <a:cs typeface="+mn-cs"/>
              </a:defRPr>
            </a:lvl4pPr>
            <a:lvl5pPr marL="0" indent="0" algn="ctr" defTabSz="914400" rtl="0" eaLnBrk="1" latinLnBrk="0" hangingPunct="1">
              <a:buNone/>
              <a:defRPr sz="1400" kern="1200">
                <a:solidFill>
                  <a:schemeClr val="bg1"/>
                </a:solidFill>
                <a:latin typeface="+mn-lt"/>
                <a:ea typeface="+mn-ea"/>
                <a:cs typeface="+mn-cs"/>
              </a:defRPr>
            </a:lvl5pPr>
            <a:lvl6pPr marL="0" indent="0" algn="ctr" defTabSz="914400" rtl="0" eaLnBrk="1" latinLnBrk="0" hangingPunct="1">
              <a:buNone/>
              <a:defRPr sz="1400" kern="1200">
                <a:solidFill>
                  <a:schemeClr val="bg1"/>
                </a:solidFill>
                <a:latin typeface="+mn-lt"/>
                <a:ea typeface="+mn-ea"/>
                <a:cs typeface="+mn-cs"/>
              </a:defRPr>
            </a:lvl6pPr>
            <a:lvl7pPr marL="0" indent="0" algn="ctr" defTabSz="914400" rtl="0" eaLnBrk="1" latinLnBrk="0" hangingPunct="1">
              <a:buNone/>
              <a:defRPr sz="1400" kern="1200">
                <a:solidFill>
                  <a:schemeClr val="bg1"/>
                </a:solidFill>
                <a:latin typeface="+mn-lt"/>
                <a:ea typeface="+mn-ea"/>
                <a:cs typeface="+mn-cs"/>
              </a:defRPr>
            </a:lvl7pPr>
            <a:lvl8pPr marL="0" indent="0" algn="ctr" defTabSz="914400" rtl="0" eaLnBrk="1" latinLnBrk="0" hangingPunct="1">
              <a:buNone/>
              <a:defRPr sz="1400" kern="1200">
                <a:solidFill>
                  <a:schemeClr val="bg1"/>
                </a:solidFill>
                <a:latin typeface="+mn-lt"/>
                <a:ea typeface="+mn-ea"/>
                <a:cs typeface="+mn-cs"/>
              </a:defRPr>
            </a:lvl8pPr>
            <a:lvl9pPr marL="0" indent="0" algn="ctr" defTabSz="914400" rtl="0" eaLnBrk="1" latinLnBrk="0" hangingPunct="1">
              <a:buNone/>
              <a:defRPr sz="1400" kern="1200">
                <a:solidFill>
                  <a:schemeClr val="bg1"/>
                </a:solidFill>
                <a:latin typeface="+mn-lt"/>
                <a:ea typeface="+mn-ea"/>
                <a:cs typeface="+mn-cs"/>
              </a:defRPr>
            </a:lvl9pPr>
          </a:lstStyle>
          <a:p>
            <a:pPr algn="l"/>
            <a:r>
              <a:rPr lang="es-ES" sz="1600" dirty="0" smtClean="0">
                <a:solidFill>
                  <a:sysClr val="windowText" lastClr="000000"/>
                </a:solidFill>
              </a:rPr>
              <a:t>Industria</a:t>
            </a:r>
            <a:endParaRPr lang="es-ES" sz="1600" dirty="0">
              <a:solidFill>
                <a:sysClr val="windowText" lastClr="000000"/>
              </a:solidFill>
            </a:endParaRPr>
          </a:p>
          <a:p>
            <a:pPr algn="l"/>
            <a:r>
              <a:rPr lang="es-ES" sz="1600" dirty="0">
                <a:solidFill>
                  <a:sysClr val="windowText" lastClr="000000"/>
                </a:solidFill>
              </a:rPr>
              <a:t>Geografía</a:t>
            </a:r>
          </a:p>
          <a:p>
            <a:pPr algn="l"/>
            <a:r>
              <a:rPr lang="es-ES" sz="1600" dirty="0">
                <a:solidFill>
                  <a:sysClr val="windowText" lastClr="000000"/>
                </a:solidFill>
              </a:rPr>
              <a:t>Automatización</a:t>
            </a:r>
          </a:p>
          <a:p>
            <a:pPr algn="l"/>
            <a:r>
              <a:rPr lang="es-ES" sz="1600" dirty="0">
                <a:solidFill>
                  <a:sysClr val="windowText" lastClr="000000"/>
                </a:solidFill>
              </a:rPr>
              <a:t>Proceso</a:t>
            </a:r>
            <a:endParaRPr lang="en-US" sz="1600" dirty="0">
              <a:solidFill>
                <a:sysClr val="windowText" lastClr="000000"/>
              </a:solidFill>
            </a:endParaRPr>
          </a:p>
        </p:txBody>
      </p:sp>
      <p:sp>
        <p:nvSpPr>
          <p:cNvPr id="36" name="Text Placeholder 9"/>
          <p:cNvSpPr txBox="1">
            <a:spLocks/>
          </p:cNvSpPr>
          <p:nvPr/>
        </p:nvSpPr>
        <p:spPr bwMode="gray">
          <a:xfrm>
            <a:off x="4230836" y="1759421"/>
            <a:ext cx="3367684" cy="449324"/>
          </a:xfrm>
          <a:prstGeom prst="rect">
            <a:avLst/>
          </a:prstGeom>
          <a:noFill/>
        </p:spPr>
        <p:txBody>
          <a:bodyPr vert="horz" lIns="72000" tIns="72000" rIns="72000" bIns="72000" rtlCol="0" anchor="ctr">
            <a:noAutofit/>
          </a:bodyPr>
          <a:lstStyle>
            <a:defPPr>
              <a:defRPr lang="en-US"/>
            </a:defPPr>
            <a:lvl1pPr marL="0" indent="0" algn="ctr" defTabSz="914400" rtl="0" eaLnBrk="1" latinLnBrk="0" hangingPunct="1">
              <a:buFont typeface="Arial" panose="020B0604020202020204" pitchFamily="34" charset="0"/>
              <a:buNone/>
              <a:defRPr sz="1400" kern="1200">
                <a:solidFill>
                  <a:schemeClr val="bg1"/>
                </a:solidFill>
                <a:latin typeface="+mn-lt"/>
                <a:ea typeface="+mn-ea"/>
                <a:cs typeface="+mn-cs"/>
              </a:defRPr>
            </a:lvl1pPr>
            <a:lvl2pPr marL="0" indent="0" algn="ctr" defTabSz="914400" rtl="0" eaLnBrk="1" latinLnBrk="0" hangingPunct="1">
              <a:buNone/>
              <a:defRPr sz="1400" kern="1200">
                <a:solidFill>
                  <a:schemeClr val="bg1"/>
                </a:solidFill>
                <a:latin typeface="+mn-lt"/>
                <a:ea typeface="+mn-ea"/>
                <a:cs typeface="+mn-cs"/>
              </a:defRPr>
            </a:lvl2pPr>
            <a:lvl3pPr marL="0" indent="0" algn="ctr" defTabSz="914400" rtl="0" eaLnBrk="1" latinLnBrk="0" hangingPunct="1">
              <a:buNone/>
              <a:defRPr sz="1400" kern="1200">
                <a:solidFill>
                  <a:schemeClr val="bg1"/>
                </a:solidFill>
                <a:latin typeface="+mn-lt"/>
                <a:ea typeface="+mn-ea"/>
                <a:cs typeface="+mn-cs"/>
              </a:defRPr>
            </a:lvl3pPr>
            <a:lvl4pPr marL="0" indent="0" algn="ctr" defTabSz="914400" rtl="0" eaLnBrk="1" latinLnBrk="0" hangingPunct="1">
              <a:buNone/>
              <a:defRPr sz="1400" kern="1200">
                <a:solidFill>
                  <a:schemeClr val="bg1"/>
                </a:solidFill>
                <a:latin typeface="+mn-lt"/>
                <a:ea typeface="+mn-ea"/>
                <a:cs typeface="+mn-cs"/>
              </a:defRPr>
            </a:lvl4pPr>
            <a:lvl5pPr marL="0" indent="0" algn="ctr" defTabSz="914400" rtl="0" eaLnBrk="1" latinLnBrk="0" hangingPunct="1">
              <a:buNone/>
              <a:defRPr sz="1400" kern="1200">
                <a:solidFill>
                  <a:schemeClr val="bg1"/>
                </a:solidFill>
                <a:latin typeface="+mn-lt"/>
                <a:ea typeface="+mn-ea"/>
                <a:cs typeface="+mn-cs"/>
              </a:defRPr>
            </a:lvl5pPr>
            <a:lvl6pPr marL="0" indent="0" algn="ctr" defTabSz="914400" rtl="0" eaLnBrk="1" latinLnBrk="0" hangingPunct="1">
              <a:buNone/>
              <a:defRPr sz="1400" kern="1200">
                <a:solidFill>
                  <a:schemeClr val="bg1"/>
                </a:solidFill>
                <a:latin typeface="+mn-lt"/>
                <a:ea typeface="+mn-ea"/>
                <a:cs typeface="+mn-cs"/>
              </a:defRPr>
            </a:lvl6pPr>
            <a:lvl7pPr marL="0" indent="0" algn="ctr" defTabSz="914400" rtl="0" eaLnBrk="1" latinLnBrk="0" hangingPunct="1">
              <a:buNone/>
              <a:defRPr sz="1400" kern="1200">
                <a:solidFill>
                  <a:schemeClr val="bg1"/>
                </a:solidFill>
                <a:latin typeface="+mn-lt"/>
                <a:ea typeface="+mn-ea"/>
                <a:cs typeface="+mn-cs"/>
              </a:defRPr>
            </a:lvl7pPr>
            <a:lvl8pPr marL="0" indent="0" algn="ctr" defTabSz="914400" rtl="0" eaLnBrk="1" latinLnBrk="0" hangingPunct="1">
              <a:buNone/>
              <a:defRPr sz="1400" kern="1200">
                <a:solidFill>
                  <a:schemeClr val="bg1"/>
                </a:solidFill>
                <a:latin typeface="+mn-lt"/>
                <a:ea typeface="+mn-ea"/>
                <a:cs typeface="+mn-cs"/>
              </a:defRPr>
            </a:lvl8pPr>
            <a:lvl9pPr marL="0" indent="0" algn="ctr" defTabSz="914400" rtl="0" eaLnBrk="1" latinLnBrk="0" hangingPunct="1">
              <a:buNone/>
              <a:defRPr sz="1400" kern="1200">
                <a:solidFill>
                  <a:schemeClr val="bg1"/>
                </a:solidFill>
                <a:latin typeface="+mn-lt"/>
                <a:ea typeface="+mn-ea"/>
                <a:cs typeface="+mn-cs"/>
              </a:defRPr>
            </a:lvl9pPr>
          </a:lstStyle>
          <a:p>
            <a:r>
              <a:rPr lang="en-US" sz="2400" b="1" dirty="0" err="1" smtClean="0">
                <a:solidFill>
                  <a:schemeClr val="tx1"/>
                </a:solidFill>
              </a:rPr>
              <a:t>Información</a:t>
            </a:r>
            <a:endParaRPr lang="en-US" sz="2400" b="1" dirty="0">
              <a:solidFill>
                <a:schemeClr val="tx1"/>
              </a:solidFill>
            </a:endParaRPr>
          </a:p>
        </p:txBody>
      </p:sp>
      <p:sp>
        <p:nvSpPr>
          <p:cNvPr id="37" name="Text Placeholder 9"/>
          <p:cNvSpPr txBox="1">
            <a:spLocks/>
          </p:cNvSpPr>
          <p:nvPr/>
        </p:nvSpPr>
        <p:spPr bwMode="gray">
          <a:xfrm>
            <a:off x="8261949" y="4529360"/>
            <a:ext cx="1814224" cy="449324"/>
          </a:xfrm>
          <a:prstGeom prst="rect">
            <a:avLst/>
          </a:prstGeom>
          <a:noFill/>
        </p:spPr>
        <p:txBody>
          <a:bodyPr vert="horz" lIns="72000" tIns="72000" rIns="72000" bIns="72000" rtlCol="0" anchor="ctr">
            <a:noAutofit/>
          </a:bodyPr>
          <a:lstStyle>
            <a:defPPr>
              <a:defRPr lang="en-US"/>
            </a:defPPr>
            <a:lvl1pPr marL="0" indent="0" algn="ctr" defTabSz="914400" rtl="0" eaLnBrk="1" latinLnBrk="0" hangingPunct="1">
              <a:buFont typeface="Arial" panose="020B0604020202020204" pitchFamily="34" charset="0"/>
              <a:buNone/>
              <a:defRPr sz="1400" kern="1200">
                <a:solidFill>
                  <a:schemeClr val="bg1"/>
                </a:solidFill>
                <a:latin typeface="+mn-lt"/>
                <a:ea typeface="+mn-ea"/>
                <a:cs typeface="+mn-cs"/>
              </a:defRPr>
            </a:lvl1pPr>
            <a:lvl2pPr marL="0" indent="0" algn="ctr" defTabSz="914400" rtl="0" eaLnBrk="1" latinLnBrk="0" hangingPunct="1">
              <a:buNone/>
              <a:defRPr sz="1400" kern="1200">
                <a:solidFill>
                  <a:schemeClr val="bg1"/>
                </a:solidFill>
                <a:latin typeface="+mn-lt"/>
                <a:ea typeface="+mn-ea"/>
                <a:cs typeface="+mn-cs"/>
              </a:defRPr>
            </a:lvl2pPr>
            <a:lvl3pPr marL="0" indent="0" algn="ctr" defTabSz="914400" rtl="0" eaLnBrk="1" latinLnBrk="0" hangingPunct="1">
              <a:buNone/>
              <a:defRPr sz="1400" kern="1200">
                <a:solidFill>
                  <a:schemeClr val="bg1"/>
                </a:solidFill>
                <a:latin typeface="+mn-lt"/>
                <a:ea typeface="+mn-ea"/>
                <a:cs typeface="+mn-cs"/>
              </a:defRPr>
            </a:lvl3pPr>
            <a:lvl4pPr marL="0" indent="0" algn="ctr" defTabSz="914400" rtl="0" eaLnBrk="1" latinLnBrk="0" hangingPunct="1">
              <a:buNone/>
              <a:defRPr sz="1400" kern="1200">
                <a:solidFill>
                  <a:schemeClr val="bg1"/>
                </a:solidFill>
                <a:latin typeface="+mn-lt"/>
                <a:ea typeface="+mn-ea"/>
                <a:cs typeface="+mn-cs"/>
              </a:defRPr>
            </a:lvl4pPr>
            <a:lvl5pPr marL="0" indent="0" algn="ctr" defTabSz="914400" rtl="0" eaLnBrk="1" latinLnBrk="0" hangingPunct="1">
              <a:buNone/>
              <a:defRPr sz="1400" kern="1200">
                <a:solidFill>
                  <a:schemeClr val="bg1"/>
                </a:solidFill>
                <a:latin typeface="+mn-lt"/>
                <a:ea typeface="+mn-ea"/>
                <a:cs typeface="+mn-cs"/>
              </a:defRPr>
            </a:lvl5pPr>
            <a:lvl6pPr marL="0" indent="0" algn="ctr" defTabSz="914400" rtl="0" eaLnBrk="1" latinLnBrk="0" hangingPunct="1">
              <a:buNone/>
              <a:defRPr sz="1400" kern="1200">
                <a:solidFill>
                  <a:schemeClr val="bg1"/>
                </a:solidFill>
                <a:latin typeface="+mn-lt"/>
                <a:ea typeface="+mn-ea"/>
                <a:cs typeface="+mn-cs"/>
              </a:defRPr>
            </a:lvl6pPr>
            <a:lvl7pPr marL="0" indent="0" algn="ctr" defTabSz="914400" rtl="0" eaLnBrk="1" latinLnBrk="0" hangingPunct="1">
              <a:buNone/>
              <a:defRPr sz="1400" kern="1200">
                <a:solidFill>
                  <a:schemeClr val="bg1"/>
                </a:solidFill>
                <a:latin typeface="+mn-lt"/>
                <a:ea typeface="+mn-ea"/>
                <a:cs typeface="+mn-cs"/>
              </a:defRPr>
            </a:lvl7pPr>
            <a:lvl8pPr marL="0" indent="0" algn="ctr" defTabSz="914400" rtl="0" eaLnBrk="1" latinLnBrk="0" hangingPunct="1">
              <a:buNone/>
              <a:defRPr sz="1400" kern="1200">
                <a:solidFill>
                  <a:schemeClr val="bg1"/>
                </a:solidFill>
                <a:latin typeface="+mn-lt"/>
                <a:ea typeface="+mn-ea"/>
                <a:cs typeface="+mn-cs"/>
              </a:defRPr>
            </a:lvl8pPr>
            <a:lvl9pPr marL="0" indent="0" algn="ctr" defTabSz="914400" rtl="0" eaLnBrk="1" latinLnBrk="0" hangingPunct="1">
              <a:buNone/>
              <a:defRPr sz="1400" kern="1200">
                <a:solidFill>
                  <a:schemeClr val="bg1"/>
                </a:solidFill>
                <a:latin typeface="+mn-lt"/>
                <a:ea typeface="+mn-ea"/>
                <a:cs typeface="+mn-cs"/>
              </a:defRPr>
            </a:lvl9pPr>
          </a:lstStyle>
          <a:p>
            <a:pPr>
              <a:spcBef>
                <a:spcPts val="600"/>
              </a:spcBef>
            </a:pPr>
            <a:r>
              <a:rPr lang="en-US" sz="2400" b="1" dirty="0">
                <a:solidFill>
                  <a:schemeClr val="tx1"/>
                </a:solidFill>
              </a:rPr>
              <a:t>Know-how</a:t>
            </a:r>
          </a:p>
        </p:txBody>
      </p:sp>
      <p:sp>
        <p:nvSpPr>
          <p:cNvPr id="40" name="TextBox 11"/>
          <p:cNvSpPr txBox="1"/>
          <p:nvPr/>
        </p:nvSpPr>
        <p:spPr bwMode="gray">
          <a:xfrm>
            <a:off x="4890600" y="3995977"/>
            <a:ext cx="2447319" cy="637849"/>
          </a:xfrm>
          <a:prstGeom prst="rect">
            <a:avLst/>
          </a:prstGeom>
          <a:solidFill>
            <a:schemeClr val="bg1"/>
          </a:solidFill>
        </p:spPr>
        <p:txBody>
          <a:bodyPr wrap="none" lIns="72000" tIns="72000" rIns="72000" bIns="72000" rtlCol="0" anchor="ctr">
            <a:spAutoFit/>
          </a:bodyPr>
          <a:lstStyle/>
          <a:p>
            <a:pPr algn="ctr"/>
            <a:r>
              <a:rPr lang="en-US" sz="3200" b="1" dirty="0" err="1" smtClean="0">
                <a:solidFill>
                  <a:srgbClr val="FF0000"/>
                </a:solidFill>
              </a:rPr>
              <a:t>Experiencia</a:t>
            </a:r>
            <a:endParaRPr lang="en-US" sz="3200" b="1" dirty="0">
              <a:solidFill>
                <a:srgbClr val="FF0000"/>
              </a:solidFill>
            </a:endParaRPr>
          </a:p>
        </p:txBody>
      </p:sp>
      <p:pic>
        <p:nvPicPr>
          <p:cNvPr id="42" name="Picture 1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203036" y="3408967"/>
            <a:ext cx="1790689" cy="696269"/>
          </a:xfrm>
          <a:prstGeom prst="rect">
            <a:avLst/>
          </a:prstGeom>
        </p:spPr>
      </p:pic>
      <p:sp>
        <p:nvSpPr>
          <p:cNvPr id="44" name="Pfeil nach rechts 43"/>
          <p:cNvSpPr/>
          <p:nvPr/>
        </p:nvSpPr>
        <p:spPr bwMode="gray">
          <a:xfrm rot="20376357">
            <a:off x="4045198" y="4527158"/>
            <a:ext cx="504000" cy="239449"/>
          </a:xfrm>
          <a:prstGeom prst="right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en-US" sz="1400" dirty="0" err="1"/>
          </a:p>
        </p:txBody>
      </p:sp>
      <p:sp>
        <p:nvSpPr>
          <p:cNvPr id="47" name="Pfeil nach rechts 46"/>
          <p:cNvSpPr/>
          <p:nvPr/>
        </p:nvSpPr>
        <p:spPr bwMode="gray">
          <a:xfrm rot="11971069">
            <a:off x="7647158" y="4517047"/>
            <a:ext cx="504000" cy="239449"/>
          </a:xfrm>
          <a:prstGeom prst="right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en-US" sz="1400" dirty="0" err="1"/>
          </a:p>
        </p:txBody>
      </p:sp>
      <p:sp>
        <p:nvSpPr>
          <p:cNvPr id="48" name="Pfeil nach rechts 47"/>
          <p:cNvSpPr/>
          <p:nvPr/>
        </p:nvSpPr>
        <p:spPr bwMode="gray">
          <a:xfrm rot="5400000">
            <a:off x="5846380" y="2868322"/>
            <a:ext cx="504000" cy="239449"/>
          </a:xfrm>
          <a:prstGeom prst="right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en-US" sz="1400" dirty="0" err="1"/>
          </a:p>
        </p:txBody>
      </p:sp>
    </p:spTree>
    <p:extLst>
      <p:ext uri="{BB962C8B-B14F-4D97-AF65-F5344CB8AC3E}">
        <p14:creationId xmlns:p14="http://schemas.microsoft.com/office/powerpoint/2010/main" val="13756062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7"/>
          </p:nvPr>
        </p:nvSpPr>
        <p:spPr/>
        <p:txBody>
          <a:bodyPr/>
          <a:lstStyle/>
          <a:p>
            <a:pPr marL="342900" indent="-342900">
              <a:buFont typeface="Arial" panose="020B0604020202020204" pitchFamily="34" charset="0"/>
              <a:buChar char="•"/>
            </a:pPr>
            <a:r>
              <a:rPr lang="en-US" dirty="0" smtClean="0">
                <a:solidFill>
                  <a:schemeClr val="accent5"/>
                </a:solidFill>
              </a:rPr>
              <a:t>ABB – </a:t>
            </a:r>
            <a:r>
              <a:rPr lang="en-US" dirty="0" err="1" smtClean="0">
                <a:solidFill>
                  <a:schemeClr val="accent5"/>
                </a:solidFill>
              </a:rPr>
              <a:t>Historia</a:t>
            </a:r>
            <a:endParaRPr lang="en-US" dirty="0" smtClean="0">
              <a:solidFill>
                <a:schemeClr val="accent5"/>
              </a:solidFill>
            </a:endParaRPr>
          </a:p>
          <a:p>
            <a:pPr marL="342900" indent="-342900">
              <a:buFont typeface="Arial" panose="020B0604020202020204" pitchFamily="34" charset="0"/>
              <a:buChar char="•"/>
            </a:pPr>
            <a:r>
              <a:rPr lang="en-US" dirty="0" smtClean="0">
                <a:solidFill>
                  <a:schemeClr val="accent5"/>
                </a:solidFill>
              </a:rPr>
              <a:t>ABB – </a:t>
            </a:r>
            <a:r>
              <a:rPr lang="en-US" dirty="0" err="1" smtClean="0">
                <a:solidFill>
                  <a:schemeClr val="accent5"/>
                </a:solidFill>
              </a:rPr>
              <a:t>Organización</a:t>
            </a:r>
            <a:endParaRPr lang="en-US" dirty="0" smtClean="0">
              <a:solidFill>
                <a:schemeClr val="accent5"/>
              </a:solidFill>
            </a:endParaRPr>
          </a:p>
          <a:p>
            <a:pPr marL="342900" indent="-342900">
              <a:buFont typeface="Arial" panose="020B0604020202020204" pitchFamily="34" charset="0"/>
              <a:buChar char="•"/>
            </a:pPr>
            <a:r>
              <a:rPr lang="en-US" dirty="0" err="1">
                <a:solidFill>
                  <a:schemeClr val="accent5"/>
                </a:solidFill>
              </a:rPr>
              <a:t>División</a:t>
            </a:r>
            <a:r>
              <a:rPr lang="en-US" dirty="0">
                <a:solidFill>
                  <a:schemeClr val="accent5"/>
                </a:solidFill>
              </a:rPr>
              <a:t> Electrification </a:t>
            </a:r>
            <a:r>
              <a:rPr lang="en-US" dirty="0" smtClean="0">
                <a:solidFill>
                  <a:schemeClr val="accent5"/>
                </a:solidFill>
              </a:rPr>
              <a:t>Products</a:t>
            </a:r>
          </a:p>
          <a:p>
            <a:pPr marL="342900" indent="-342900">
              <a:buFont typeface="Arial" panose="020B0604020202020204" pitchFamily="34" charset="0"/>
              <a:buChar char="•"/>
            </a:pPr>
            <a:r>
              <a:rPr lang="en-US" dirty="0" smtClean="0">
                <a:solidFill>
                  <a:schemeClr val="accent5"/>
                </a:solidFill>
              </a:rPr>
              <a:t>La </a:t>
            </a:r>
            <a:r>
              <a:rPr lang="en-US" dirty="0" err="1" smtClean="0">
                <a:solidFill>
                  <a:schemeClr val="accent5"/>
                </a:solidFill>
              </a:rPr>
              <a:t>Transformación</a:t>
            </a:r>
            <a:r>
              <a:rPr lang="en-US" dirty="0" smtClean="0">
                <a:solidFill>
                  <a:schemeClr val="accent5"/>
                </a:solidFill>
              </a:rPr>
              <a:t> Digital</a:t>
            </a:r>
          </a:p>
          <a:p>
            <a:pPr marL="342900" indent="-342900">
              <a:buFont typeface="Arial" panose="020B0604020202020204" pitchFamily="34" charset="0"/>
              <a:buChar char="•"/>
            </a:pPr>
            <a:r>
              <a:rPr lang="en-US" dirty="0"/>
              <a:t>ABB Ability</a:t>
            </a:r>
            <a:r>
              <a:rPr lang="en-US" dirty="0" smtClean="0"/>
              <a:t>™</a:t>
            </a:r>
          </a:p>
          <a:p>
            <a:pPr marL="594900" lvl="2" indent="-342900">
              <a:buFont typeface="Arial" panose="020B0604020202020204" pitchFamily="34" charset="0"/>
              <a:buChar char="•"/>
            </a:pPr>
            <a:r>
              <a:rPr lang="es-ES" dirty="0">
                <a:solidFill>
                  <a:schemeClr val="tx1"/>
                </a:solidFill>
              </a:rPr>
              <a:t>Cómo las soluciones ABB </a:t>
            </a:r>
            <a:r>
              <a:rPr lang="es-ES" dirty="0" err="1">
                <a:solidFill>
                  <a:schemeClr val="tx1"/>
                </a:solidFill>
              </a:rPr>
              <a:t>Ability</a:t>
            </a:r>
            <a:r>
              <a:rPr lang="es-ES" dirty="0">
                <a:solidFill>
                  <a:schemeClr val="tx1"/>
                </a:solidFill>
              </a:rPr>
              <a:t> ™ ofrecen valor</a:t>
            </a:r>
          </a:p>
          <a:p>
            <a:pPr marL="594900" lvl="2" indent="-342900">
              <a:buFont typeface="Arial" panose="020B0604020202020204" pitchFamily="34" charset="0"/>
              <a:buChar char="•"/>
            </a:pPr>
            <a:r>
              <a:rPr lang="en-US" dirty="0" smtClean="0">
                <a:solidFill>
                  <a:schemeClr val="accent5"/>
                </a:solidFill>
              </a:rPr>
              <a:t>ABB </a:t>
            </a:r>
            <a:r>
              <a:rPr lang="en-US" dirty="0">
                <a:solidFill>
                  <a:schemeClr val="accent5"/>
                </a:solidFill>
              </a:rPr>
              <a:t>Ability</a:t>
            </a:r>
            <a:r>
              <a:rPr lang="en-US" dirty="0" smtClean="0">
                <a:solidFill>
                  <a:schemeClr val="accent5"/>
                </a:solidFill>
              </a:rPr>
              <a:t>™ EDCS</a:t>
            </a:r>
          </a:p>
          <a:p>
            <a:pPr marL="594900" lvl="5" indent="-342900">
              <a:buFont typeface="Arial" panose="020B0604020202020204" pitchFamily="34" charset="0"/>
              <a:buChar char="•"/>
            </a:pPr>
            <a:endParaRPr lang="en-US" dirty="0" smtClean="0">
              <a:solidFill>
                <a:schemeClr val="tx1"/>
              </a:solidFill>
            </a:endParaRPr>
          </a:p>
        </p:txBody>
      </p:sp>
      <p:sp>
        <p:nvSpPr>
          <p:cNvPr id="3" name="Date Placeholder 2"/>
          <p:cNvSpPr>
            <a:spLocks noGrp="1"/>
          </p:cNvSpPr>
          <p:nvPr>
            <p:ph type="dt" sz="half" idx="14"/>
          </p:nvPr>
        </p:nvSpPr>
        <p:spPr/>
        <p:txBody>
          <a:bodyPr/>
          <a:lstStyle/>
          <a:p>
            <a:fld id="{E3EF050F-B85E-4E30-B69F-9970B4AED387}" type="datetime4">
              <a:rPr lang="en-US" smtClean="0"/>
              <a:t>August 21, 2017</a:t>
            </a:fld>
            <a:endParaRPr lang="en-US" dirty="0"/>
          </a:p>
        </p:txBody>
      </p:sp>
      <p:sp>
        <p:nvSpPr>
          <p:cNvPr id="4" name="Footer Placeholder 3"/>
          <p:cNvSpPr>
            <a:spLocks noGrp="1"/>
          </p:cNvSpPr>
          <p:nvPr>
            <p:ph type="ftr" sz="quarter" idx="15"/>
          </p:nvPr>
        </p:nvSpPr>
        <p:spPr/>
        <p:txBody>
          <a:bodyPr/>
          <a:lstStyle/>
          <a:p>
            <a:endParaRPr lang="en-US" dirty="0"/>
          </a:p>
        </p:txBody>
      </p:sp>
      <p:sp>
        <p:nvSpPr>
          <p:cNvPr id="5" name="Slide Number Placeholder 4"/>
          <p:cNvSpPr>
            <a:spLocks noGrp="1"/>
          </p:cNvSpPr>
          <p:nvPr>
            <p:ph type="sldNum" sz="quarter" idx="16"/>
          </p:nvPr>
        </p:nvSpPr>
        <p:spPr/>
        <p:txBody>
          <a:bodyPr/>
          <a:lstStyle/>
          <a:p>
            <a:r>
              <a:rPr lang="en-US"/>
              <a:t>Slide </a:t>
            </a:r>
            <a:fld id="{619F89D8-7AE3-494A-97F3-03D680869632}" type="slidenum">
              <a:rPr lang="en-US" smtClean="0"/>
              <a:pPr/>
              <a:t>19</a:t>
            </a:fld>
            <a:endParaRPr lang="en-US" dirty="0"/>
          </a:p>
        </p:txBody>
      </p:sp>
      <p:sp>
        <p:nvSpPr>
          <p:cNvPr id="6" name="Title 5"/>
          <p:cNvSpPr>
            <a:spLocks noGrp="1"/>
          </p:cNvSpPr>
          <p:nvPr>
            <p:ph type="title"/>
          </p:nvPr>
        </p:nvSpPr>
        <p:spPr/>
        <p:txBody>
          <a:bodyPr/>
          <a:lstStyle/>
          <a:p>
            <a:r>
              <a:rPr lang="en-US" dirty="0"/>
              <a:t>Agenda</a:t>
            </a:r>
          </a:p>
        </p:txBody>
      </p:sp>
    </p:spTree>
    <p:extLst>
      <p:ext uri="{BB962C8B-B14F-4D97-AF65-F5344CB8AC3E}">
        <p14:creationId xmlns:p14="http://schemas.microsoft.com/office/powerpoint/2010/main" val="25239882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7"/>
          </p:nvPr>
        </p:nvSpPr>
        <p:spPr/>
        <p:txBody>
          <a:bodyPr/>
          <a:lstStyle/>
          <a:p>
            <a:pPr marL="342900" indent="-342900">
              <a:buFont typeface="Arial" panose="020B0604020202020204" pitchFamily="34" charset="0"/>
              <a:buChar char="•"/>
            </a:pPr>
            <a:r>
              <a:rPr lang="en-US" dirty="0" smtClean="0"/>
              <a:t>ABB – </a:t>
            </a:r>
            <a:r>
              <a:rPr lang="en-US" dirty="0" err="1" smtClean="0"/>
              <a:t>Historia</a:t>
            </a:r>
            <a:endParaRPr lang="en-US" dirty="0" smtClean="0"/>
          </a:p>
          <a:p>
            <a:pPr marL="342900" indent="-342900">
              <a:buFont typeface="Arial" panose="020B0604020202020204" pitchFamily="34" charset="0"/>
              <a:buChar char="•"/>
            </a:pPr>
            <a:r>
              <a:rPr lang="en-US" dirty="0" smtClean="0"/>
              <a:t>ABB – </a:t>
            </a:r>
            <a:r>
              <a:rPr lang="en-US" dirty="0" err="1" smtClean="0"/>
              <a:t>Organización</a:t>
            </a:r>
            <a:endParaRPr lang="en-US" dirty="0" smtClean="0"/>
          </a:p>
          <a:p>
            <a:pPr marL="342900" indent="-342900">
              <a:buFont typeface="Arial" panose="020B0604020202020204" pitchFamily="34" charset="0"/>
              <a:buChar char="•"/>
            </a:pPr>
            <a:r>
              <a:rPr lang="en-US" dirty="0" err="1"/>
              <a:t>División</a:t>
            </a:r>
            <a:r>
              <a:rPr lang="en-US" dirty="0"/>
              <a:t> Electrification </a:t>
            </a:r>
            <a:r>
              <a:rPr lang="en-US" dirty="0" smtClean="0"/>
              <a:t>Products</a:t>
            </a:r>
          </a:p>
          <a:p>
            <a:pPr marL="342900" indent="-342900">
              <a:buFont typeface="Arial" panose="020B0604020202020204" pitchFamily="34" charset="0"/>
              <a:buChar char="•"/>
            </a:pPr>
            <a:r>
              <a:rPr lang="en-US" dirty="0" smtClean="0"/>
              <a:t>La </a:t>
            </a:r>
            <a:r>
              <a:rPr lang="en-US" dirty="0" err="1" smtClean="0"/>
              <a:t>Transformación</a:t>
            </a:r>
            <a:r>
              <a:rPr lang="en-US" dirty="0" smtClean="0"/>
              <a:t> Digital</a:t>
            </a:r>
          </a:p>
          <a:p>
            <a:pPr marL="342900" indent="-342900">
              <a:buFont typeface="Arial" panose="020B0604020202020204" pitchFamily="34" charset="0"/>
              <a:buChar char="•"/>
            </a:pPr>
            <a:r>
              <a:rPr lang="en-US" dirty="0"/>
              <a:t>ABB Ability</a:t>
            </a:r>
            <a:r>
              <a:rPr lang="en-US" dirty="0" smtClean="0"/>
              <a:t>™</a:t>
            </a:r>
          </a:p>
          <a:p>
            <a:pPr marL="594900" lvl="2" indent="-342900">
              <a:buFont typeface="Arial" panose="020B0604020202020204" pitchFamily="34" charset="0"/>
              <a:buChar char="•"/>
            </a:pPr>
            <a:r>
              <a:rPr lang="es-ES" dirty="0">
                <a:solidFill>
                  <a:schemeClr val="tx1"/>
                </a:solidFill>
              </a:rPr>
              <a:t>Cómo las soluciones ABB </a:t>
            </a:r>
            <a:r>
              <a:rPr lang="es-ES" dirty="0" err="1">
                <a:solidFill>
                  <a:schemeClr val="tx1"/>
                </a:solidFill>
              </a:rPr>
              <a:t>Ability</a:t>
            </a:r>
            <a:r>
              <a:rPr lang="es-ES" dirty="0">
                <a:solidFill>
                  <a:schemeClr val="tx1"/>
                </a:solidFill>
              </a:rPr>
              <a:t> ™ ofrecen valor</a:t>
            </a:r>
          </a:p>
          <a:p>
            <a:pPr marL="594900" lvl="2" indent="-342900">
              <a:buFont typeface="Arial" panose="020B0604020202020204" pitchFamily="34" charset="0"/>
              <a:buChar char="•"/>
            </a:pPr>
            <a:r>
              <a:rPr lang="en-US" dirty="0" smtClean="0">
                <a:solidFill>
                  <a:schemeClr val="tx1"/>
                </a:solidFill>
              </a:rPr>
              <a:t>ABB </a:t>
            </a:r>
            <a:r>
              <a:rPr lang="en-US" dirty="0">
                <a:solidFill>
                  <a:schemeClr val="tx1"/>
                </a:solidFill>
              </a:rPr>
              <a:t>Ability</a:t>
            </a:r>
            <a:r>
              <a:rPr lang="en-US" dirty="0" smtClean="0">
                <a:solidFill>
                  <a:schemeClr val="tx1"/>
                </a:solidFill>
              </a:rPr>
              <a:t>™ EDCS</a:t>
            </a:r>
          </a:p>
          <a:p>
            <a:pPr marL="594900" lvl="5" indent="-342900">
              <a:buFont typeface="Arial" panose="020B0604020202020204" pitchFamily="34" charset="0"/>
              <a:buChar char="•"/>
            </a:pPr>
            <a:endParaRPr lang="en-US" dirty="0" smtClean="0">
              <a:solidFill>
                <a:schemeClr val="tx1"/>
              </a:solidFill>
            </a:endParaRPr>
          </a:p>
        </p:txBody>
      </p:sp>
      <p:sp>
        <p:nvSpPr>
          <p:cNvPr id="3" name="Date Placeholder 2"/>
          <p:cNvSpPr>
            <a:spLocks noGrp="1"/>
          </p:cNvSpPr>
          <p:nvPr>
            <p:ph type="dt" sz="half" idx="14"/>
          </p:nvPr>
        </p:nvSpPr>
        <p:spPr/>
        <p:txBody>
          <a:bodyPr/>
          <a:lstStyle/>
          <a:p>
            <a:fld id="{E3EF050F-B85E-4E30-B69F-9970B4AED387}" type="datetime4">
              <a:rPr lang="en-US" smtClean="0"/>
              <a:t>August 21, 2017</a:t>
            </a:fld>
            <a:endParaRPr lang="en-US" dirty="0"/>
          </a:p>
        </p:txBody>
      </p:sp>
      <p:sp>
        <p:nvSpPr>
          <p:cNvPr id="4" name="Footer Placeholder 3"/>
          <p:cNvSpPr>
            <a:spLocks noGrp="1"/>
          </p:cNvSpPr>
          <p:nvPr>
            <p:ph type="ftr" sz="quarter" idx="15"/>
          </p:nvPr>
        </p:nvSpPr>
        <p:spPr/>
        <p:txBody>
          <a:bodyPr/>
          <a:lstStyle/>
          <a:p>
            <a:endParaRPr lang="en-US" dirty="0"/>
          </a:p>
        </p:txBody>
      </p:sp>
      <p:sp>
        <p:nvSpPr>
          <p:cNvPr id="5" name="Slide Number Placeholder 4"/>
          <p:cNvSpPr>
            <a:spLocks noGrp="1"/>
          </p:cNvSpPr>
          <p:nvPr>
            <p:ph type="sldNum" sz="quarter" idx="16"/>
          </p:nvPr>
        </p:nvSpPr>
        <p:spPr/>
        <p:txBody>
          <a:bodyPr/>
          <a:lstStyle/>
          <a:p>
            <a:r>
              <a:rPr lang="en-US"/>
              <a:t>Slide </a:t>
            </a:r>
            <a:fld id="{619F89D8-7AE3-494A-97F3-03D680869632}" type="slidenum">
              <a:rPr lang="en-US" smtClean="0"/>
              <a:pPr/>
              <a:t>2</a:t>
            </a:fld>
            <a:endParaRPr lang="en-US" dirty="0"/>
          </a:p>
        </p:txBody>
      </p:sp>
      <p:sp>
        <p:nvSpPr>
          <p:cNvPr id="6" name="Title 5"/>
          <p:cNvSpPr>
            <a:spLocks noGrp="1"/>
          </p:cNvSpPr>
          <p:nvPr>
            <p:ph type="title"/>
          </p:nvPr>
        </p:nvSpPr>
        <p:spPr/>
        <p:txBody>
          <a:bodyPr/>
          <a:lstStyle/>
          <a:p>
            <a:r>
              <a:rPr lang="en-US" dirty="0"/>
              <a:t>Agenda</a:t>
            </a:r>
          </a:p>
        </p:txBody>
      </p:sp>
    </p:spTree>
    <p:extLst>
      <p:ext uri="{BB962C8B-B14F-4D97-AF65-F5344CB8AC3E}">
        <p14:creationId xmlns:p14="http://schemas.microsoft.com/office/powerpoint/2010/main" val="22923500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p:cNvSpPr>
            <a:spLocks noGrp="1"/>
          </p:cNvSpPr>
          <p:nvPr>
            <p:ph type="body" sz="quarter" idx="17"/>
          </p:nvPr>
        </p:nvSpPr>
        <p:spPr/>
        <p:txBody>
          <a:bodyPr/>
          <a:lstStyle/>
          <a:p>
            <a:r>
              <a:rPr lang="de-DE" dirty="0"/>
              <a:t> </a:t>
            </a:r>
            <a:endParaRPr lang="en-US" dirty="0"/>
          </a:p>
        </p:txBody>
      </p:sp>
      <p:sp>
        <p:nvSpPr>
          <p:cNvPr id="7" name="Subtitle 6"/>
          <p:cNvSpPr>
            <a:spLocks noGrp="1"/>
          </p:cNvSpPr>
          <p:nvPr>
            <p:ph type="subTitle" idx="13"/>
          </p:nvPr>
        </p:nvSpPr>
        <p:spPr/>
        <p:txBody>
          <a:bodyPr/>
          <a:lstStyle/>
          <a:p>
            <a:r>
              <a:rPr lang="es-ES" dirty="0" smtClean="0"/>
              <a:t>Productos </a:t>
            </a:r>
            <a:r>
              <a:rPr lang="es-ES" dirty="0"/>
              <a:t>y servicios conectados </a:t>
            </a:r>
            <a:r>
              <a:rPr lang="es-ES" dirty="0" smtClean="0"/>
              <a:t>digitalmente</a:t>
            </a:r>
            <a:endParaRPr lang="en-US" dirty="0"/>
          </a:p>
        </p:txBody>
      </p:sp>
      <p:sp>
        <p:nvSpPr>
          <p:cNvPr id="3" name="Date Placeholder 2"/>
          <p:cNvSpPr>
            <a:spLocks noGrp="1"/>
          </p:cNvSpPr>
          <p:nvPr>
            <p:ph type="dt" sz="half" idx="14"/>
          </p:nvPr>
        </p:nvSpPr>
        <p:spPr/>
        <p:txBody>
          <a:bodyPr/>
          <a:lstStyle/>
          <a:p>
            <a:fld id="{E3EF050F-B85E-4E30-B69F-9970B4AED387}" type="datetime4">
              <a:rPr lang="en-US" smtClean="0">
                <a:solidFill>
                  <a:srgbClr val="A0A0A0"/>
                </a:solidFill>
              </a:rPr>
              <a:pPr/>
              <a:t>August 21, 2017</a:t>
            </a:fld>
            <a:endParaRPr lang="en-US" dirty="0">
              <a:solidFill>
                <a:srgbClr val="A0A0A0"/>
              </a:solidFill>
            </a:endParaRPr>
          </a:p>
        </p:txBody>
      </p:sp>
      <p:sp>
        <p:nvSpPr>
          <p:cNvPr id="4" name="Footer Placeholder 3"/>
          <p:cNvSpPr>
            <a:spLocks noGrp="1"/>
          </p:cNvSpPr>
          <p:nvPr>
            <p:ph type="ftr" sz="quarter" idx="15"/>
          </p:nvPr>
        </p:nvSpPr>
        <p:spPr/>
        <p:txBody>
          <a:bodyPr/>
          <a:lstStyle/>
          <a:p>
            <a:endParaRPr lang="en-US" dirty="0">
              <a:solidFill>
                <a:srgbClr val="A0A0A0"/>
              </a:solidFill>
            </a:endParaRPr>
          </a:p>
        </p:txBody>
      </p:sp>
      <p:sp>
        <p:nvSpPr>
          <p:cNvPr id="5" name="Slide Number Placeholder 4"/>
          <p:cNvSpPr>
            <a:spLocks noGrp="1"/>
          </p:cNvSpPr>
          <p:nvPr>
            <p:ph type="sldNum" sz="quarter" idx="16"/>
          </p:nvPr>
        </p:nvSpPr>
        <p:spPr/>
        <p:txBody>
          <a:bodyPr/>
          <a:lstStyle/>
          <a:p>
            <a:r>
              <a:rPr lang="en-US">
                <a:solidFill>
                  <a:srgbClr val="A0A0A0"/>
                </a:solidFill>
              </a:rPr>
              <a:t>Slide </a:t>
            </a:r>
            <a:fld id="{619F89D8-7AE3-494A-97F3-03D680869632}" type="slidenum">
              <a:rPr lang="en-US" smtClean="0">
                <a:solidFill>
                  <a:srgbClr val="A0A0A0"/>
                </a:solidFill>
              </a:rPr>
              <a:pPr/>
              <a:t>20</a:t>
            </a:fld>
            <a:endParaRPr lang="en-US" dirty="0">
              <a:solidFill>
                <a:srgbClr val="A0A0A0"/>
              </a:solidFill>
            </a:endParaRPr>
          </a:p>
        </p:txBody>
      </p:sp>
      <p:sp>
        <p:nvSpPr>
          <p:cNvPr id="6" name="Title 5"/>
          <p:cNvSpPr>
            <a:spLocks noGrp="1"/>
          </p:cNvSpPr>
          <p:nvPr>
            <p:ph type="title"/>
          </p:nvPr>
        </p:nvSpPr>
        <p:spPr/>
        <p:txBody>
          <a:bodyPr/>
          <a:lstStyle/>
          <a:p>
            <a:r>
              <a:rPr lang="es-ES" dirty="0"/>
              <a:t>Cómo las soluciones ABB </a:t>
            </a:r>
            <a:r>
              <a:rPr lang="es-ES" dirty="0" err="1"/>
              <a:t>Ability</a:t>
            </a:r>
            <a:r>
              <a:rPr lang="es-ES" dirty="0"/>
              <a:t> ™ ofrecen valor</a:t>
            </a:r>
            <a:endParaRPr lang="en-US" dirty="0"/>
          </a:p>
        </p:txBody>
      </p:sp>
      <p:sp>
        <p:nvSpPr>
          <p:cNvPr id="8" name="Notched Right Arrow 27"/>
          <p:cNvSpPr/>
          <p:nvPr/>
        </p:nvSpPr>
        <p:spPr bwMode="gray">
          <a:xfrm rot="16200000">
            <a:off x="-246776" y="3084583"/>
            <a:ext cx="3462372" cy="1656185"/>
          </a:xfrm>
          <a:prstGeom prst="notchedRightArrow">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en-US" sz="1400" dirty="0" err="1">
              <a:solidFill>
                <a:srgbClr val="FFFFFF"/>
              </a:solidFill>
            </a:endParaRPr>
          </a:p>
        </p:txBody>
      </p:sp>
      <p:grpSp>
        <p:nvGrpSpPr>
          <p:cNvPr id="71" name="Group 70"/>
          <p:cNvGrpSpPr/>
          <p:nvPr/>
        </p:nvGrpSpPr>
        <p:grpSpPr>
          <a:xfrm>
            <a:off x="643067" y="3517207"/>
            <a:ext cx="9110935" cy="1243367"/>
            <a:chOff x="613473" y="3572593"/>
            <a:chExt cx="9110935" cy="1243367"/>
          </a:xfrm>
        </p:grpSpPr>
        <p:sp>
          <p:nvSpPr>
            <p:cNvPr id="12" name="TextBox 11"/>
            <p:cNvSpPr txBox="1"/>
            <p:nvPr/>
          </p:nvSpPr>
          <p:spPr bwMode="gray">
            <a:xfrm>
              <a:off x="613473" y="4301222"/>
              <a:ext cx="1682687" cy="514738"/>
            </a:xfrm>
            <a:prstGeom prst="rect">
              <a:avLst/>
            </a:prstGeom>
            <a:noFill/>
          </p:spPr>
          <p:txBody>
            <a:bodyPr wrap="none" lIns="72000" tIns="72000" rIns="72000" bIns="72000" rtlCol="0">
              <a:spAutoFit/>
            </a:bodyPr>
            <a:lstStyle/>
            <a:p>
              <a:r>
                <a:rPr lang="en-US" sz="2400" dirty="0" err="1" smtClean="0">
                  <a:solidFill>
                    <a:srgbClr val="000000"/>
                  </a:solidFill>
                </a:rPr>
                <a:t>Hacer</a:t>
              </a:r>
              <a:r>
                <a:rPr lang="en-US" sz="2400" dirty="0" smtClean="0">
                  <a:solidFill>
                    <a:srgbClr val="000000"/>
                  </a:solidFill>
                </a:rPr>
                <a:t> </a:t>
              </a:r>
              <a:r>
                <a:rPr lang="en-US" sz="2400" dirty="0" err="1" smtClean="0">
                  <a:solidFill>
                    <a:srgbClr val="000000"/>
                  </a:solidFill>
                </a:rPr>
                <a:t>más</a:t>
              </a:r>
              <a:endParaRPr lang="en-US" sz="2400" dirty="0">
                <a:solidFill>
                  <a:srgbClr val="000000"/>
                </a:solidFill>
              </a:endParaRPr>
            </a:p>
          </p:txBody>
        </p:sp>
        <p:sp>
          <p:nvSpPr>
            <p:cNvPr id="14" name="TextBox 13"/>
            <p:cNvSpPr txBox="1"/>
            <p:nvPr/>
          </p:nvSpPr>
          <p:spPr bwMode="gray">
            <a:xfrm>
              <a:off x="7772417" y="3572593"/>
              <a:ext cx="1951991" cy="514738"/>
            </a:xfrm>
            <a:prstGeom prst="rect">
              <a:avLst/>
            </a:prstGeom>
            <a:noFill/>
          </p:spPr>
          <p:txBody>
            <a:bodyPr wrap="none" lIns="72000" tIns="72000" rIns="72000" bIns="72000" rtlCol="0">
              <a:spAutoFit/>
            </a:bodyPr>
            <a:lstStyle/>
            <a:p>
              <a:r>
                <a:rPr lang="en-US" sz="2400" dirty="0" err="1">
                  <a:solidFill>
                    <a:srgbClr val="000000"/>
                  </a:solidFill>
                </a:rPr>
                <a:t>Automatizar</a:t>
              </a:r>
              <a:endParaRPr lang="en-US" sz="2400" dirty="0">
                <a:solidFill>
                  <a:srgbClr val="000000"/>
                </a:solidFill>
              </a:endParaRPr>
            </a:p>
          </p:txBody>
        </p:sp>
      </p:grpSp>
      <p:grpSp>
        <p:nvGrpSpPr>
          <p:cNvPr id="72" name="Group 71"/>
          <p:cNvGrpSpPr/>
          <p:nvPr/>
        </p:nvGrpSpPr>
        <p:grpSpPr>
          <a:xfrm>
            <a:off x="466692" y="2381361"/>
            <a:ext cx="9514077" cy="1135846"/>
            <a:chOff x="569620" y="2495953"/>
            <a:chExt cx="9514077" cy="1135846"/>
          </a:xfrm>
        </p:grpSpPr>
        <p:sp>
          <p:nvSpPr>
            <p:cNvPr id="18" name="TextBox 17"/>
            <p:cNvSpPr txBox="1"/>
            <p:nvPr/>
          </p:nvSpPr>
          <p:spPr bwMode="gray">
            <a:xfrm>
              <a:off x="569620" y="3117061"/>
              <a:ext cx="1915121" cy="514738"/>
            </a:xfrm>
            <a:prstGeom prst="rect">
              <a:avLst/>
            </a:prstGeom>
            <a:noFill/>
          </p:spPr>
          <p:txBody>
            <a:bodyPr wrap="none" lIns="72000" tIns="72000" rIns="72000" bIns="72000" rtlCol="0">
              <a:spAutoFit/>
            </a:bodyPr>
            <a:lstStyle/>
            <a:p>
              <a:r>
                <a:rPr lang="en-US" sz="2400" dirty="0" err="1" smtClean="0">
                  <a:solidFill>
                    <a:srgbClr val="000000"/>
                  </a:solidFill>
                </a:rPr>
                <a:t>Hacer</a:t>
              </a:r>
              <a:r>
                <a:rPr lang="en-US" sz="2400" dirty="0" smtClean="0">
                  <a:solidFill>
                    <a:srgbClr val="000000"/>
                  </a:solidFill>
                </a:rPr>
                <a:t> </a:t>
              </a:r>
              <a:r>
                <a:rPr lang="en-US" sz="2400" dirty="0" err="1" smtClean="0">
                  <a:solidFill>
                    <a:srgbClr val="000000"/>
                  </a:solidFill>
                </a:rPr>
                <a:t>mejor</a:t>
              </a:r>
              <a:endParaRPr lang="en-US" sz="2400" dirty="0">
                <a:solidFill>
                  <a:srgbClr val="000000"/>
                </a:solidFill>
              </a:endParaRPr>
            </a:p>
          </p:txBody>
        </p:sp>
        <p:sp>
          <p:nvSpPr>
            <p:cNvPr id="20" name="TextBox 19"/>
            <p:cNvSpPr txBox="1"/>
            <p:nvPr/>
          </p:nvSpPr>
          <p:spPr bwMode="gray">
            <a:xfrm>
              <a:off x="7961155" y="2495953"/>
              <a:ext cx="2122542" cy="514738"/>
            </a:xfrm>
            <a:prstGeom prst="rect">
              <a:avLst/>
            </a:prstGeom>
            <a:noFill/>
          </p:spPr>
          <p:txBody>
            <a:bodyPr wrap="square" lIns="72000" tIns="72000" rIns="72000" bIns="72000" rtlCol="0">
              <a:spAutoFit/>
            </a:bodyPr>
            <a:lstStyle/>
            <a:p>
              <a:r>
                <a:rPr lang="en-US" sz="2400" dirty="0" err="1">
                  <a:solidFill>
                    <a:srgbClr val="000000"/>
                  </a:solidFill>
                </a:rPr>
                <a:t>Optimizar</a:t>
              </a:r>
              <a:endParaRPr lang="en-US" sz="2400" dirty="0">
                <a:solidFill>
                  <a:srgbClr val="000000"/>
                </a:solidFill>
              </a:endParaRPr>
            </a:p>
          </p:txBody>
        </p:sp>
      </p:grpSp>
      <p:grpSp>
        <p:nvGrpSpPr>
          <p:cNvPr id="73" name="Group 72"/>
          <p:cNvGrpSpPr/>
          <p:nvPr/>
        </p:nvGrpSpPr>
        <p:grpSpPr>
          <a:xfrm>
            <a:off x="618810" y="2096995"/>
            <a:ext cx="8661348" cy="3731142"/>
            <a:chOff x="347062" y="2128984"/>
            <a:chExt cx="8661348" cy="3731142"/>
          </a:xfrm>
        </p:grpSpPr>
        <p:sp>
          <p:nvSpPr>
            <p:cNvPr id="24" name="TextBox 23"/>
            <p:cNvSpPr txBox="1"/>
            <p:nvPr/>
          </p:nvSpPr>
          <p:spPr bwMode="gray">
            <a:xfrm>
              <a:off x="7800212" y="4610428"/>
              <a:ext cx="1208198" cy="514738"/>
            </a:xfrm>
            <a:prstGeom prst="rect">
              <a:avLst/>
            </a:prstGeom>
            <a:noFill/>
          </p:spPr>
          <p:txBody>
            <a:bodyPr wrap="none" lIns="72000" tIns="72000" rIns="72000" bIns="72000" rtlCol="0">
              <a:spAutoFit/>
            </a:bodyPr>
            <a:lstStyle/>
            <a:p>
              <a:r>
                <a:rPr lang="en-US" sz="2400" dirty="0" err="1">
                  <a:solidFill>
                    <a:srgbClr val="000000"/>
                  </a:solidFill>
                </a:rPr>
                <a:t>Evaluar</a:t>
              </a:r>
              <a:endParaRPr lang="en-US" sz="2400" dirty="0">
                <a:solidFill>
                  <a:srgbClr val="000000"/>
                </a:solidFill>
              </a:endParaRPr>
            </a:p>
          </p:txBody>
        </p:sp>
        <p:grpSp>
          <p:nvGrpSpPr>
            <p:cNvPr id="70" name="Group 69"/>
            <p:cNvGrpSpPr/>
            <p:nvPr/>
          </p:nvGrpSpPr>
          <p:grpSpPr>
            <a:xfrm>
              <a:off x="347062" y="2128984"/>
              <a:ext cx="6994317" cy="3731142"/>
              <a:chOff x="347062" y="2128984"/>
              <a:chExt cx="6994317" cy="3731142"/>
            </a:xfrm>
          </p:grpSpPr>
          <p:sp>
            <p:nvSpPr>
              <p:cNvPr id="25" name="Gleichschenkliges Dreieck 46"/>
              <p:cNvSpPr/>
              <p:nvPr/>
            </p:nvSpPr>
            <p:spPr bwMode="gray">
              <a:xfrm rot="5400000">
                <a:off x="760779" y="3899015"/>
                <a:ext cx="3672136" cy="132073"/>
              </a:xfrm>
              <a:prstGeom prst="triangle">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sz="1349" dirty="0">
                  <a:solidFill>
                    <a:srgbClr val="FFFFFF"/>
                  </a:solidFill>
                </a:endParaRPr>
              </a:p>
            </p:txBody>
          </p:sp>
          <p:sp>
            <p:nvSpPr>
              <p:cNvPr id="26" name="Gleichschenkliges Dreieck 46"/>
              <p:cNvSpPr/>
              <p:nvPr/>
            </p:nvSpPr>
            <p:spPr bwMode="gray">
              <a:xfrm rot="5400000">
                <a:off x="5439275" y="3899016"/>
                <a:ext cx="3672136" cy="132073"/>
              </a:xfrm>
              <a:prstGeom prst="triangle">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sz="1349" dirty="0">
                  <a:solidFill>
                    <a:srgbClr val="FFFFFF"/>
                  </a:solidFill>
                </a:endParaRPr>
              </a:p>
            </p:txBody>
          </p:sp>
          <p:sp>
            <p:nvSpPr>
              <p:cNvPr id="22" name="TextBox 21"/>
              <p:cNvSpPr txBox="1"/>
              <p:nvPr/>
            </p:nvSpPr>
            <p:spPr bwMode="gray">
              <a:xfrm>
                <a:off x="347062" y="5345388"/>
                <a:ext cx="1674671" cy="514738"/>
              </a:xfrm>
              <a:prstGeom prst="rect">
                <a:avLst/>
              </a:prstGeom>
              <a:noFill/>
            </p:spPr>
            <p:txBody>
              <a:bodyPr wrap="none" lIns="72000" tIns="72000" rIns="72000" bIns="72000" rtlCol="0">
                <a:spAutoFit/>
              </a:bodyPr>
              <a:lstStyle/>
              <a:p>
                <a:r>
                  <a:rPr lang="en-US" sz="2400" dirty="0" smtClean="0">
                    <a:solidFill>
                      <a:srgbClr val="000000"/>
                    </a:solidFill>
                  </a:rPr>
                  <a:t>Saber </a:t>
                </a:r>
                <a:r>
                  <a:rPr lang="en-US" sz="2400" dirty="0" err="1" smtClean="0">
                    <a:solidFill>
                      <a:srgbClr val="000000"/>
                    </a:solidFill>
                  </a:rPr>
                  <a:t>más</a:t>
                </a:r>
                <a:endParaRPr lang="en-US" sz="2400" dirty="0">
                  <a:solidFill>
                    <a:srgbClr val="000000"/>
                  </a:solidFill>
                </a:endParaRPr>
              </a:p>
            </p:txBody>
          </p:sp>
        </p:grpSp>
      </p:grpSp>
      <p:graphicFrame>
        <p:nvGraphicFramePr>
          <p:cNvPr id="2" name="Diagram 1"/>
          <p:cNvGraphicFramePr/>
          <p:nvPr>
            <p:extLst>
              <p:ext uri="{D42A27DB-BD31-4B8C-83A1-F6EECF244321}">
                <p14:modId xmlns:p14="http://schemas.microsoft.com/office/powerpoint/2010/main" val="3739046878"/>
              </p:ext>
            </p:extLst>
          </p:nvPr>
        </p:nvGraphicFramePr>
        <p:xfrm>
          <a:off x="2635271" y="2067977"/>
          <a:ext cx="4778420" cy="373016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90157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3"/>
                                        </p:tgtEl>
                                        <p:attrNameLst>
                                          <p:attrName>style.visibility</p:attrName>
                                        </p:attrNameLst>
                                      </p:cBhvr>
                                      <p:to>
                                        <p:strVal val="visible"/>
                                      </p:to>
                                    </p:set>
                                    <p:animEffect transition="in" filter="wipe(left)">
                                      <p:cBhvr>
                                        <p:cTn id="7" dur="500"/>
                                        <p:tgtEl>
                                          <p:spTgt spid="7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71"/>
                                        </p:tgtEl>
                                        <p:attrNameLst>
                                          <p:attrName>style.visibility</p:attrName>
                                        </p:attrNameLst>
                                      </p:cBhvr>
                                      <p:to>
                                        <p:strVal val="visible"/>
                                      </p:to>
                                    </p:set>
                                    <p:animEffect transition="in" filter="wipe(left)">
                                      <p:cBhvr>
                                        <p:cTn id="12" dur="500"/>
                                        <p:tgtEl>
                                          <p:spTgt spid="7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72"/>
                                        </p:tgtEl>
                                        <p:attrNameLst>
                                          <p:attrName>style.visibility</p:attrName>
                                        </p:attrNameLst>
                                      </p:cBhvr>
                                      <p:to>
                                        <p:strVal val="visible"/>
                                      </p:to>
                                    </p:set>
                                    <p:animEffect transition="in" filter="wipe(left)">
                                      <p:cBhvr>
                                        <p:cTn id="17" dur="500"/>
                                        <p:tgtEl>
                                          <p:spTgt spid="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4"/>
          </p:nvPr>
        </p:nvSpPr>
        <p:spPr/>
        <p:txBody>
          <a:bodyPr/>
          <a:lstStyle/>
          <a:p>
            <a:fld id="{E3EF050F-B85E-4E30-B69F-9970B4AED387}" type="datetime4">
              <a:rPr lang="en-US" smtClean="0">
                <a:solidFill>
                  <a:srgbClr val="A0A0A0"/>
                </a:solidFill>
              </a:rPr>
              <a:pPr/>
              <a:t>August 21, 2017</a:t>
            </a:fld>
            <a:endParaRPr lang="en-US" dirty="0">
              <a:solidFill>
                <a:srgbClr val="A0A0A0"/>
              </a:solidFill>
            </a:endParaRPr>
          </a:p>
        </p:txBody>
      </p:sp>
      <p:sp>
        <p:nvSpPr>
          <p:cNvPr id="5" name="Slide Number Placeholder 4"/>
          <p:cNvSpPr>
            <a:spLocks noGrp="1"/>
          </p:cNvSpPr>
          <p:nvPr>
            <p:ph type="sldNum" sz="quarter" idx="16"/>
          </p:nvPr>
        </p:nvSpPr>
        <p:spPr/>
        <p:txBody>
          <a:bodyPr/>
          <a:lstStyle/>
          <a:p>
            <a:r>
              <a:rPr lang="en-US">
                <a:solidFill>
                  <a:srgbClr val="A0A0A0"/>
                </a:solidFill>
              </a:rPr>
              <a:t>Slide </a:t>
            </a:r>
            <a:fld id="{619F89D8-7AE3-494A-97F3-03D680869632}" type="slidenum">
              <a:rPr lang="en-US" smtClean="0">
                <a:solidFill>
                  <a:srgbClr val="A0A0A0"/>
                </a:solidFill>
              </a:rPr>
              <a:pPr/>
              <a:t>21</a:t>
            </a:fld>
            <a:endParaRPr lang="en-US" dirty="0">
              <a:solidFill>
                <a:srgbClr val="A0A0A0"/>
              </a:solidFill>
            </a:endParaRPr>
          </a:p>
        </p:txBody>
      </p:sp>
      <p:sp>
        <p:nvSpPr>
          <p:cNvPr id="87" name="Notched Right Arrow 27"/>
          <p:cNvSpPr/>
          <p:nvPr/>
        </p:nvSpPr>
        <p:spPr bwMode="gray">
          <a:xfrm rot="16200000">
            <a:off x="-209041" y="3284455"/>
            <a:ext cx="3462372" cy="1656185"/>
          </a:xfrm>
          <a:prstGeom prst="notchedRightArrow">
            <a:avLst/>
          </a:prstGeom>
          <a:gradFill flip="none" rotWithShape="1">
            <a:gsLst>
              <a:gs pos="0">
                <a:schemeClr val="accent4">
                  <a:lumMod val="5000"/>
                  <a:lumOff val="95000"/>
                </a:schemeClr>
              </a:gs>
              <a:gs pos="42000">
                <a:schemeClr val="bg1">
                  <a:lumMod val="85000"/>
                </a:schemeClr>
              </a:gs>
              <a:gs pos="64000">
                <a:schemeClr val="bg1">
                  <a:lumMod val="65000"/>
                  <a:alpha val="80000"/>
                </a:schemeClr>
              </a:gs>
              <a:gs pos="100000">
                <a:schemeClr val="bg1">
                  <a:lumMod val="50000"/>
                  <a:alpha val="6000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en-US" sz="1400" dirty="0" err="1">
              <a:solidFill>
                <a:srgbClr val="FFFFFF"/>
              </a:solidFill>
            </a:endParaRPr>
          </a:p>
        </p:txBody>
      </p:sp>
      <p:sp>
        <p:nvSpPr>
          <p:cNvPr id="88" name="TextBox 87"/>
          <p:cNvSpPr txBox="1"/>
          <p:nvPr/>
        </p:nvSpPr>
        <p:spPr bwMode="gray">
          <a:xfrm>
            <a:off x="621489" y="5491443"/>
            <a:ext cx="1674671" cy="514738"/>
          </a:xfrm>
          <a:prstGeom prst="rect">
            <a:avLst/>
          </a:prstGeom>
          <a:noFill/>
        </p:spPr>
        <p:txBody>
          <a:bodyPr wrap="none" lIns="72000" tIns="72000" rIns="72000" bIns="72000" rtlCol="0">
            <a:spAutoFit/>
          </a:bodyPr>
          <a:lstStyle/>
          <a:p>
            <a:r>
              <a:rPr lang="en-US" sz="2400" dirty="0" smtClean="0">
                <a:solidFill>
                  <a:srgbClr val="000000"/>
                </a:solidFill>
              </a:rPr>
              <a:t>Saber </a:t>
            </a:r>
            <a:r>
              <a:rPr lang="en-US" sz="2400" dirty="0" err="1" smtClean="0">
                <a:solidFill>
                  <a:srgbClr val="000000"/>
                </a:solidFill>
              </a:rPr>
              <a:t>más</a:t>
            </a:r>
            <a:endParaRPr lang="en-US" sz="2400" dirty="0">
              <a:solidFill>
                <a:srgbClr val="000000"/>
              </a:solidFill>
            </a:endParaRPr>
          </a:p>
        </p:txBody>
      </p:sp>
      <p:sp>
        <p:nvSpPr>
          <p:cNvPr id="89" name="TextBox 88"/>
          <p:cNvSpPr txBox="1"/>
          <p:nvPr/>
        </p:nvSpPr>
        <p:spPr bwMode="gray">
          <a:xfrm>
            <a:off x="584324" y="4301222"/>
            <a:ext cx="1682687" cy="514738"/>
          </a:xfrm>
          <a:prstGeom prst="rect">
            <a:avLst/>
          </a:prstGeom>
          <a:noFill/>
        </p:spPr>
        <p:txBody>
          <a:bodyPr wrap="none" lIns="72000" tIns="72000" rIns="72000" bIns="72000" rtlCol="0">
            <a:spAutoFit/>
          </a:bodyPr>
          <a:lstStyle/>
          <a:p>
            <a:r>
              <a:rPr lang="en-US" sz="2400" dirty="0" err="1" smtClean="0">
                <a:solidFill>
                  <a:srgbClr val="000000"/>
                </a:solidFill>
              </a:rPr>
              <a:t>Hacer</a:t>
            </a:r>
            <a:r>
              <a:rPr lang="en-US" sz="2400" dirty="0" smtClean="0">
                <a:solidFill>
                  <a:srgbClr val="000000"/>
                </a:solidFill>
              </a:rPr>
              <a:t> </a:t>
            </a:r>
            <a:r>
              <a:rPr lang="en-US" sz="2400" dirty="0" err="1" smtClean="0">
                <a:solidFill>
                  <a:srgbClr val="000000"/>
                </a:solidFill>
              </a:rPr>
              <a:t>más</a:t>
            </a:r>
            <a:endParaRPr lang="en-US" sz="2400" dirty="0">
              <a:solidFill>
                <a:srgbClr val="000000"/>
              </a:solidFill>
            </a:endParaRPr>
          </a:p>
        </p:txBody>
      </p:sp>
      <p:sp>
        <p:nvSpPr>
          <p:cNvPr id="90" name="TextBox 89"/>
          <p:cNvSpPr txBox="1"/>
          <p:nvPr/>
        </p:nvSpPr>
        <p:spPr bwMode="gray">
          <a:xfrm>
            <a:off x="501045" y="3111001"/>
            <a:ext cx="1915121" cy="514738"/>
          </a:xfrm>
          <a:prstGeom prst="rect">
            <a:avLst/>
          </a:prstGeom>
          <a:noFill/>
        </p:spPr>
        <p:txBody>
          <a:bodyPr wrap="none" lIns="72000" tIns="72000" rIns="72000" bIns="72000" rtlCol="0">
            <a:spAutoFit/>
          </a:bodyPr>
          <a:lstStyle/>
          <a:p>
            <a:r>
              <a:rPr lang="en-US" sz="2400" dirty="0" err="1" smtClean="0">
                <a:solidFill>
                  <a:srgbClr val="000000"/>
                </a:solidFill>
              </a:rPr>
              <a:t>Hacer</a:t>
            </a:r>
            <a:r>
              <a:rPr lang="en-US" sz="2400" dirty="0" smtClean="0">
                <a:solidFill>
                  <a:srgbClr val="000000"/>
                </a:solidFill>
              </a:rPr>
              <a:t> </a:t>
            </a:r>
            <a:r>
              <a:rPr lang="en-US" sz="2400" dirty="0" err="1" smtClean="0">
                <a:solidFill>
                  <a:srgbClr val="000000"/>
                </a:solidFill>
              </a:rPr>
              <a:t>mejor</a:t>
            </a:r>
            <a:endParaRPr lang="en-US" sz="2400" dirty="0">
              <a:solidFill>
                <a:srgbClr val="000000"/>
              </a:solidFill>
            </a:endParaRPr>
          </a:p>
        </p:txBody>
      </p:sp>
      <p:sp>
        <p:nvSpPr>
          <p:cNvPr id="91" name="TextBox 90"/>
          <p:cNvSpPr txBox="1"/>
          <p:nvPr/>
        </p:nvSpPr>
        <p:spPr bwMode="gray">
          <a:xfrm>
            <a:off x="827987" y="1920780"/>
            <a:ext cx="1126444" cy="514738"/>
          </a:xfrm>
          <a:prstGeom prst="rect">
            <a:avLst/>
          </a:prstGeom>
          <a:noFill/>
        </p:spPr>
        <p:txBody>
          <a:bodyPr wrap="none" lIns="72000" tIns="72000" rIns="72000" bIns="72000" rtlCol="0">
            <a:spAutoFit/>
          </a:bodyPr>
          <a:lstStyle/>
          <a:p>
            <a:r>
              <a:rPr lang="en-US" sz="2400" dirty="0" err="1" smtClean="0">
                <a:solidFill>
                  <a:srgbClr val="000000"/>
                </a:solidFill>
              </a:rPr>
              <a:t>Juntos</a:t>
            </a:r>
            <a:endParaRPr lang="en-US" sz="2400" dirty="0">
              <a:solidFill>
                <a:srgbClr val="000000"/>
              </a:solidFill>
            </a:endParaRPr>
          </a:p>
        </p:txBody>
      </p:sp>
      <p:sp>
        <p:nvSpPr>
          <p:cNvPr id="99" name="Gleichschenkliges Dreieck 46"/>
          <p:cNvSpPr/>
          <p:nvPr/>
        </p:nvSpPr>
        <p:spPr bwMode="gray">
          <a:xfrm rot="5400000">
            <a:off x="760779" y="3902888"/>
            <a:ext cx="3672136" cy="132073"/>
          </a:xfrm>
          <a:prstGeom prst="triangle">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sz="1349" dirty="0">
              <a:solidFill>
                <a:srgbClr val="FFFFFF"/>
              </a:solidFill>
            </a:endParaRPr>
          </a:p>
        </p:txBody>
      </p:sp>
      <p:sp>
        <p:nvSpPr>
          <p:cNvPr id="100" name="Gleichschenkliges Dreieck 46"/>
          <p:cNvSpPr/>
          <p:nvPr/>
        </p:nvSpPr>
        <p:spPr bwMode="gray">
          <a:xfrm rot="5400000">
            <a:off x="4037010" y="3899015"/>
            <a:ext cx="3672136" cy="132073"/>
          </a:xfrm>
          <a:prstGeom prst="triangle">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sz="1349" dirty="0">
              <a:solidFill>
                <a:srgbClr val="FFFFFF"/>
              </a:solidFill>
            </a:endParaRPr>
          </a:p>
        </p:txBody>
      </p:sp>
      <p:grpSp>
        <p:nvGrpSpPr>
          <p:cNvPr id="122" name="Group 121"/>
          <p:cNvGrpSpPr/>
          <p:nvPr/>
        </p:nvGrpSpPr>
        <p:grpSpPr>
          <a:xfrm>
            <a:off x="7622471" y="2529148"/>
            <a:ext cx="4567942" cy="2904236"/>
            <a:chOff x="104617" y="2079652"/>
            <a:chExt cx="5985312" cy="3805381"/>
          </a:xfrm>
        </p:grpSpPr>
        <p:grpSp>
          <p:nvGrpSpPr>
            <p:cNvPr id="123" name="Grupa 28"/>
            <p:cNvGrpSpPr/>
            <p:nvPr/>
          </p:nvGrpSpPr>
          <p:grpSpPr>
            <a:xfrm>
              <a:off x="104617" y="2079652"/>
              <a:ext cx="5985312" cy="3805381"/>
              <a:chOff x="6263372" y="1030738"/>
              <a:chExt cx="5985312" cy="3805381"/>
            </a:xfrm>
          </p:grpSpPr>
          <p:pic>
            <p:nvPicPr>
              <p:cNvPr id="129" name="Obraz 29"/>
              <p:cNvPicPr>
                <a:picLocks noChangeAspect="1"/>
              </p:cNvPicPr>
              <p:nvPr/>
            </p:nvPicPr>
            <p:blipFill>
              <a:blip r:embed="rId3">
                <a:extLst>
                  <a:ext uri="{BEBA8EAE-BF5A-486C-A8C5-ECC9F3942E4B}">
                    <a14:imgProps xmlns:a14="http://schemas.microsoft.com/office/drawing/2010/main">
                      <a14:imgLayer r:embed="rId4">
                        <a14:imgEffect>
                          <a14:brightnessContrast contrast="20000"/>
                        </a14:imgEffect>
                      </a14:imgLayer>
                    </a14:imgProps>
                  </a:ext>
                </a:extLst>
              </a:blip>
              <a:stretch>
                <a:fillRect/>
              </a:stretch>
            </p:blipFill>
            <p:spPr>
              <a:xfrm>
                <a:off x="6263372" y="1030738"/>
                <a:ext cx="5985312" cy="3805381"/>
              </a:xfrm>
              <a:prstGeom prst="rect">
                <a:avLst/>
              </a:prstGeom>
            </p:spPr>
          </p:pic>
          <p:sp>
            <p:nvSpPr>
              <p:cNvPr id="130" name="Freeform 11"/>
              <p:cNvSpPr>
                <a:spLocks/>
              </p:cNvSpPr>
              <p:nvPr/>
            </p:nvSpPr>
            <p:spPr bwMode="auto">
              <a:xfrm>
                <a:off x="6997700" y="2974966"/>
                <a:ext cx="4429125" cy="915988"/>
              </a:xfrm>
              <a:custGeom>
                <a:avLst/>
                <a:gdLst>
                  <a:gd name="T0" fmla="*/ 2790 w 2790"/>
                  <a:gd name="T1" fmla="*/ 0 h 577"/>
                  <a:gd name="T2" fmla="*/ 1963 w 2790"/>
                  <a:gd name="T3" fmla="*/ 577 h 577"/>
                  <a:gd name="T4" fmla="*/ 0 w 2790"/>
                  <a:gd name="T5" fmla="*/ 345 h 577"/>
                </a:gdLst>
                <a:ahLst/>
                <a:cxnLst>
                  <a:cxn ang="0">
                    <a:pos x="T0" y="T1"/>
                  </a:cxn>
                  <a:cxn ang="0">
                    <a:pos x="T2" y="T3"/>
                  </a:cxn>
                  <a:cxn ang="0">
                    <a:pos x="T4" y="T5"/>
                  </a:cxn>
                </a:cxnLst>
                <a:rect l="0" t="0" r="r" b="b"/>
                <a:pathLst>
                  <a:path w="2790" h="577">
                    <a:moveTo>
                      <a:pt x="2790" y="0"/>
                    </a:moveTo>
                    <a:lnTo>
                      <a:pt x="1963" y="577"/>
                    </a:lnTo>
                    <a:lnTo>
                      <a:pt x="0" y="345"/>
                    </a:lnTo>
                  </a:path>
                </a:pathLst>
              </a:custGeom>
              <a:noFill/>
              <a:ln w="11113" cap="flat">
                <a:solidFill>
                  <a:srgbClr val="6E6E6E"/>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a:endParaRPr lang="pl-PL">
                  <a:solidFill>
                    <a:srgbClr val="000000"/>
                  </a:solidFill>
                </a:endParaRPr>
              </a:p>
            </p:txBody>
          </p:sp>
          <p:sp>
            <p:nvSpPr>
              <p:cNvPr id="131" name="Freeform 12"/>
              <p:cNvSpPr>
                <a:spLocks/>
              </p:cNvSpPr>
              <p:nvPr/>
            </p:nvSpPr>
            <p:spPr bwMode="auto">
              <a:xfrm>
                <a:off x="7705725" y="2311197"/>
                <a:ext cx="2980174" cy="632020"/>
              </a:xfrm>
              <a:custGeom>
                <a:avLst/>
                <a:gdLst>
                  <a:gd name="T0" fmla="*/ 1858 w 1858"/>
                  <a:gd name="T1" fmla="*/ 0 h 385"/>
                  <a:gd name="T2" fmla="*/ 1307 w 1858"/>
                  <a:gd name="T3" fmla="*/ 385 h 385"/>
                  <a:gd name="T4" fmla="*/ 0 w 1858"/>
                  <a:gd name="T5" fmla="*/ 231 h 385"/>
                </a:gdLst>
                <a:ahLst/>
                <a:cxnLst>
                  <a:cxn ang="0">
                    <a:pos x="T0" y="T1"/>
                  </a:cxn>
                  <a:cxn ang="0">
                    <a:pos x="T2" y="T3"/>
                  </a:cxn>
                  <a:cxn ang="0">
                    <a:pos x="T4" y="T5"/>
                  </a:cxn>
                </a:cxnLst>
                <a:rect l="0" t="0" r="r" b="b"/>
                <a:pathLst>
                  <a:path w="1858" h="385">
                    <a:moveTo>
                      <a:pt x="1858" y="0"/>
                    </a:moveTo>
                    <a:lnTo>
                      <a:pt x="1307" y="385"/>
                    </a:lnTo>
                    <a:lnTo>
                      <a:pt x="0" y="231"/>
                    </a:lnTo>
                  </a:path>
                </a:pathLst>
              </a:custGeom>
              <a:noFill/>
              <a:ln w="11113" cap="flat">
                <a:solidFill>
                  <a:srgbClr val="6E6E6E"/>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a:endParaRPr lang="pl-PL">
                  <a:solidFill>
                    <a:srgbClr val="000000"/>
                  </a:solidFill>
                </a:endParaRPr>
              </a:p>
            </p:txBody>
          </p:sp>
          <p:sp>
            <p:nvSpPr>
              <p:cNvPr id="132" name="Freeform 13"/>
              <p:cNvSpPr>
                <a:spLocks/>
              </p:cNvSpPr>
              <p:nvPr/>
            </p:nvSpPr>
            <p:spPr bwMode="auto">
              <a:xfrm>
                <a:off x="8405812" y="1670594"/>
                <a:ext cx="1484313" cy="324886"/>
              </a:xfrm>
              <a:custGeom>
                <a:avLst/>
                <a:gdLst>
                  <a:gd name="T0" fmla="*/ 933 w 933"/>
                  <a:gd name="T1" fmla="*/ 0 h 191"/>
                  <a:gd name="T2" fmla="*/ 658 w 933"/>
                  <a:gd name="T3" fmla="*/ 191 h 191"/>
                  <a:gd name="T4" fmla="*/ 0 w 933"/>
                  <a:gd name="T5" fmla="*/ 118 h 191"/>
                </a:gdLst>
                <a:ahLst/>
                <a:cxnLst>
                  <a:cxn ang="0">
                    <a:pos x="T0" y="T1"/>
                  </a:cxn>
                  <a:cxn ang="0">
                    <a:pos x="T2" y="T3"/>
                  </a:cxn>
                  <a:cxn ang="0">
                    <a:pos x="T4" y="T5"/>
                  </a:cxn>
                </a:cxnLst>
                <a:rect l="0" t="0" r="r" b="b"/>
                <a:pathLst>
                  <a:path w="933" h="191">
                    <a:moveTo>
                      <a:pt x="933" y="0"/>
                    </a:moveTo>
                    <a:lnTo>
                      <a:pt x="658" y="191"/>
                    </a:lnTo>
                    <a:lnTo>
                      <a:pt x="0" y="118"/>
                    </a:lnTo>
                  </a:path>
                </a:pathLst>
              </a:custGeom>
              <a:noFill/>
              <a:ln w="11113" cap="flat">
                <a:solidFill>
                  <a:srgbClr val="6E6E6E"/>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a:endParaRPr lang="pl-PL">
                  <a:solidFill>
                    <a:srgbClr val="000000"/>
                  </a:solidFill>
                </a:endParaRPr>
              </a:p>
            </p:txBody>
          </p:sp>
        </p:grpSp>
        <p:sp>
          <p:nvSpPr>
            <p:cNvPr id="124" name="Freeform 1141"/>
            <p:cNvSpPr>
              <a:spLocks/>
            </p:cNvSpPr>
            <p:nvPr/>
          </p:nvSpPr>
          <p:spPr bwMode="auto">
            <a:xfrm rot="405077">
              <a:off x="2726482" y="2528193"/>
              <a:ext cx="429407" cy="270244"/>
            </a:xfrm>
            <a:custGeom>
              <a:avLst/>
              <a:gdLst>
                <a:gd name="T0" fmla="*/ 736 w 810"/>
                <a:gd name="T1" fmla="*/ 239 h 407"/>
                <a:gd name="T2" fmla="*/ 745 w 810"/>
                <a:gd name="T3" fmla="*/ 194 h 407"/>
                <a:gd name="T4" fmla="*/ 627 w 810"/>
                <a:gd name="T5" fmla="*/ 77 h 407"/>
                <a:gd name="T6" fmla="*/ 586 w 810"/>
                <a:gd name="T7" fmla="*/ 84 h 407"/>
                <a:gd name="T8" fmla="*/ 445 w 810"/>
                <a:gd name="T9" fmla="*/ 0 h 407"/>
                <a:gd name="T10" fmla="*/ 307 w 810"/>
                <a:gd name="T11" fmla="*/ 79 h 407"/>
                <a:gd name="T12" fmla="*/ 256 w 810"/>
                <a:gd name="T13" fmla="*/ 69 h 407"/>
                <a:gd name="T14" fmla="*/ 123 w 810"/>
                <a:gd name="T15" fmla="*/ 189 h 407"/>
                <a:gd name="T16" fmla="*/ 109 w 810"/>
                <a:gd name="T17" fmla="*/ 188 h 407"/>
                <a:gd name="T18" fmla="*/ 0 w 810"/>
                <a:gd name="T19" fmla="*/ 298 h 407"/>
                <a:gd name="T20" fmla="*/ 109 w 810"/>
                <a:gd name="T21" fmla="*/ 407 h 407"/>
                <a:gd name="T22" fmla="*/ 109 w 810"/>
                <a:gd name="T23" fmla="*/ 407 h 407"/>
                <a:gd name="T24" fmla="*/ 109 w 810"/>
                <a:gd name="T25" fmla="*/ 407 h 407"/>
                <a:gd name="T26" fmla="*/ 726 w 810"/>
                <a:gd name="T27" fmla="*/ 407 h 407"/>
                <a:gd name="T28" fmla="*/ 810 w 810"/>
                <a:gd name="T29" fmla="*/ 322 h 407"/>
                <a:gd name="T30" fmla="*/ 736 w 810"/>
                <a:gd name="T31" fmla="*/ 239 h 4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10" h="407">
                  <a:moveTo>
                    <a:pt x="736" y="239"/>
                  </a:moveTo>
                  <a:cubicBezTo>
                    <a:pt x="742" y="225"/>
                    <a:pt x="745" y="210"/>
                    <a:pt x="745" y="194"/>
                  </a:cubicBezTo>
                  <a:cubicBezTo>
                    <a:pt x="745" y="129"/>
                    <a:pt x="692" y="77"/>
                    <a:pt x="627" y="77"/>
                  </a:cubicBezTo>
                  <a:cubicBezTo>
                    <a:pt x="613" y="77"/>
                    <a:pt x="599" y="80"/>
                    <a:pt x="586" y="84"/>
                  </a:cubicBezTo>
                  <a:cubicBezTo>
                    <a:pt x="559" y="34"/>
                    <a:pt x="506" y="0"/>
                    <a:pt x="445" y="0"/>
                  </a:cubicBezTo>
                  <a:cubicBezTo>
                    <a:pt x="386" y="0"/>
                    <a:pt x="335" y="32"/>
                    <a:pt x="307" y="79"/>
                  </a:cubicBezTo>
                  <a:cubicBezTo>
                    <a:pt x="291" y="73"/>
                    <a:pt x="274" y="69"/>
                    <a:pt x="256" y="69"/>
                  </a:cubicBezTo>
                  <a:cubicBezTo>
                    <a:pt x="187" y="69"/>
                    <a:pt x="130" y="122"/>
                    <a:pt x="123" y="189"/>
                  </a:cubicBezTo>
                  <a:cubicBezTo>
                    <a:pt x="118" y="188"/>
                    <a:pt x="114" y="188"/>
                    <a:pt x="109" y="188"/>
                  </a:cubicBezTo>
                  <a:cubicBezTo>
                    <a:pt x="49" y="188"/>
                    <a:pt x="0" y="237"/>
                    <a:pt x="0" y="298"/>
                  </a:cubicBezTo>
                  <a:cubicBezTo>
                    <a:pt x="0" y="358"/>
                    <a:pt x="49" y="407"/>
                    <a:pt x="109" y="407"/>
                  </a:cubicBezTo>
                  <a:cubicBezTo>
                    <a:pt x="109" y="407"/>
                    <a:pt x="109" y="407"/>
                    <a:pt x="109" y="407"/>
                  </a:cubicBezTo>
                  <a:cubicBezTo>
                    <a:pt x="109" y="407"/>
                    <a:pt x="109" y="407"/>
                    <a:pt x="109" y="407"/>
                  </a:cubicBezTo>
                  <a:cubicBezTo>
                    <a:pt x="726" y="407"/>
                    <a:pt x="726" y="407"/>
                    <a:pt x="726" y="407"/>
                  </a:cubicBezTo>
                  <a:cubicBezTo>
                    <a:pt x="772" y="407"/>
                    <a:pt x="810" y="369"/>
                    <a:pt x="810" y="322"/>
                  </a:cubicBezTo>
                  <a:cubicBezTo>
                    <a:pt x="810" y="279"/>
                    <a:pt x="778" y="244"/>
                    <a:pt x="736" y="239"/>
                  </a:cubicBezTo>
                  <a:close/>
                </a:path>
              </a:pathLst>
            </a:custGeom>
            <a:solidFill>
              <a:srgbClr val="FFFFFF">
                <a:lumMod val="95000"/>
              </a:srgbClr>
            </a:solidFill>
            <a:ln w="12700"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a:defRPr/>
              </a:pPr>
              <a:endParaRPr lang="de-DE" sz="2400" kern="0" dirty="0">
                <a:solidFill>
                  <a:srgbClr val="666666"/>
                </a:solidFill>
              </a:endParaRPr>
            </a:p>
          </p:txBody>
        </p:sp>
        <p:sp>
          <p:nvSpPr>
            <p:cNvPr id="125" name="Textplatzhalter 3"/>
            <p:cNvSpPr txBox="1">
              <a:spLocks/>
            </p:cNvSpPr>
            <p:nvPr/>
          </p:nvSpPr>
          <p:spPr bwMode="gray">
            <a:xfrm rot="420161">
              <a:off x="2081061" y="2995821"/>
              <a:ext cx="1203526" cy="846879"/>
            </a:xfrm>
            <a:prstGeom prst="rect">
              <a:avLst/>
            </a:prstGeom>
          </p:spPr>
          <p:txBody>
            <a:bodyPr wrap="none" lIns="0" tIns="0" rIns="0" bIns="0" anchor="ctr">
              <a:spAutoFit/>
            </a:bodyPr>
            <a:lstStyle>
              <a:lvl1pPr marL="0" indent="0" algn="l" defTabSz="914400" rtl="0" eaLnBrk="1" latinLnBrk="0" hangingPunct="1">
                <a:spcBef>
                  <a:spcPts val="600"/>
                </a:spcBef>
                <a:buFont typeface="Arial" panose="020B0604020202020204" pitchFamily="34" charset="0"/>
                <a:buNone/>
                <a:defRPr sz="1400" kern="1200">
                  <a:solidFill>
                    <a:srgbClr val="666666"/>
                  </a:solidFill>
                  <a:latin typeface="+mn-lt"/>
                  <a:ea typeface="+mn-ea"/>
                  <a:cs typeface="+mn-cs"/>
                </a:defRPr>
              </a:lvl1pPr>
              <a:lvl2pPr marL="356400" indent="-172800" algn="l" defTabSz="914400" rtl="0" eaLnBrk="1" latinLnBrk="0" hangingPunct="1">
                <a:spcBef>
                  <a:spcPts val="600"/>
                </a:spcBef>
                <a:buSzPct val="70000"/>
                <a:buFont typeface="Wingdings" panose="05000000000000000000" pitchFamily="2" charset="2"/>
                <a:buChar char="§"/>
                <a:defRPr sz="1400" kern="1200">
                  <a:solidFill>
                    <a:srgbClr val="666666"/>
                  </a:solidFill>
                  <a:latin typeface="+mn-lt"/>
                  <a:ea typeface="+mn-ea"/>
                  <a:cs typeface="+mn-cs"/>
                </a:defRPr>
              </a:lvl2pPr>
              <a:lvl3pPr marL="712800" indent="-172800" algn="l" defTabSz="914400" rtl="0" eaLnBrk="1" latinLnBrk="0" hangingPunct="1">
                <a:spcBef>
                  <a:spcPts val="600"/>
                </a:spcBef>
                <a:buSzPct val="70000"/>
                <a:buFont typeface="Arial" panose="020B0604020202020204" pitchFamily="34" charset="0"/>
                <a:buChar char="‒"/>
                <a:defRPr sz="1400" kern="1200">
                  <a:solidFill>
                    <a:srgbClr val="666666"/>
                  </a:solidFill>
                  <a:latin typeface="+mn-lt"/>
                  <a:ea typeface="+mn-ea"/>
                  <a:cs typeface="+mn-cs"/>
                </a:defRPr>
              </a:lvl3pPr>
              <a:lvl4pPr marL="712800" indent="-172800" algn="l" defTabSz="914400" rtl="0" eaLnBrk="1" latinLnBrk="0" hangingPunct="1">
                <a:spcBef>
                  <a:spcPts val="600"/>
                </a:spcBef>
                <a:buSzPct val="70000"/>
                <a:buFont typeface="Arial" panose="020B0604020202020204" pitchFamily="34" charset="0"/>
                <a:buChar char="‒"/>
                <a:defRPr sz="1400" kern="1200">
                  <a:solidFill>
                    <a:srgbClr val="666666"/>
                  </a:solidFill>
                  <a:latin typeface="+mn-lt"/>
                  <a:ea typeface="+mn-ea"/>
                  <a:cs typeface="+mn-cs"/>
                </a:defRPr>
              </a:lvl4pPr>
              <a:lvl5pPr marL="712800" indent="-172800" algn="l" defTabSz="914400" rtl="0" eaLnBrk="1" latinLnBrk="0" hangingPunct="1">
                <a:spcBef>
                  <a:spcPts val="600"/>
                </a:spcBef>
                <a:buSzPct val="70000"/>
                <a:buFont typeface="Arial" panose="020B0604020202020204" pitchFamily="34" charset="0"/>
                <a:buChar char="‒"/>
                <a:defRPr sz="1400" kern="1200">
                  <a:solidFill>
                    <a:srgbClr val="666666"/>
                  </a:solidFill>
                  <a:latin typeface="+mn-lt"/>
                  <a:ea typeface="+mn-ea"/>
                  <a:cs typeface="+mn-cs"/>
                </a:defRPr>
              </a:lvl5pPr>
              <a:lvl6pPr marL="712800" indent="-172800" algn="l" defTabSz="914400" rtl="0" eaLnBrk="1" latinLnBrk="0" hangingPunct="1">
                <a:spcBef>
                  <a:spcPts val="600"/>
                </a:spcBef>
                <a:buSzPct val="70000"/>
                <a:buFont typeface="Arial" panose="020B0604020202020204" pitchFamily="34" charset="0"/>
                <a:buChar char="‒"/>
                <a:defRPr sz="1400" kern="1200">
                  <a:solidFill>
                    <a:srgbClr val="666666"/>
                  </a:solidFill>
                  <a:latin typeface="+mn-lt"/>
                  <a:ea typeface="+mn-ea"/>
                  <a:cs typeface="+mn-cs"/>
                </a:defRPr>
              </a:lvl6pPr>
              <a:lvl7pPr marL="712800" indent="-172800" algn="l" defTabSz="914400" rtl="0" eaLnBrk="1" latinLnBrk="0" hangingPunct="1">
                <a:spcBef>
                  <a:spcPts val="600"/>
                </a:spcBef>
                <a:buSzPct val="70000"/>
                <a:buFont typeface="Arial" panose="020B0604020202020204" pitchFamily="34" charset="0"/>
                <a:buChar char="‒"/>
                <a:defRPr sz="1400" kern="1200">
                  <a:solidFill>
                    <a:srgbClr val="666666"/>
                  </a:solidFill>
                  <a:latin typeface="+mn-lt"/>
                  <a:ea typeface="+mn-ea"/>
                  <a:cs typeface="+mn-cs"/>
                </a:defRPr>
              </a:lvl7pPr>
              <a:lvl8pPr marL="712800" indent="-172800" algn="l" defTabSz="914400" rtl="0" eaLnBrk="1" latinLnBrk="0" hangingPunct="1">
                <a:spcBef>
                  <a:spcPts val="600"/>
                </a:spcBef>
                <a:buSzPct val="70000"/>
                <a:buFont typeface="Arial" panose="020B0604020202020204" pitchFamily="34" charset="0"/>
                <a:buChar char="‒"/>
                <a:defRPr sz="1400" kern="1200">
                  <a:solidFill>
                    <a:srgbClr val="666666"/>
                  </a:solidFill>
                  <a:latin typeface="+mn-lt"/>
                  <a:ea typeface="+mn-ea"/>
                  <a:cs typeface="+mn-cs"/>
                </a:defRPr>
              </a:lvl8pPr>
              <a:lvl9pPr marL="712800" indent="-172800" algn="l" defTabSz="914400" rtl="0" eaLnBrk="1" latinLnBrk="0" hangingPunct="1">
                <a:spcBef>
                  <a:spcPts val="600"/>
                </a:spcBef>
                <a:buSzPct val="70000"/>
                <a:buFont typeface="Arial" panose="020B0604020202020204" pitchFamily="34" charset="0"/>
                <a:buChar char="‒"/>
                <a:defRPr sz="1400" kern="1200">
                  <a:solidFill>
                    <a:srgbClr val="666666"/>
                  </a:solidFill>
                  <a:latin typeface="+mn-lt"/>
                  <a:ea typeface="+mn-ea"/>
                  <a:cs typeface="+mn-cs"/>
                </a:defRPr>
              </a:lvl9pPr>
            </a:lstStyle>
            <a:p>
              <a:pPr algn="ctr">
                <a:spcBef>
                  <a:spcPts val="4800"/>
                </a:spcBef>
                <a:defRPr/>
              </a:pPr>
              <a:r>
                <a:rPr lang="en-US" dirty="0">
                  <a:solidFill>
                    <a:srgbClr val="000000"/>
                  </a:solidFill>
                </a:rPr>
                <a:t>Plant / </a:t>
              </a:r>
              <a:br>
                <a:rPr lang="en-US" dirty="0">
                  <a:solidFill>
                    <a:srgbClr val="000000"/>
                  </a:solidFill>
                </a:rPr>
              </a:br>
              <a:r>
                <a:rPr lang="en-US" dirty="0">
                  <a:solidFill>
                    <a:srgbClr val="000000"/>
                  </a:solidFill>
                </a:rPr>
                <a:t>enterprise </a:t>
              </a:r>
              <a:br>
                <a:rPr lang="en-US" dirty="0">
                  <a:solidFill>
                    <a:srgbClr val="000000"/>
                  </a:solidFill>
                </a:rPr>
              </a:br>
              <a:r>
                <a:rPr lang="en-US" dirty="0">
                  <a:solidFill>
                    <a:srgbClr val="000000"/>
                  </a:solidFill>
                </a:rPr>
                <a:t>solutions</a:t>
              </a:r>
            </a:p>
          </p:txBody>
        </p:sp>
        <p:sp>
          <p:nvSpPr>
            <p:cNvPr id="126" name="Textplatzhalter 3"/>
            <p:cNvSpPr txBox="1">
              <a:spLocks/>
            </p:cNvSpPr>
            <p:nvPr/>
          </p:nvSpPr>
          <p:spPr bwMode="gray">
            <a:xfrm rot="412446">
              <a:off x="1242779" y="4140966"/>
              <a:ext cx="2312534" cy="282293"/>
            </a:xfrm>
            <a:prstGeom prst="rect">
              <a:avLst/>
            </a:prstGeom>
          </p:spPr>
          <p:txBody>
            <a:bodyPr wrap="none" lIns="0" tIns="0" rIns="0" bIns="0" anchor="ctr">
              <a:spAutoFit/>
            </a:bodyPr>
            <a:lstStyle>
              <a:lvl1pPr marL="0" indent="0" algn="l" defTabSz="914400" rtl="0" eaLnBrk="1" latinLnBrk="0" hangingPunct="1">
                <a:spcBef>
                  <a:spcPts val="600"/>
                </a:spcBef>
                <a:buFont typeface="Arial" panose="020B0604020202020204" pitchFamily="34" charset="0"/>
                <a:buNone/>
                <a:defRPr sz="1400" kern="1200">
                  <a:solidFill>
                    <a:srgbClr val="666666"/>
                  </a:solidFill>
                  <a:latin typeface="+mn-lt"/>
                  <a:ea typeface="+mn-ea"/>
                  <a:cs typeface="+mn-cs"/>
                </a:defRPr>
              </a:lvl1pPr>
              <a:lvl2pPr marL="356400" indent="-172800" algn="l" defTabSz="914400" rtl="0" eaLnBrk="1" latinLnBrk="0" hangingPunct="1">
                <a:spcBef>
                  <a:spcPts val="600"/>
                </a:spcBef>
                <a:buSzPct val="70000"/>
                <a:buFont typeface="Wingdings" panose="05000000000000000000" pitchFamily="2" charset="2"/>
                <a:buChar char="§"/>
                <a:defRPr sz="1400" kern="1200">
                  <a:solidFill>
                    <a:srgbClr val="666666"/>
                  </a:solidFill>
                  <a:latin typeface="+mn-lt"/>
                  <a:ea typeface="+mn-ea"/>
                  <a:cs typeface="+mn-cs"/>
                </a:defRPr>
              </a:lvl2pPr>
              <a:lvl3pPr marL="712800" indent="-172800" algn="l" defTabSz="914400" rtl="0" eaLnBrk="1" latinLnBrk="0" hangingPunct="1">
                <a:spcBef>
                  <a:spcPts val="600"/>
                </a:spcBef>
                <a:buSzPct val="70000"/>
                <a:buFont typeface="Arial" panose="020B0604020202020204" pitchFamily="34" charset="0"/>
                <a:buChar char="‒"/>
                <a:defRPr sz="1400" kern="1200">
                  <a:solidFill>
                    <a:srgbClr val="666666"/>
                  </a:solidFill>
                  <a:latin typeface="+mn-lt"/>
                  <a:ea typeface="+mn-ea"/>
                  <a:cs typeface="+mn-cs"/>
                </a:defRPr>
              </a:lvl3pPr>
              <a:lvl4pPr marL="712800" indent="-172800" algn="l" defTabSz="914400" rtl="0" eaLnBrk="1" latinLnBrk="0" hangingPunct="1">
                <a:spcBef>
                  <a:spcPts val="600"/>
                </a:spcBef>
                <a:buSzPct val="70000"/>
                <a:buFont typeface="Arial" panose="020B0604020202020204" pitchFamily="34" charset="0"/>
                <a:buChar char="‒"/>
                <a:defRPr sz="1400" kern="1200">
                  <a:solidFill>
                    <a:srgbClr val="666666"/>
                  </a:solidFill>
                  <a:latin typeface="+mn-lt"/>
                  <a:ea typeface="+mn-ea"/>
                  <a:cs typeface="+mn-cs"/>
                </a:defRPr>
              </a:lvl4pPr>
              <a:lvl5pPr marL="712800" indent="-172800" algn="l" defTabSz="914400" rtl="0" eaLnBrk="1" latinLnBrk="0" hangingPunct="1">
                <a:spcBef>
                  <a:spcPts val="600"/>
                </a:spcBef>
                <a:buSzPct val="70000"/>
                <a:buFont typeface="Arial" panose="020B0604020202020204" pitchFamily="34" charset="0"/>
                <a:buChar char="‒"/>
                <a:defRPr sz="1400" kern="1200">
                  <a:solidFill>
                    <a:srgbClr val="666666"/>
                  </a:solidFill>
                  <a:latin typeface="+mn-lt"/>
                  <a:ea typeface="+mn-ea"/>
                  <a:cs typeface="+mn-cs"/>
                </a:defRPr>
              </a:lvl5pPr>
              <a:lvl6pPr marL="712800" indent="-172800" algn="l" defTabSz="914400" rtl="0" eaLnBrk="1" latinLnBrk="0" hangingPunct="1">
                <a:spcBef>
                  <a:spcPts val="600"/>
                </a:spcBef>
                <a:buSzPct val="70000"/>
                <a:buFont typeface="Arial" panose="020B0604020202020204" pitchFamily="34" charset="0"/>
                <a:buChar char="‒"/>
                <a:defRPr sz="1400" kern="1200">
                  <a:solidFill>
                    <a:srgbClr val="666666"/>
                  </a:solidFill>
                  <a:latin typeface="+mn-lt"/>
                  <a:ea typeface="+mn-ea"/>
                  <a:cs typeface="+mn-cs"/>
                </a:defRPr>
              </a:lvl6pPr>
              <a:lvl7pPr marL="712800" indent="-172800" algn="l" defTabSz="914400" rtl="0" eaLnBrk="1" latinLnBrk="0" hangingPunct="1">
                <a:spcBef>
                  <a:spcPts val="600"/>
                </a:spcBef>
                <a:buSzPct val="70000"/>
                <a:buFont typeface="Arial" panose="020B0604020202020204" pitchFamily="34" charset="0"/>
                <a:buChar char="‒"/>
                <a:defRPr sz="1400" kern="1200">
                  <a:solidFill>
                    <a:srgbClr val="666666"/>
                  </a:solidFill>
                  <a:latin typeface="+mn-lt"/>
                  <a:ea typeface="+mn-ea"/>
                  <a:cs typeface="+mn-cs"/>
                </a:defRPr>
              </a:lvl7pPr>
              <a:lvl8pPr marL="712800" indent="-172800" algn="l" defTabSz="914400" rtl="0" eaLnBrk="1" latinLnBrk="0" hangingPunct="1">
                <a:spcBef>
                  <a:spcPts val="600"/>
                </a:spcBef>
                <a:buSzPct val="70000"/>
                <a:buFont typeface="Arial" panose="020B0604020202020204" pitchFamily="34" charset="0"/>
                <a:buChar char="‒"/>
                <a:defRPr sz="1400" kern="1200">
                  <a:solidFill>
                    <a:srgbClr val="666666"/>
                  </a:solidFill>
                  <a:latin typeface="+mn-lt"/>
                  <a:ea typeface="+mn-ea"/>
                  <a:cs typeface="+mn-cs"/>
                </a:defRPr>
              </a:lvl8pPr>
              <a:lvl9pPr marL="712800" indent="-172800" algn="l" defTabSz="914400" rtl="0" eaLnBrk="1" latinLnBrk="0" hangingPunct="1">
                <a:spcBef>
                  <a:spcPts val="600"/>
                </a:spcBef>
                <a:buSzPct val="70000"/>
                <a:buFont typeface="Arial" panose="020B0604020202020204" pitchFamily="34" charset="0"/>
                <a:buChar char="‒"/>
                <a:defRPr sz="1400" kern="1200">
                  <a:solidFill>
                    <a:srgbClr val="666666"/>
                  </a:solidFill>
                  <a:latin typeface="+mn-lt"/>
                  <a:ea typeface="+mn-ea"/>
                  <a:cs typeface="+mn-cs"/>
                </a:defRPr>
              </a:lvl9pPr>
            </a:lstStyle>
            <a:p>
              <a:pPr algn="ctr">
                <a:spcBef>
                  <a:spcPts val="4800"/>
                </a:spcBef>
                <a:defRPr/>
              </a:pPr>
              <a:r>
                <a:rPr lang="en-US" dirty="0">
                  <a:solidFill>
                    <a:srgbClr val="000000"/>
                  </a:solidFill>
                </a:rPr>
                <a:t>Automation systems</a:t>
              </a:r>
            </a:p>
          </p:txBody>
        </p:sp>
        <p:sp>
          <p:nvSpPr>
            <p:cNvPr id="127" name="Textplatzhalter 3"/>
            <p:cNvSpPr txBox="1">
              <a:spLocks/>
            </p:cNvSpPr>
            <p:nvPr/>
          </p:nvSpPr>
          <p:spPr bwMode="gray">
            <a:xfrm rot="420161">
              <a:off x="1130677" y="4987438"/>
              <a:ext cx="2255823" cy="282293"/>
            </a:xfrm>
            <a:prstGeom prst="rect">
              <a:avLst/>
            </a:prstGeom>
          </p:spPr>
          <p:txBody>
            <a:bodyPr wrap="none" lIns="0" tIns="0" rIns="0" bIns="0" anchor="ctr">
              <a:spAutoFit/>
            </a:bodyPr>
            <a:lstStyle>
              <a:lvl1pPr marL="0" indent="0" algn="l" defTabSz="914400" rtl="0" eaLnBrk="1" latinLnBrk="0" hangingPunct="1">
                <a:spcBef>
                  <a:spcPts val="600"/>
                </a:spcBef>
                <a:buFont typeface="Arial" panose="020B0604020202020204" pitchFamily="34" charset="0"/>
                <a:buNone/>
                <a:defRPr sz="1400" kern="1200">
                  <a:solidFill>
                    <a:srgbClr val="666666"/>
                  </a:solidFill>
                  <a:latin typeface="+mn-lt"/>
                  <a:ea typeface="+mn-ea"/>
                  <a:cs typeface="+mn-cs"/>
                </a:defRPr>
              </a:lvl1pPr>
              <a:lvl2pPr marL="356400" indent="-172800" algn="l" defTabSz="914400" rtl="0" eaLnBrk="1" latinLnBrk="0" hangingPunct="1">
                <a:spcBef>
                  <a:spcPts val="600"/>
                </a:spcBef>
                <a:buSzPct val="70000"/>
                <a:buFont typeface="Wingdings" panose="05000000000000000000" pitchFamily="2" charset="2"/>
                <a:buChar char="§"/>
                <a:defRPr sz="1400" kern="1200">
                  <a:solidFill>
                    <a:srgbClr val="666666"/>
                  </a:solidFill>
                  <a:latin typeface="+mn-lt"/>
                  <a:ea typeface="+mn-ea"/>
                  <a:cs typeface="+mn-cs"/>
                </a:defRPr>
              </a:lvl2pPr>
              <a:lvl3pPr marL="712800" indent="-172800" algn="l" defTabSz="914400" rtl="0" eaLnBrk="1" latinLnBrk="0" hangingPunct="1">
                <a:spcBef>
                  <a:spcPts val="600"/>
                </a:spcBef>
                <a:buSzPct val="70000"/>
                <a:buFont typeface="Arial" panose="020B0604020202020204" pitchFamily="34" charset="0"/>
                <a:buChar char="‒"/>
                <a:defRPr sz="1400" kern="1200">
                  <a:solidFill>
                    <a:srgbClr val="666666"/>
                  </a:solidFill>
                  <a:latin typeface="+mn-lt"/>
                  <a:ea typeface="+mn-ea"/>
                  <a:cs typeface="+mn-cs"/>
                </a:defRPr>
              </a:lvl3pPr>
              <a:lvl4pPr marL="712800" indent="-172800" algn="l" defTabSz="914400" rtl="0" eaLnBrk="1" latinLnBrk="0" hangingPunct="1">
                <a:spcBef>
                  <a:spcPts val="600"/>
                </a:spcBef>
                <a:buSzPct val="70000"/>
                <a:buFont typeface="Arial" panose="020B0604020202020204" pitchFamily="34" charset="0"/>
                <a:buChar char="‒"/>
                <a:defRPr sz="1400" kern="1200">
                  <a:solidFill>
                    <a:srgbClr val="666666"/>
                  </a:solidFill>
                  <a:latin typeface="+mn-lt"/>
                  <a:ea typeface="+mn-ea"/>
                  <a:cs typeface="+mn-cs"/>
                </a:defRPr>
              </a:lvl4pPr>
              <a:lvl5pPr marL="712800" indent="-172800" algn="l" defTabSz="914400" rtl="0" eaLnBrk="1" latinLnBrk="0" hangingPunct="1">
                <a:spcBef>
                  <a:spcPts val="600"/>
                </a:spcBef>
                <a:buSzPct val="70000"/>
                <a:buFont typeface="Arial" panose="020B0604020202020204" pitchFamily="34" charset="0"/>
                <a:buChar char="‒"/>
                <a:defRPr sz="1400" kern="1200">
                  <a:solidFill>
                    <a:srgbClr val="666666"/>
                  </a:solidFill>
                  <a:latin typeface="+mn-lt"/>
                  <a:ea typeface="+mn-ea"/>
                  <a:cs typeface="+mn-cs"/>
                </a:defRPr>
              </a:lvl5pPr>
              <a:lvl6pPr marL="712800" indent="-172800" algn="l" defTabSz="914400" rtl="0" eaLnBrk="1" latinLnBrk="0" hangingPunct="1">
                <a:spcBef>
                  <a:spcPts val="600"/>
                </a:spcBef>
                <a:buSzPct val="70000"/>
                <a:buFont typeface="Arial" panose="020B0604020202020204" pitchFamily="34" charset="0"/>
                <a:buChar char="‒"/>
                <a:defRPr sz="1400" kern="1200">
                  <a:solidFill>
                    <a:srgbClr val="666666"/>
                  </a:solidFill>
                  <a:latin typeface="+mn-lt"/>
                  <a:ea typeface="+mn-ea"/>
                  <a:cs typeface="+mn-cs"/>
                </a:defRPr>
              </a:lvl6pPr>
              <a:lvl7pPr marL="712800" indent="-172800" algn="l" defTabSz="914400" rtl="0" eaLnBrk="1" latinLnBrk="0" hangingPunct="1">
                <a:spcBef>
                  <a:spcPts val="600"/>
                </a:spcBef>
                <a:buSzPct val="70000"/>
                <a:buFont typeface="Arial" panose="020B0604020202020204" pitchFamily="34" charset="0"/>
                <a:buChar char="‒"/>
                <a:defRPr sz="1400" kern="1200">
                  <a:solidFill>
                    <a:srgbClr val="666666"/>
                  </a:solidFill>
                  <a:latin typeface="+mn-lt"/>
                  <a:ea typeface="+mn-ea"/>
                  <a:cs typeface="+mn-cs"/>
                </a:defRPr>
              </a:lvl7pPr>
              <a:lvl8pPr marL="712800" indent="-172800" algn="l" defTabSz="914400" rtl="0" eaLnBrk="1" latinLnBrk="0" hangingPunct="1">
                <a:spcBef>
                  <a:spcPts val="600"/>
                </a:spcBef>
                <a:buSzPct val="70000"/>
                <a:buFont typeface="Arial" panose="020B0604020202020204" pitchFamily="34" charset="0"/>
                <a:buChar char="‒"/>
                <a:defRPr sz="1400" kern="1200">
                  <a:solidFill>
                    <a:srgbClr val="666666"/>
                  </a:solidFill>
                  <a:latin typeface="+mn-lt"/>
                  <a:ea typeface="+mn-ea"/>
                  <a:cs typeface="+mn-cs"/>
                </a:defRPr>
              </a:lvl8pPr>
              <a:lvl9pPr marL="712800" indent="-172800" algn="l" defTabSz="914400" rtl="0" eaLnBrk="1" latinLnBrk="0" hangingPunct="1">
                <a:spcBef>
                  <a:spcPts val="600"/>
                </a:spcBef>
                <a:buSzPct val="70000"/>
                <a:buFont typeface="Arial" panose="020B0604020202020204" pitchFamily="34" charset="0"/>
                <a:buChar char="‒"/>
                <a:defRPr sz="1400" kern="1200">
                  <a:solidFill>
                    <a:srgbClr val="666666"/>
                  </a:solidFill>
                  <a:latin typeface="+mn-lt"/>
                  <a:ea typeface="+mn-ea"/>
                  <a:cs typeface="+mn-cs"/>
                </a:defRPr>
              </a:lvl9pPr>
            </a:lstStyle>
            <a:p>
              <a:pPr algn="ctr">
                <a:spcBef>
                  <a:spcPts val="4800"/>
                </a:spcBef>
                <a:defRPr/>
              </a:pPr>
              <a:r>
                <a:rPr lang="en-US" dirty="0">
                  <a:solidFill>
                    <a:srgbClr val="000000"/>
                  </a:solidFill>
                </a:rPr>
                <a:t>Devices and sensors</a:t>
              </a:r>
            </a:p>
          </p:txBody>
        </p:sp>
        <p:pic>
          <p:nvPicPr>
            <p:cNvPr id="128" name="Picture 2"/>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rot="3173501">
              <a:off x="3220521" y="3949128"/>
              <a:ext cx="2534985" cy="481581"/>
            </a:xfrm>
            <a:prstGeom prst="rect">
              <a:avLst/>
            </a:prstGeom>
          </p:spPr>
        </p:pic>
      </p:grpSp>
      <p:sp>
        <p:nvSpPr>
          <p:cNvPr id="133" name="TextBox 132"/>
          <p:cNvSpPr txBox="1"/>
          <p:nvPr/>
        </p:nvSpPr>
        <p:spPr bwMode="gray">
          <a:xfrm>
            <a:off x="6131210" y="5491443"/>
            <a:ext cx="1208198" cy="514738"/>
          </a:xfrm>
          <a:prstGeom prst="rect">
            <a:avLst/>
          </a:prstGeom>
          <a:noFill/>
        </p:spPr>
        <p:txBody>
          <a:bodyPr wrap="none" lIns="72000" tIns="72000" rIns="72000" bIns="72000" rtlCol="0">
            <a:spAutoFit/>
          </a:bodyPr>
          <a:lstStyle/>
          <a:p>
            <a:r>
              <a:rPr lang="en-US" sz="2400" dirty="0" err="1" smtClean="0">
                <a:solidFill>
                  <a:srgbClr val="000000"/>
                </a:solidFill>
              </a:rPr>
              <a:t>Evaluar</a:t>
            </a:r>
            <a:endParaRPr lang="en-US" sz="2400" dirty="0">
              <a:solidFill>
                <a:srgbClr val="000000"/>
              </a:solidFill>
            </a:endParaRPr>
          </a:p>
        </p:txBody>
      </p:sp>
      <p:sp>
        <p:nvSpPr>
          <p:cNvPr id="134" name="TextBox 133"/>
          <p:cNvSpPr txBox="1"/>
          <p:nvPr/>
        </p:nvSpPr>
        <p:spPr bwMode="gray">
          <a:xfrm>
            <a:off x="6131210" y="4301222"/>
            <a:ext cx="1951991" cy="514738"/>
          </a:xfrm>
          <a:prstGeom prst="rect">
            <a:avLst/>
          </a:prstGeom>
          <a:noFill/>
        </p:spPr>
        <p:txBody>
          <a:bodyPr wrap="none" lIns="72000" tIns="72000" rIns="72000" bIns="72000" rtlCol="0">
            <a:spAutoFit/>
          </a:bodyPr>
          <a:lstStyle/>
          <a:p>
            <a:r>
              <a:rPr lang="en-US" sz="2400" dirty="0" err="1" smtClean="0">
                <a:solidFill>
                  <a:srgbClr val="000000"/>
                </a:solidFill>
              </a:rPr>
              <a:t>Automatizar</a:t>
            </a:r>
            <a:endParaRPr lang="en-US" sz="2400" dirty="0">
              <a:solidFill>
                <a:srgbClr val="000000"/>
              </a:solidFill>
            </a:endParaRPr>
          </a:p>
        </p:txBody>
      </p:sp>
      <p:sp>
        <p:nvSpPr>
          <p:cNvPr id="135" name="TextBox 134"/>
          <p:cNvSpPr txBox="1"/>
          <p:nvPr/>
        </p:nvSpPr>
        <p:spPr bwMode="gray">
          <a:xfrm>
            <a:off x="6131210" y="3111001"/>
            <a:ext cx="1602536" cy="514738"/>
          </a:xfrm>
          <a:prstGeom prst="rect">
            <a:avLst/>
          </a:prstGeom>
          <a:noFill/>
        </p:spPr>
        <p:txBody>
          <a:bodyPr wrap="none" lIns="72000" tIns="72000" rIns="72000" bIns="72000" rtlCol="0">
            <a:spAutoFit/>
          </a:bodyPr>
          <a:lstStyle/>
          <a:p>
            <a:r>
              <a:rPr lang="en-US" sz="2400" dirty="0" err="1" smtClean="0">
                <a:solidFill>
                  <a:srgbClr val="000000"/>
                </a:solidFill>
              </a:rPr>
              <a:t>Optimizar</a:t>
            </a:r>
            <a:endParaRPr lang="en-US" sz="2400" dirty="0">
              <a:solidFill>
                <a:srgbClr val="000000"/>
              </a:solidFill>
            </a:endParaRPr>
          </a:p>
        </p:txBody>
      </p:sp>
      <p:sp>
        <p:nvSpPr>
          <p:cNvPr id="136" name="TextBox 135"/>
          <p:cNvSpPr txBox="1"/>
          <p:nvPr/>
        </p:nvSpPr>
        <p:spPr bwMode="gray">
          <a:xfrm>
            <a:off x="6131210" y="1920780"/>
            <a:ext cx="2080231" cy="514738"/>
          </a:xfrm>
          <a:prstGeom prst="rect">
            <a:avLst/>
          </a:prstGeom>
          <a:noFill/>
        </p:spPr>
        <p:txBody>
          <a:bodyPr wrap="none" lIns="72000" tIns="72000" rIns="72000" bIns="72000" rtlCol="0">
            <a:spAutoFit/>
          </a:bodyPr>
          <a:lstStyle/>
          <a:p>
            <a:r>
              <a:rPr lang="en-US" sz="2400" dirty="0" err="1" smtClean="0">
                <a:solidFill>
                  <a:srgbClr val="000000"/>
                </a:solidFill>
              </a:rPr>
              <a:t>Colaboración</a:t>
            </a:r>
            <a:endParaRPr lang="en-US" sz="2400" dirty="0">
              <a:solidFill>
                <a:srgbClr val="000000"/>
              </a:solidFill>
            </a:endParaRPr>
          </a:p>
        </p:txBody>
      </p:sp>
      <p:graphicFrame>
        <p:nvGraphicFramePr>
          <p:cNvPr id="60" name="Diagram 59"/>
          <p:cNvGraphicFramePr/>
          <p:nvPr>
            <p:extLst>
              <p:ext uri="{D42A27DB-BD31-4B8C-83A1-F6EECF244321}">
                <p14:modId xmlns:p14="http://schemas.microsoft.com/office/powerpoint/2010/main" val="2483566220"/>
              </p:ext>
            </p:extLst>
          </p:nvPr>
        </p:nvGraphicFramePr>
        <p:xfrm>
          <a:off x="3746050" y="2245521"/>
          <a:ext cx="1188374" cy="1380218"/>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graphicFrame>
        <p:nvGraphicFramePr>
          <p:cNvPr id="96" name="Diagram 95"/>
          <p:cNvGraphicFramePr/>
          <p:nvPr>
            <p:extLst>
              <p:ext uri="{D42A27DB-BD31-4B8C-83A1-F6EECF244321}">
                <p14:modId xmlns:p14="http://schemas.microsoft.com/office/powerpoint/2010/main" val="3323211799"/>
              </p:ext>
            </p:extLst>
          </p:nvPr>
        </p:nvGraphicFramePr>
        <p:xfrm>
          <a:off x="4470931" y="3454445"/>
          <a:ext cx="1188374" cy="1380218"/>
        </p:xfrm>
        <a:graphic>
          <a:graphicData uri="http://schemas.openxmlformats.org/drawingml/2006/diagram">
            <dgm:relIds xmlns:dgm="http://schemas.openxmlformats.org/drawingml/2006/diagram" xmlns:r="http://schemas.openxmlformats.org/officeDocument/2006/relationships" r:dm="rId11" r:lo="rId12" r:qs="rId13" r:cs="rId14"/>
          </a:graphicData>
        </a:graphic>
      </p:graphicFrame>
      <p:graphicFrame>
        <p:nvGraphicFramePr>
          <p:cNvPr id="97" name="Diagram 96"/>
          <p:cNvGraphicFramePr/>
          <p:nvPr>
            <p:extLst>
              <p:ext uri="{D42A27DB-BD31-4B8C-83A1-F6EECF244321}">
                <p14:modId xmlns:p14="http://schemas.microsoft.com/office/powerpoint/2010/main" val="2298106988"/>
              </p:ext>
            </p:extLst>
          </p:nvPr>
        </p:nvGraphicFramePr>
        <p:xfrm>
          <a:off x="2946204" y="3490169"/>
          <a:ext cx="1188374" cy="1380218"/>
        </p:xfrm>
        <a:graphic>
          <a:graphicData uri="http://schemas.openxmlformats.org/drawingml/2006/diagram">
            <dgm:relIds xmlns:dgm="http://schemas.openxmlformats.org/drawingml/2006/diagram" xmlns:r="http://schemas.openxmlformats.org/officeDocument/2006/relationships" r:dm="rId16" r:lo="rId17" r:qs="rId18" r:cs="rId19"/>
          </a:graphicData>
        </a:graphic>
      </p:graphicFrame>
      <p:graphicFrame>
        <p:nvGraphicFramePr>
          <p:cNvPr id="98" name="Diagram 97"/>
          <p:cNvGraphicFramePr/>
          <p:nvPr>
            <p:extLst>
              <p:ext uri="{D42A27DB-BD31-4B8C-83A1-F6EECF244321}">
                <p14:modId xmlns:p14="http://schemas.microsoft.com/office/powerpoint/2010/main" val="3122364172"/>
              </p:ext>
            </p:extLst>
          </p:nvPr>
        </p:nvGraphicFramePr>
        <p:xfrm>
          <a:off x="3750066" y="4663369"/>
          <a:ext cx="1188374" cy="1380218"/>
        </p:xfrm>
        <a:graphic>
          <a:graphicData uri="http://schemas.openxmlformats.org/drawingml/2006/diagram">
            <dgm:relIds xmlns:dgm="http://schemas.openxmlformats.org/drawingml/2006/diagram" xmlns:r="http://schemas.openxmlformats.org/officeDocument/2006/relationships" r:dm="rId21" r:lo="rId22" r:qs="rId23" r:cs="rId24"/>
          </a:graphicData>
        </a:graphic>
      </p:graphicFrame>
      <p:sp>
        <p:nvSpPr>
          <p:cNvPr id="2" name="Curved Down Arrow 1"/>
          <p:cNvSpPr/>
          <p:nvPr/>
        </p:nvSpPr>
        <p:spPr bwMode="gray">
          <a:xfrm rot="3893340">
            <a:off x="4690429" y="2724245"/>
            <a:ext cx="1438150" cy="509627"/>
          </a:xfrm>
          <a:prstGeom prst="curvedDown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en-US" sz="1400" dirty="0" err="1" smtClean="0">
              <a:solidFill>
                <a:schemeClr val="tx1"/>
              </a:solidFill>
            </a:endParaRPr>
          </a:p>
        </p:txBody>
      </p:sp>
      <p:sp>
        <p:nvSpPr>
          <p:cNvPr id="101" name="Curved Down Arrow 100"/>
          <p:cNvSpPr/>
          <p:nvPr/>
        </p:nvSpPr>
        <p:spPr bwMode="gray">
          <a:xfrm rot="17942695">
            <a:off x="2493560" y="2700336"/>
            <a:ext cx="1520190" cy="553221"/>
          </a:xfrm>
          <a:prstGeom prst="curvedDown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en-US" sz="1400" dirty="0" err="1" smtClean="0">
              <a:solidFill>
                <a:schemeClr val="tx1"/>
              </a:solidFill>
            </a:endParaRPr>
          </a:p>
        </p:txBody>
      </p:sp>
      <p:sp>
        <p:nvSpPr>
          <p:cNvPr id="102" name="Curved Down Arrow 101"/>
          <p:cNvSpPr/>
          <p:nvPr/>
        </p:nvSpPr>
        <p:spPr bwMode="gray">
          <a:xfrm rot="7222253">
            <a:off x="4675691" y="4864450"/>
            <a:ext cx="1438150" cy="509627"/>
          </a:xfrm>
          <a:prstGeom prst="curvedDown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en-US" sz="1400" dirty="0" err="1" smtClean="0">
              <a:solidFill>
                <a:schemeClr val="tx1"/>
              </a:solidFill>
            </a:endParaRPr>
          </a:p>
        </p:txBody>
      </p:sp>
      <p:sp>
        <p:nvSpPr>
          <p:cNvPr id="103" name="Curved Down Arrow 102"/>
          <p:cNvSpPr/>
          <p:nvPr/>
        </p:nvSpPr>
        <p:spPr bwMode="gray">
          <a:xfrm rot="14451491">
            <a:off x="2510332" y="4843332"/>
            <a:ext cx="1438150" cy="509627"/>
          </a:xfrm>
          <a:prstGeom prst="curvedDown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en-US" sz="1400" dirty="0" err="1" smtClean="0">
              <a:solidFill>
                <a:schemeClr val="tx1"/>
              </a:solidFill>
            </a:endParaRPr>
          </a:p>
        </p:txBody>
      </p:sp>
      <p:sp>
        <p:nvSpPr>
          <p:cNvPr id="104" name="Subtitle 6"/>
          <p:cNvSpPr>
            <a:spLocks noGrp="1"/>
          </p:cNvSpPr>
          <p:nvPr>
            <p:ph type="subTitle" idx="13"/>
          </p:nvPr>
        </p:nvSpPr>
        <p:spPr>
          <a:xfrm>
            <a:off x="279400" y="1120928"/>
            <a:ext cx="11626834" cy="504000"/>
          </a:xfrm>
        </p:spPr>
        <p:txBody>
          <a:bodyPr/>
          <a:lstStyle/>
          <a:p>
            <a:r>
              <a:rPr lang="es-ES" dirty="0" smtClean="0"/>
              <a:t>Productos </a:t>
            </a:r>
            <a:r>
              <a:rPr lang="es-ES" dirty="0"/>
              <a:t>y servicios conectados </a:t>
            </a:r>
            <a:r>
              <a:rPr lang="es-ES" dirty="0" smtClean="0"/>
              <a:t>digitalmente</a:t>
            </a:r>
            <a:endParaRPr lang="en-US" dirty="0"/>
          </a:p>
        </p:txBody>
      </p:sp>
      <p:sp>
        <p:nvSpPr>
          <p:cNvPr id="105" name="Title 5"/>
          <p:cNvSpPr>
            <a:spLocks noGrp="1"/>
          </p:cNvSpPr>
          <p:nvPr>
            <p:ph type="title"/>
          </p:nvPr>
        </p:nvSpPr>
        <p:spPr>
          <a:xfrm>
            <a:off x="279400" y="622789"/>
            <a:ext cx="11626834" cy="410899"/>
          </a:xfrm>
        </p:spPr>
        <p:txBody>
          <a:bodyPr/>
          <a:lstStyle/>
          <a:p>
            <a:r>
              <a:rPr lang="es-ES" dirty="0"/>
              <a:t>Cómo las soluciones ABB </a:t>
            </a:r>
            <a:r>
              <a:rPr lang="es-ES" dirty="0" err="1"/>
              <a:t>Ability</a:t>
            </a:r>
            <a:r>
              <a:rPr lang="es-ES" dirty="0"/>
              <a:t> ™ ofrecen valor</a:t>
            </a:r>
            <a:endParaRPr lang="en-US" dirty="0"/>
          </a:p>
        </p:txBody>
      </p:sp>
    </p:spTree>
    <p:extLst>
      <p:ext uri="{BB962C8B-B14F-4D97-AF65-F5344CB8AC3E}">
        <p14:creationId xmlns:p14="http://schemas.microsoft.com/office/powerpoint/2010/main" val="22876417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4"/>
          </p:nvPr>
        </p:nvSpPr>
        <p:spPr/>
        <p:txBody>
          <a:bodyPr/>
          <a:lstStyle/>
          <a:p>
            <a:fld id="{E3EF050F-B85E-4E30-B69F-9970B4AED387}" type="datetime4">
              <a:rPr lang="en-US" smtClean="0">
                <a:solidFill>
                  <a:srgbClr val="A0A0A0"/>
                </a:solidFill>
              </a:rPr>
              <a:pPr/>
              <a:t>August 21, 2017</a:t>
            </a:fld>
            <a:endParaRPr lang="en-US" dirty="0">
              <a:solidFill>
                <a:srgbClr val="A0A0A0"/>
              </a:solidFill>
            </a:endParaRPr>
          </a:p>
        </p:txBody>
      </p:sp>
      <p:sp>
        <p:nvSpPr>
          <p:cNvPr id="5" name="Slide Number Placeholder 4"/>
          <p:cNvSpPr>
            <a:spLocks noGrp="1"/>
          </p:cNvSpPr>
          <p:nvPr>
            <p:ph type="sldNum" sz="quarter" idx="16"/>
          </p:nvPr>
        </p:nvSpPr>
        <p:spPr/>
        <p:txBody>
          <a:bodyPr/>
          <a:lstStyle/>
          <a:p>
            <a:r>
              <a:rPr lang="en-US">
                <a:solidFill>
                  <a:srgbClr val="A0A0A0"/>
                </a:solidFill>
              </a:rPr>
              <a:t>Slide </a:t>
            </a:r>
            <a:fld id="{619F89D8-7AE3-494A-97F3-03D680869632}" type="slidenum">
              <a:rPr lang="en-US" smtClean="0">
                <a:solidFill>
                  <a:srgbClr val="A0A0A0"/>
                </a:solidFill>
              </a:rPr>
              <a:pPr/>
              <a:t>22</a:t>
            </a:fld>
            <a:endParaRPr lang="en-US" dirty="0">
              <a:solidFill>
                <a:srgbClr val="A0A0A0"/>
              </a:solidFill>
            </a:endParaRPr>
          </a:p>
        </p:txBody>
      </p:sp>
      <p:sp>
        <p:nvSpPr>
          <p:cNvPr id="104" name="Subtitle 6"/>
          <p:cNvSpPr>
            <a:spLocks noGrp="1"/>
          </p:cNvSpPr>
          <p:nvPr>
            <p:ph type="subTitle" idx="13"/>
          </p:nvPr>
        </p:nvSpPr>
        <p:spPr>
          <a:xfrm>
            <a:off x="279400" y="1120928"/>
            <a:ext cx="11626834" cy="504000"/>
          </a:xfrm>
        </p:spPr>
        <p:txBody>
          <a:bodyPr/>
          <a:lstStyle/>
          <a:p>
            <a:r>
              <a:rPr lang="es-ES" dirty="0" smtClean="0"/>
              <a:t>Productos </a:t>
            </a:r>
            <a:r>
              <a:rPr lang="es-ES" dirty="0"/>
              <a:t>y servicios conectados </a:t>
            </a:r>
            <a:r>
              <a:rPr lang="es-ES" dirty="0" smtClean="0"/>
              <a:t>digitalmente</a:t>
            </a:r>
            <a:endParaRPr lang="en-US" dirty="0"/>
          </a:p>
        </p:txBody>
      </p:sp>
      <p:sp>
        <p:nvSpPr>
          <p:cNvPr id="105" name="Title 5"/>
          <p:cNvSpPr>
            <a:spLocks noGrp="1"/>
          </p:cNvSpPr>
          <p:nvPr>
            <p:ph type="title"/>
          </p:nvPr>
        </p:nvSpPr>
        <p:spPr>
          <a:xfrm>
            <a:off x="279400" y="622789"/>
            <a:ext cx="11626834" cy="410899"/>
          </a:xfrm>
        </p:spPr>
        <p:txBody>
          <a:bodyPr/>
          <a:lstStyle/>
          <a:p>
            <a:r>
              <a:rPr lang="es-ES" dirty="0"/>
              <a:t>Cómo las soluciones ABB </a:t>
            </a:r>
            <a:r>
              <a:rPr lang="es-ES" dirty="0" err="1"/>
              <a:t>Ability</a:t>
            </a:r>
            <a:r>
              <a:rPr lang="es-ES" dirty="0"/>
              <a:t> ™ ofrecen valor</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2910" y="1766706"/>
            <a:ext cx="6344372" cy="3958641"/>
          </a:xfrm>
          <a:prstGeom prst="rect">
            <a:avLst/>
          </a:prstGeom>
        </p:spPr>
      </p:pic>
      <p:grpSp>
        <p:nvGrpSpPr>
          <p:cNvPr id="10" name="Group 9"/>
          <p:cNvGrpSpPr/>
          <p:nvPr/>
        </p:nvGrpSpPr>
        <p:grpSpPr>
          <a:xfrm>
            <a:off x="7344497" y="3097530"/>
            <a:ext cx="3056803" cy="1588770"/>
            <a:chOff x="7527377" y="1954530"/>
            <a:chExt cx="3056803" cy="1588770"/>
          </a:xfrm>
        </p:grpSpPr>
        <p:sp>
          <p:nvSpPr>
            <p:cNvPr id="8" name="Up Arrow 7"/>
            <p:cNvSpPr/>
            <p:nvPr/>
          </p:nvSpPr>
          <p:spPr bwMode="gray">
            <a:xfrm>
              <a:off x="7527377" y="1954530"/>
              <a:ext cx="725083" cy="1143000"/>
            </a:xfrm>
            <a:prstGeom prst="up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en-US" sz="1400" dirty="0" err="1" smtClean="0"/>
            </a:p>
          </p:txBody>
        </p:sp>
        <p:sp>
          <p:nvSpPr>
            <p:cNvPr id="9" name="TextBox 8"/>
            <p:cNvSpPr txBox="1"/>
            <p:nvPr/>
          </p:nvSpPr>
          <p:spPr bwMode="gray">
            <a:xfrm>
              <a:off x="8229600" y="2297430"/>
              <a:ext cx="914400" cy="914400"/>
            </a:xfrm>
            <a:prstGeom prst="rect">
              <a:avLst/>
            </a:prstGeom>
            <a:noFill/>
          </p:spPr>
          <p:txBody>
            <a:bodyPr wrap="none" lIns="72000" tIns="72000" rIns="72000" bIns="72000" rtlCol="0">
              <a:noAutofit/>
            </a:bodyPr>
            <a:lstStyle/>
            <a:p>
              <a:r>
                <a:rPr lang="es-PA" sz="1600" dirty="0" smtClean="0"/>
                <a:t>Rendimiento</a:t>
              </a:r>
              <a:endParaRPr lang="en-US" sz="1600" dirty="0" err="1" smtClean="0"/>
            </a:p>
          </p:txBody>
        </p:sp>
        <p:sp>
          <p:nvSpPr>
            <p:cNvPr id="41" name="TextBox 40"/>
            <p:cNvSpPr txBox="1"/>
            <p:nvPr/>
          </p:nvSpPr>
          <p:spPr bwMode="gray">
            <a:xfrm>
              <a:off x="9669780" y="2194560"/>
              <a:ext cx="914400" cy="914400"/>
            </a:xfrm>
            <a:prstGeom prst="rect">
              <a:avLst/>
            </a:prstGeom>
            <a:noFill/>
          </p:spPr>
          <p:txBody>
            <a:bodyPr wrap="none" lIns="72000" tIns="72000" rIns="72000" bIns="72000" rtlCol="0">
              <a:noAutofit/>
            </a:bodyPr>
            <a:lstStyle/>
            <a:p>
              <a:r>
                <a:rPr lang="es-PA" sz="3600" b="1" dirty="0" smtClean="0">
                  <a:solidFill>
                    <a:schemeClr val="bg2"/>
                  </a:solidFill>
                </a:rPr>
                <a:t>3.7%</a:t>
              </a:r>
              <a:endParaRPr lang="en-US" sz="3600" b="1" dirty="0" err="1" smtClean="0">
                <a:solidFill>
                  <a:schemeClr val="bg2"/>
                </a:solidFill>
              </a:endParaRPr>
            </a:p>
          </p:txBody>
        </p:sp>
        <p:sp>
          <p:nvSpPr>
            <p:cNvPr id="42" name="TextBox 41"/>
            <p:cNvSpPr txBox="1"/>
            <p:nvPr/>
          </p:nvSpPr>
          <p:spPr bwMode="gray">
            <a:xfrm>
              <a:off x="8252460" y="2628900"/>
              <a:ext cx="914400" cy="914400"/>
            </a:xfrm>
            <a:prstGeom prst="rect">
              <a:avLst/>
            </a:prstGeom>
            <a:noFill/>
          </p:spPr>
          <p:txBody>
            <a:bodyPr wrap="none" lIns="72000" tIns="72000" rIns="72000" bIns="72000" rtlCol="0">
              <a:noAutofit/>
            </a:bodyPr>
            <a:lstStyle/>
            <a:p>
              <a:r>
                <a:rPr lang="es-PA" sz="3600" b="1" dirty="0" smtClean="0"/>
                <a:t>20 </a:t>
              </a:r>
              <a:r>
                <a:rPr lang="es-PA" sz="2800" b="1" dirty="0" smtClean="0"/>
                <a:t>Millones al año</a:t>
              </a:r>
              <a:endParaRPr lang="en-US" sz="2800" b="1" dirty="0" err="1" smtClean="0"/>
            </a:p>
          </p:txBody>
        </p:sp>
      </p:grpSp>
    </p:spTree>
    <p:extLst>
      <p:ext uri="{BB962C8B-B14F-4D97-AF65-F5344CB8AC3E}">
        <p14:creationId xmlns:p14="http://schemas.microsoft.com/office/powerpoint/2010/main" val="34636146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7"/>
          </p:nvPr>
        </p:nvSpPr>
        <p:spPr/>
        <p:txBody>
          <a:bodyPr/>
          <a:lstStyle/>
          <a:p>
            <a:pPr marL="342900" indent="-342900">
              <a:buFont typeface="Arial" panose="020B0604020202020204" pitchFamily="34" charset="0"/>
              <a:buChar char="•"/>
            </a:pPr>
            <a:r>
              <a:rPr lang="en-US" dirty="0" smtClean="0">
                <a:solidFill>
                  <a:schemeClr val="accent5"/>
                </a:solidFill>
              </a:rPr>
              <a:t>ABB – </a:t>
            </a:r>
            <a:r>
              <a:rPr lang="en-US" dirty="0" err="1" smtClean="0">
                <a:solidFill>
                  <a:schemeClr val="accent5"/>
                </a:solidFill>
              </a:rPr>
              <a:t>Historia</a:t>
            </a:r>
            <a:endParaRPr lang="en-US" dirty="0" smtClean="0">
              <a:solidFill>
                <a:schemeClr val="accent5"/>
              </a:solidFill>
            </a:endParaRPr>
          </a:p>
          <a:p>
            <a:pPr marL="342900" indent="-342900">
              <a:buFont typeface="Arial" panose="020B0604020202020204" pitchFamily="34" charset="0"/>
              <a:buChar char="•"/>
            </a:pPr>
            <a:r>
              <a:rPr lang="en-US" dirty="0" smtClean="0">
                <a:solidFill>
                  <a:schemeClr val="accent5"/>
                </a:solidFill>
              </a:rPr>
              <a:t>ABB – </a:t>
            </a:r>
            <a:r>
              <a:rPr lang="en-US" dirty="0" err="1" smtClean="0">
                <a:solidFill>
                  <a:schemeClr val="accent5"/>
                </a:solidFill>
              </a:rPr>
              <a:t>Organización</a:t>
            </a:r>
            <a:endParaRPr lang="en-US" dirty="0" smtClean="0">
              <a:solidFill>
                <a:schemeClr val="accent5"/>
              </a:solidFill>
            </a:endParaRPr>
          </a:p>
          <a:p>
            <a:pPr marL="342900" indent="-342900">
              <a:buFont typeface="Arial" panose="020B0604020202020204" pitchFamily="34" charset="0"/>
              <a:buChar char="•"/>
            </a:pPr>
            <a:r>
              <a:rPr lang="en-US" dirty="0" err="1">
                <a:solidFill>
                  <a:schemeClr val="accent5"/>
                </a:solidFill>
              </a:rPr>
              <a:t>División</a:t>
            </a:r>
            <a:r>
              <a:rPr lang="en-US" dirty="0">
                <a:solidFill>
                  <a:schemeClr val="accent5"/>
                </a:solidFill>
              </a:rPr>
              <a:t> Electrification </a:t>
            </a:r>
            <a:r>
              <a:rPr lang="en-US" dirty="0" smtClean="0">
                <a:solidFill>
                  <a:schemeClr val="accent5"/>
                </a:solidFill>
              </a:rPr>
              <a:t>Products</a:t>
            </a:r>
          </a:p>
          <a:p>
            <a:pPr marL="342900" indent="-342900">
              <a:buFont typeface="Arial" panose="020B0604020202020204" pitchFamily="34" charset="0"/>
              <a:buChar char="•"/>
            </a:pPr>
            <a:r>
              <a:rPr lang="en-US" dirty="0" smtClean="0">
                <a:solidFill>
                  <a:schemeClr val="accent5"/>
                </a:solidFill>
              </a:rPr>
              <a:t>La </a:t>
            </a:r>
            <a:r>
              <a:rPr lang="en-US" dirty="0" err="1" smtClean="0">
                <a:solidFill>
                  <a:schemeClr val="accent5"/>
                </a:solidFill>
              </a:rPr>
              <a:t>Transformación</a:t>
            </a:r>
            <a:r>
              <a:rPr lang="en-US" dirty="0" smtClean="0">
                <a:solidFill>
                  <a:schemeClr val="accent5"/>
                </a:solidFill>
              </a:rPr>
              <a:t> Digital</a:t>
            </a:r>
          </a:p>
          <a:p>
            <a:pPr marL="342900" indent="-342900">
              <a:buFont typeface="Arial" panose="020B0604020202020204" pitchFamily="34" charset="0"/>
              <a:buChar char="•"/>
            </a:pPr>
            <a:r>
              <a:rPr lang="en-US" dirty="0"/>
              <a:t>ABB Ability</a:t>
            </a:r>
            <a:r>
              <a:rPr lang="en-US" dirty="0" smtClean="0"/>
              <a:t>™</a:t>
            </a:r>
          </a:p>
          <a:p>
            <a:pPr marL="594900" lvl="2" indent="-342900">
              <a:buFont typeface="Arial" panose="020B0604020202020204" pitchFamily="34" charset="0"/>
              <a:buChar char="•"/>
            </a:pPr>
            <a:r>
              <a:rPr lang="es-ES" dirty="0">
                <a:solidFill>
                  <a:schemeClr val="accent5"/>
                </a:solidFill>
              </a:rPr>
              <a:t>Cómo las soluciones ABB </a:t>
            </a:r>
            <a:r>
              <a:rPr lang="es-ES" dirty="0" err="1">
                <a:solidFill>
                  <a:schemeClr val="accent5"/>
                </a:solidFill>
              </a:rPr>
              <a:t>Ability</a:t>
            </a:r>
            <a:r>
              <a:rPr lang="es-ES" dirty="0">
                <a:solidFill>
                  <a:schemeClr val="accent5"/>
                </a:solidFill>
              </a:rPr>
              <a:t> ™ ofrecen valor</a:t>
            </a:r>
          </a:p>
          <a:p>
            <a:pPr marL="594900" lvl="2" indent="-342900">
              <a:buFont typeface="Arial" panose="020B0604020202020204" pitchFamily="34" charset="0"/>
              <a:buChar char="•"/>
            </a:pPr>
            <a:r>
              <a:rPr lang="en-US" dirty="0" smtClean="0">
                <a:solidFill>
                  <a:schemeClr val="tx1"/>
                </a:solidFill>
              </a:rPr>
              <a:t>ABB </a:t>
            </a:r>
            <a:r>
              <a:rPr lang="en-US" dirty="0">
                <a:solidFill>
                  <a:schemeClr val="tx1"/>
                </a:solidFill>
              </a:rPr>
              <a:t>Ability</a:t>
            </a:r>
            <a:r>
              <a:rPr lang="en-US" dirty="0" smtClean="0">
                <a:solidFill>
                  <a:schemeClr val="tx1"/>
                </a:solidFill>
              </a:rPr>
              <a:t>™ EDCS</a:t>
            </a:r>
          </a:p>
          <a:p>
            <a:pPr marL="594900" lvl="5" indent="-342900">
              <a:buFont typeface="Arial" panose="020B0604020202020204" pitchFamily="34" charset="0"/>
              <a:buChar char="•"/>
            </a:pPr>
            <a:endParaRPr lang="en-US" dirty="0" smtClean="0">
              <a:solidFill>
                <a:schemeClr val="tx1"/>
              </a:solidFill>
            </a:endParaRPr>
          </a:p>
        </p:txBody>
      </p:sp>
      <p:sp>
        <p:nvSpPr>
          <p:cNvPr id="3" name="Date Placeholder 2"/>
          <p:cNvSpPr>
            <a:spLocks noGrp="1"/>
          </p:cNvSpPr>
          <p:nvPr>
            <p:ph type="dt" sz="half" idx="14"/>
          </p:nvPr>
        </p:nvSpPr>
        <p:spPr/>
        <p:txBody>
          <a:bodyPr/>
          <a:lstStyle/>
          <a:p>
            <a:fld id="{E3EF050F-B85E-4E30-B69F-9970B4AED387}" type="datetime4">
              <a:rPr lang="en-US" smtClean="0"/>
              <a:t>August 21, 2017</a:t>
            </a:fld>
            <a:endParaRPr lang="en-US" dirty="0"/>
          </a:p>
        </p:txBody>
      </p:sp>
      <p:sp>
        <p:nvSpPr>
          <p:cNvPr id="4" name="Footer Placeholder 3"/>
          <p:cNvSpPr>
            <a:spLocks noGrp="1"/>
          </p:cNvSpPr>
          <p:nvPr>
            <p:ph type="ftr" sz="quarter" idx="15"/>
          </p:nvPr>
        </p:nvSpPr>
        <p:spPr/>
        <p:txBody>
          <a:bodyPr/>
          <a:lstStyle/>
          <a:p>
            <a:endParaRPr lang="en-US" dirty="0"/>
          </a:p>
        </p:txBody>
      </p:sp>
      <p:sp>
        <p:nvSpPr>
          <p:cNvPr id="5" name="Slide Number Placeholder 4"/>
          <p:cNvSpPr>
            <a:spLocks noGrp="1"/>
          </p:cNvSpPr>
          <p:nvPr>
            <p:ph type="sldNum" sz="quarter" idx="16"/>
          </p:nvPr>
        </p:nvSpPr>
        <p:spPr/>
        <p:txBody>
          <a:bodyPr/>
          <a:lstStyle/>
          <a:p>
            <a:r>
              <a:rPr lang="en-US"/>
              <a:t>Slide </a:t>
            </a:r>
            <a:fld id="{619F89D8-7AE3-494A-97F3-03D680869632}" type="slidenum">
              <a:rPr lang="en-US" smtClean="0"/>
              <a:pPr/>
              <a:t>23</a:t>
            </a:fld>
            <a:endParaRPr lang="en-US" dirty="0"/>
          </a:p>
        </p:txBody>
      </p:sp>
      <p:sp>
        <p:nvSpPr>
          <p:cNvPr id="6" name="Title 5"/>
          <p:cNvSpPr>
            <a:spLocks noGrp="1"/>
          </p:cNvSpPr>
          <p:nvPr>
            <p:ph type="title"/>
          </p:nvPr>
        </p:nvSpPr>
        <p:spPr/>
        <p:txBody>
          <a:bodyPr/>
          <a:lstStyle/>
          <a:p>
            <a:r>
              <a:rPr lang="en-US" dirty="0"/>
              <a:t>Agenda</a:t>
            </a:r>
          </a:p>
        </p:txBody>
      </p:sp>
    </p:spTree>
    <p:extLst>
      <p:ext uri="{BB962C8B-B14F-4D97-AF65-F5344CB8AC3E}">
        <p14:creationId xmlns:p14="http://schemas.microsoft.com/office/powerpoint/2010/main" val="31403902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6"/>
          <p:cNvSpPr>
            <a:spLocks noGrp="1"/>
          </p:cNvSpPr>
          <p:nvPr>
            <p:ph type="subTitle" idx="13"/>
          </p:nvPr>
        </p:nvSpPr>
        <p:spPr/>
        <p:txBody>
          <a:bodyPr/>
          <a:lstStyle/>
          <a:p>
            <a:r>
              <a:rPr lang="en-US" dirty="0" err="1" smtClean="0"/>
              <a:t>Administrar</a:t>
            </a:r>
            <a:r>
              <a:rPr lang="en-US" dirty="0" smtClean="0"/>
              <a:t> </a:t>
            </a:r>
            <a:r>
              <a:rPr lang="en-US" dirty="0"/>
              <a:t>la </a:t>
            </a:r>
            <a:r>
              <a:rPr lang="en-US" dirty="0" err="1"/>
              <a:t>complejidad</a:t>
            </a:r>
            <a:endParaRPr lang="en-US" dirty="0"/>
          </a:p>
        </p:txBody>
      </p:sp>
      <p:sp>
        <p:nvSpPr>
          <p:cNvPr id="6" name="Title 5"/>
          <p:cNvSpPr>
            <a:spLocks noGrp="1"/>
          </p:cNvSpPr>
          <p:nvPr>
            <p:ph type="title"/>
          </p:nvPr>
        </p:nvSpPr>
        <p:spPr/>
        <p:txBody>
          <a:bodyPr/>
          <a:lstStyle/>
          <a:p>
            <a:r>
              <a:rPr lang="en-US" dirty="0"/>
              <a:t>ABB Ability™ </a:t>
            </a:r>
            <a:r>
              <a:rPr lang="en-US" dirty="0" smtClean="0"/>
              <a:t>Electrical Distribution Control System</a:t>
            </a:r>
            <a:endParaRPr lang="en-US" dirty="0"/>
          </a:p>
        </p:txBody>
      </p:sp>
      <p:sp>
        <p:nvSpPr>
          <p:cNvPr id="3" name="Date Placeholder 2"/>
          <p:cNvSpPr>
            <a:spLocks noGrp="1"/>
          </p:cNvSpPr>
          <p:nvPr>
            <p:ph type="dt" sz="half" idx="14"/>
          </p:nvPr>
        </p:nvSpPr>
        <p:spPr/>
        <p:txBody>
          <a:bodyPr/>
          <a:lstStyle/>
          <a:p>
            <a:fld id="{E3EF050F-B85E-4E30-B69F-9970B4AED387}" type="datetime4">
              <a:rPr lang="en-US" smtClean="0"/>
              <a:pPr/>
              <a:t>August 21, 2017</a:t>
            </a:fld>
            <a:endParaRPr lang="en-US" dirty="0"/>
          </a:p>
        </p:txBody>
      </p:sp>
      <p:sp>
        <p:nvSpPr>
          <p:cNvPr id="4" name="Footer Placeholder 3"/>
          <p:cNvSpPr>
            <a:spLocks noGrp="1"/>
          </p:cNvSpPr>
          <p:nvPr>
            <p:ph type="ftr" sz="quarter" idx="15"/>
          </p:nvPr>
        </p:nvSpPr>
        <p:spPr/>
        <p:txBody>
          <a:bodyPr/>
          <a:lstStyle/>
          <a:p>
            <a:endParaRPr lang="en-US" dirty="0"/>
          </a:p>
        </p:txBody>
      </p:sp>
      <p:sp>
        <p:nvSpPr>
          <p:cNvPr id="5" name="Slide Number Placeholder 4"/>
          <p:cNvSpPr>
            <a:spLocks noGrp="1"/>
          </p:cNvSpPr>
          <p:nvPr>
            <p:ph type="sldNum" sz="quarter" idx="16"/>
          </p:nvPr>
        </p:nvSpPr>
        <p:spPr/>
        <p:txBody>
          <a:bodyPr/>
          <a:lstStyle/>
          <a:p>
            <a:r>
              <a:rPr lang="en-US"/>
              <a:t>Slide </a:t>
            </a:r>
            <a:fld id="{619F89D8-7AE3-494A-97F3-03D680869632}" type="slidenum">
              <a:rPr lang="en-US" smtClean="0"/>
              <a:pPr/>
              <a:t>24</a:t>
            </a:fld>
            <a:endParaRPr lang="en-US" dirty="0"/>
          </a:p>
        </p:txBody>
      </p:sp>
      <p:sp>
        <p:nvSpPr>
          <p:cNvPr id="10" name="Rectangle 7"/>
          <p:cNvSpPr/>
          <p:nvPr/>
        </p:nvSpPr>
        <p:spPr>
          <a:xfrm>
            <a:off x="626415" y="7084563"/>
            <a:ext cx="5112710" cy="307777"/>
          </a:xfrm>
          <a:prstGeom prst="rect">
            <a:avLst/>
          </a:prstGeom>
        </p:spPr>
        <p:txBody>
          <a:bodyPr wrap="square">
            <a:spAutoFit/>
          </a:bodyPr>
          <a:lstStyle/>
          <a:p>
            <a:r>
              <a:rPr lang="en-US" sz="1400" dirty="0" smtClean="0">
                <a:solidFill>
                  <a:srgbClr val="FF0000"/>
                </a:solidFill>
              </a:rPr>
              <a:t>Source: google images </a:t>
            </a:r>
            <a:r>
              <a:rPr lang="en-US" sz="1400" dirty="0" smtClean="0">
                <a:solidFill>
                  <a:srgbClr val="FF0000"/>
                </a:solidFill>
                <a:sym typeface="Wingdings" panose="05000000000000000000" pitchFamily="2" charset="2"/>
              </a:rPr>
              <a:t> key: </a:t>
            </a:r>
            <a:r>
              <a:rPr lang="en-US" sz="1400" dirty="0" err="1" smtClean="0">
                <a:solidFill>
                  <a:srgbClr val="FF0000"/>
                </a:solidFill>
                <a:sym typeface="Wingdings" panose="05000000000000000000" pitchFamily="2" charset="2"/>
              </a:rPr>
              <a:t>swiss</a:t>
            </a:r>
            <a:r>
              <a:rPr lang="en-US" sz="1400" dirty="0" smtClean="0">
                <a:solidFill>
                  <a:srgbClr val="FF0000"/>
                </a:solidFill>
                <a:sym typeface="Wingdings" panose="05000000000000000000" pitchFamily="2" charset="2"/>
              </a:rPr>
              <a:t> knife and knife </a:t>
            </a:r>
            <a:endParaRPr lang="en-US" sz="1400" dirty="0"/>
          </a:p>
        </p:txBody>
      </p:sp>
      <p:pic>
        <p:nvPicPr>
          <p:cNvPr id="8" name="Picture 7"/>
          <p:cNvPicPr>
            <a:picLocks noChangeAspect="1"/>
          </p:cNvPicPr>
          <p:nvPr/>
        </p:nvPicPr>
        <p:blipFill rotWithShape="1">
          <a:blip r:embed="rId3"/>
          <a:srcRect l="11543" t="24644" r="17816" b="29088"/>
          <a:stretch/>
        </p:blipFill>
        <p:spPr>
          <a:xfrm>
            <a:off x="1366417" y="2172458"/>
            <a:ext cx="8745416" cy="3221997"/>
          </a:xfrm>
          <a:prstGeom prst="rect">
            <a:avLst/>
          </a:prstGeom>
        </p:spPr>
      </p:pic>
    </p:spTree>
    <p:extLst>
      <p:ext uri="{BB962C8B-B14F-4D97-AF65-F5344CB8AC3E}">
        <p14:creationId xmlns:p14="http://schemas.microsoft.com/office/powerpoint/2010/main" val="38624060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6"/>
          <p:cNvSpPr>
            <a:spLocks noGrp="1"/>
          </p:cNvSpPr>
          <p:nvPr>
            <p:ph type="subTitle" idx="13"/>
          </p:nvPr>
        </p:nvSpPr>
        <p:spPr/>
        <p:txBody>
          <a:bodyPr/>
          <a:lstStyle/>
          <a:p>
            <a:r>
              <a:rPr lang="en-US" dirty="0" smtClean="0"/>
              <a:t>Que </a:t>
            </a:r>
            <a:r>
              <a:rPr lang="en-US" dirty="0" err="1" smtClean="0"/>
              <a:t>es</a:t>
            </a:r>
            <a:r>
              <a:rPr lang="en-US" dirty="0" smtClean="0"/>
              <a:t>?</a:t>
            </a:r>
            <a:endParaRPr lang="en-US" dirty="0"/>
          </a:p>
        </p:txBody>
      </p:sp>
      <p:sp>
        <p:nvSpPr>
          <p:cNvPr id="6" name="Title 5"/>
          <p:cNvSpPr>
            <a:spLocks noGrp="1"/>
          </p:cNvSpPr>
          <p:nvPr>
            <p:ph type="title"/>
          </p:nvPr>
        </p:nvSpPr>
        <p:spPr/>
        <p:txBody>
          <a:bodyPr/>
          <a:lstStyle/>
          <a:p>
            <a:r>
              <a:rPr lang="es-ES" dirty="0" smtClean="0"/>
              <a:t>ABB </a:t>
            </a:r>
            <a:r>
              <a:rPr lang="es-ES" dirty="0" err="1"/>
              <a:t>Ability</a:t>
            </a:r>
            <a:r>
              <a:rPr lang="es-ES" dirty="0"/>
              <a:t> ™ Sistema de Control de Distribución Eléctrica</a:t>
            </a:r>
            <a:endParaRPr lang="en-US" dirty="0"/>
          </a:p>
        </p:txBody>
      </p:sp>
      <p:sp>
        <p:nvSpPr>
          <p:cNvPr id="3" name="Date Placeholder 2"/>
          <p:cNvSpPr>
            <a:spLocks noGrp="1"/>
          </p:cNvSpPr>
          <p:nvPr>
            <p:ph type="dt" sz="half" idx="14"/>
          </p:nvPr>
        </p:nvSpPr>
        <p:spPr/>
        <p:txBody>
          <a:bodyPr/>
          <a:lstStyle/>
          <a:p>
            <a:fld id="{E3EF050F-B85E-4E30-B69F-9970B4AED387}" type="datetime4">
              <a:rPr lang="en-US" smtClean="0"/>
              <a:pPr/>
              <a:t>August 21, 2017</a:t>
            </a:fld>
            <a:endParaRPr lang="en-US" dirty="0"/>
          </a:p>
        </p:txBody>
      </p:sp>
      <p:sp>
        <p:nvSpPr>
          <p:cNvPr id="4" name="Footer Placeholder 3"/>
          <p:cNvSpPr>
            <a:spLocks noGrp="1"/>
          </p:cNvSpPr>
          <p:nvPr>
            <p:ph type="ftr" sz="quarter" idx="15"/>
          </p:nvPr>
        </p:nvSpPr>
        <p:spPr/>
        <p:txBody>
          <a:bodyPr/>
          <a:lstStyle/>
          <a:p>
            <a:endParaRPr lang="en-US" dirty="0"/>
          </a:p>
        </p:txBody>
      </p:sp>
      <p:sp>
        <p:nvSpPr>
          <p:cNvPr id="5" name="Slide Number Placeholder 4"/>
          <p:cNvSpPr>
            <a:spLocks noGrp="1"/>
          </p:cNvSpPr>
          <p:nvPr>
            <p:ph type="sldNum" sz="quarter" idx="16"/>
          </p:nvPr>
        </p:nvSpPr>
        <p:spPr/>
        <p:txBody>
          <a:bodyPr/>
          <a:lstStyle/>
          <a:p>
            <a:r>
              <a:rPr lang="en-US"/>
              <a:t>Slide </a:t>
            </a:r>
            <a:fld id="{619F89D8-7AE3-494A-97F3-03D680869632}" type="slidenum">
              <a:rPr lang="en-US" smtClean="0"/>
              <a:pPr/>
              <a:t>25</a:t>
            </a:fld>
            <a:endParaRPr lang="en-US" dirty="0"/>
          </a:p>
        </p:txBody>
      </p:sp>
      <p:sp>
        <p:nvSpPr>
          <p:cNvPr id="10" name="Text Placeholder 5"/>
          <p:cNvSpPr txBox="1">
            <a:spLocks/>
          </p:cNvSpPr>
          <p:nvPr/>
        </p:nvSpPr>
        <p:spPr bwMode="gray">
          <a:xfrm>
            <a:off x="277494" y="4615203"/>
            <a:ext cx="3672793" cy="1747525"/>
          </a:xfrm>
          <a:prstGeom prst="rect">
            <a:avLst/>
          </a:prstGeom>
        </p:spPr>
        <p:txBody>
          <a:bodyPr lIns="72000" tIns="72000" rIns="72000" bIns="72000"/>
          <a:lstStyle>
            <a:lvl1pPr marL="0" indent="0" algn="l" defTabSz="914400" rtl="0" eaLnBrk="1" latinLnBrk="0" hangingPunct="1">
              <a:spcBef>
                <a:spcPct val="20000"/>
              </a:spcBef>
              <a:buFont typeface="Arial" panose="020B0604020202020204" pitchFamily="34" charset="0"/>
              <a:buNone/>
              <a:defRPr sz="1400" kern="1200">
                <a:solidFill>
                  <a:schemeClr val="tx1"/>
                </a:solidFill>
                <a:latin typeface="+mn-lt"/>
                <a:ea typeface="+mn-ea"/>
                <a:cs typeface="+mn-cs"/>
              </a:defRPr>
            </a:lvl1pPr>
            <a:lvl2pPr marL="180000" indent="-180000" algn="l" defTabSz="914400" rtl="0" eaLnBrk="1" latinLnBrk="0" hangingPunct="1">
              <a:spcBef>
                <a:spcPct val="20000"/>
              </a:spcBef>
              <a:buFont typeface="ABBvoiceOffice" panose="020D0603020503020204" pitchFamily="34" charset="0"/>
              <a:buChar char="–"/>
              <a:defRPr sz="1400" kern="1200">
                <a:solidFill>
                  <a:schemeClr val="tx1"/>
                </a:solidFill>
                <a:latin typeface="+mn-lt"/>
                <a:ea typeface="+mn-ea"/>
                <a:cs typeface="+mn-cs"/>
              </a:defRPr>
            </a:lvl2pPr>
            <a:lvl3pPr marL="360000" indent="-1800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3pPr>
            <a:lvl4pPr marL="360000" indent="-1800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4pPr>
            <a:lvl5pPr marL="360000" indent="-1800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5pPr>
            <a:lvl6pPr marL="360000" indent="-1800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6pPr>
            <a:lvl7pPr marL="360000" indent="-1800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7pPr>
            <a:lvl8pPr marL="360000" indent="-1800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8pPr>
            <a:lvl9pPr marL="360000" indent="-1800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9pPr>
          </a:lstStyle>
          <a:p>
            <a:pPr defTabSz="1087438">
              <a:lnSpc>
                <a:spcPct val="150000"/>
              </a:lnSpc>
              <a:spcBef>
                <a:spcPts val="700"/>
              </a:spcBef>
              <a:buClr>
                <a:srgbClr val="002897"/>
              </a:buClr>
              <a:buSzPct val="70000"/>
            </a:pPr>
            <a:r>
              <a:rPr lang="es-ES" dirty="0" smtClean="0">
                <a:solidFill>
                  <a:srgbClr val="000000"/>
                </a:solidFill>
              </a:rPr>
              <a:t>Descubrir </a:t>
            </a:r>
            <a:r>
              <a:rPr lang="es-ES" dirty="0">
                <a:solidFill>
                  <a:srgbClr val="000000"/>
                </a:solidFill>
              </a:rPr>
              <a:t>el rendimiento de la planta, supervisar el sistema eléctrico y asignar costos</a:t>
            </a:r>
            <a:endParaRPr lang="en-US" dirty="0">
              <a:solidFill>
                <a:srgbClr val="000000"/>
              </a:solidFill>
            </a:endParaRPr>
          </a:p>
        </p:txBody>
      </p:sp>
      <p:cxnSp>
        <p:nvCxnSpPr>
          <p:cNvPr id="11" name="Straight Connector 10"/>
          <p:cNvCxnSpPr/>
          <p:nvPr/>
        </p:nvCxnSpPr>
        <p:spPr bwMode="gray">
          <a:xfrm>
            <a:off x="279400" y="2749771"/>
            <a:ext cx="3673475"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8" name="Text Placeholder 5"/>
          <p:cNvSpPr txBox="1">
            <a:spLocks/>
          </p:cNvSpPr>
          <p:nvPr/>
        </p:nvSpPr>
        <p:spPr bwMode="gray">
          <a:xfrm>
            <a:off x="4255468" y="4615203"/>
            <a:ext cx="3672793" cy="1747525"/>
          </a:xfrm>
          <a:prstGeom prst="rect">
            <a:avLst/>
          </a:prstGeom>
        </p:spPr>
        <p:txBody>
          <a:bodyPr lIns="72000" tIns="72000" rIns="72000" bIns="72000"/>
          <a:lstStyle>
            <a:lvl1pPr marL="0" indent="0" algn="l" defTabSz="914400" rtl="0" eaLnBrk="1" latinLnBrk="0" hangingPunct="1">
              <a:spcBef>
                <a:spcPct val="20000"/>
              </a:spcBef>
              <a:buFont typeface="Arial" panose="020B0604020202020204" pitchFamily="34" charset="0"/>
              <a:buNone/>
              <a:defRPr sz="1400" kern="1200">
                <a:solidFill>
                  <a:schemeClr val="tx1"/>
                </a:solidFill>
                <a:latin typeface="+mn-lt"/>
                <a:ea typeface="+mn-ea"/>
                <a:cs typeface="+mn-cs"/>
              </a:defRPr>
            </a:lvl1pPr>
            <a:lvl2pPr marL="180000" indent="-180000" algn="l" defTabSz="914400" rtl="0" eaLnBrk="1" latinLnBrk="0" hangingPunct="1">
              <a:spcBef>
                <a:spcPct val="20000"/>
              </a:spcBef>
              <a:buFont typeface="ABBvoiceOffice" panose="020D0603020503020204" pitchFamily="34" charset="0"/>
              <a:buChar char="–"/>
              <a:defRPr sz="1400" kern="1200">
                <a:solidFill>
                  <a:schemeClr val="tx1"/>
                </a:solidFill>
                <a:latin typeface="+mn-lt"/>
                <a:ea typeface="+mn-ea"/>
                <a:cs typeface="+mn-cs"/>
              </a:defRPr>
            </a:lvl2pPr>
            <a:lvl3pPr marL="360000" indent="-1800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3pPr>
            <a:lvl4pPr marL="360000" indent="-1800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4pPr>
            <a:lvl5pPr marL="360000" indent="-1800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5pPr>
            <a:lvl6pPr marL="360000" indent="-1800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6pPr>
            <a:lvl7pPr marL="360000" indent="-1800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7pPr>
            <a:lvl8pPr marL="360000" indent="-1800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8pPr>
            <a:lvl9pPr marL="360000" indent="-1800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9pPr>
          </a:lstStyle>
          <a:p>
            <a:pPr defTabSz="1087438">
              <a:lnSpc>
                <a:spcPct val="150000"/>
              </a:lnSpc>
              <a:spcBef>
                <a:spcPts val="700"/>
              </a:spcBef>
              <a:buClr>
                <a:srgbClr val="002897"/>
              </a:buClr>
              <a:buSzPct val="70000"/>
            </a:pPr>
            <a:r>
              <a:rPr lang="es-ES" dirty="0" smtClean="0"/>
              <a:t>Programando </a:t>
            </a:r>
            <a:r>
              <a:rPr lang="es-ES" dirty="0"/>
              <a:t>y analizando los reportes </a:t>
            </a:r>
            <a:r>
              <a:rPr lang="es-ES" dirty="0" smtClean="0"/>
              <a:t>y</a:t>
            </a:r>
            <a:r>
              <a:rPr lang="es-ES" dirty="0"/>
              <a:t>, así mejorar el uso de los </a:t>
            </a:r>
            <a:r>
              <a:rPr lang="es-ES" dirty="0" smtClean="0"/>
              <a:t>activos.</a:t>
            </a:r>
            <a:r>
              <a:rPr lang="es-ES" dirty="0"/>
              <a:t> </a:t>
            </a:r>
          </a:p>
        </p:txBody>
      </p:sp>
      <p:sp>
        <p:nvSpPr>
          <p:cNvPr id="20" name="Text Placeholder 5"/>
          <p:cNvSpPr txBox="1">
            <a:spLocks/>
          </p:cNvSpPr>
          <p:nvPr/>
        </p:nvSpPr>
        <p:spPr bwMode="gray">
          <a:xfrm>
            <a:off x="8233441" y="4615203"/>
            <a:ext cx="3672793" cy="1747525"/>
          </a:xfrm>
          <a:prstGeom prst="rect">
            <a:avLst/>
          </a:prstGeom>
        </p:spPr>
        <p:txBody>
          <a:bodyPr lIns="72000" tIns="72000" rIns="72000" bIns="72000"/>
          <a:lstStyle>
            <a:lvl1pPr marL="0" indent="0" algn="l" defTabSz="914400" rtl="0" eaLnBrk="1" latinLnBrk="0" hangingPunct="1">
              <a:spcBef>
                <a:spcPct val="20000"/>
              </a:spcBef>
              <a:buFont typeface="Arial" panose="020B0604020202020204" pitchFamily="34" charset="0"/>
              <a:buNone/>
              <a:defRPr sz="1400" kern="1200">
                <a:solidFill>
                  <a:schemeClr val="tx1"/>
                </a:solidFill>
                <a:latin typeface="+mn-lt"/>
                <a:ea typeface="+mn-ea"/>
                <a:cs typeface="+mn-cs"/>
              </a:defRPr>
            </a:lvl1pPr>
            <a:lvl2pPr marL="180000" indent="-180000" algn="l" defTabSz="914400" rtl="0" eaLnBrk="1" latinLnBrk="0" hangingPunct="1">
              <a:spcBef>
                <a:spcPct val="20000"/>
              </a:spcBef>
              <a:buFont typeface="ABBvoiceOffice" panose="020D0603020503020204" pitchFamily="34" charset="0"/>
              <a:buChar char="–"/>
              <a:defRPr sz="1400" kern="1200">
                <a:solidFill>
                  <a:schemeClr val="tx1"/>
                </a:solidFill>
                <a:latin typeface="+mn-lt"/>
                <a:ea typeface="+mn-ea"/>
                <a:cs typeface="+mn-cs"/>
              </a:defRPr>
            </a:lvl2pPr>
            <a:lvl3pPr marL="360000" indent="-1800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3pPr>
            <a:lvl4pPr marL="360000" indent="-1800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4pPr>
            <a:lvl5pPr marL="360000" indent="-1800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5pPr>
            <a:lvl6pPr marL="360000" indent="-1800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6pPr>
            <a:lvl7pPr marL="360000" indent="-1800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7pPr>
            <a:lvl8pPr marL="360000" indent="-1800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8pPr>
            <a:lvl9pPr marL="360000" indent="-1800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9pPr>
          </a:lstStyle>
          <a:p>
            <a:pPr defTabSz="1087438">
              <a:lnSpc>
                <a:spcPct val="150000"/>
              </a:lnSpc>
              <a:spcBef>
                <a:spcPts val="700"/>
              </a:spcBef>
              <a:buClr>
                <a:srgbClr val="002897"/>
              </a:buClr>
              <a:buSzPct val="70000"/>
            </a:pPr>
            <a:r>
              <a:rPr lang="es-ES" dirty="0"/>
              <a:t>E</a:t>
            </a:r>
            <a:r>
              <a:rPr lang="es-ES" dirty="0" smtClean="0"/>
              <a:t>stablecimiento </a:t>
            </a:r>
            <a:r>
              <a:rPr lang="es-ES" dirty="0"/>
              <a:t>de alertas y notificaciones </a:t>
            </a:r>
            <a:r>
              <a:rPr lang="es-ES" dirty="0" smtClean="0"/>
              <a:t> </a:t>
            </a:r>
            <a:r>
              <a:rPr lang="es-ES" dirty="0"/>
              <a:t>e implementar </a:t>
            </a:r>
            <a:r>
              <a:rPr lang="es-ES" dirty="0" smtClean="0"/>
              <a:t>una </a:t>
            </a:r>
            <a:r>
              <a:rPr lang="es-ES" dirty="0"/>
              <a:t>estrategia de administración de energía </a:t>
            </a:r>
            <a:r>
              <a:rPr lang="es-ES" dirty="0" smtClean="0"/>
              <a:t>efectiva</a:t>
            </a:r>
            <a:endParaRPr lang="en-US" dirty="0"/>
          </a:p>
        </p:txBody>
      </p:sp>
      <p:cxnSp>
        <p:nvCxnSpPr>
          <p:cNvPr id="28" name="Straight Connector 27"/>
          <p:cNvCxnSpPr/>
          <p:nvPr/>
        </p:nvCxnSpPr>
        <p:spPr bwMode="gray">
          <a:xfrm>
            <a:off x="4256080" y="2749771"/>
            <a:ext cx="3673475"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29" name="Straight Connector 28"/>
          <p:cNvCxnSpPr/>
          <p:nvPr/>
        </p:nvCxnSpPr>
        <p:spPr bwMode="gray">
          <a:xfrm>
            <a:off x="8232759" y="2749771"/>
            <a:ext cx="3673475"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9" name="Text Placeholder 7"/>
          <p:cNvSpPr txBox="1">
            <a:spLocks/>
          </p:cNvSpPr>
          <p:nvPr/>
        </p:nvSpPr>
        <p:spPr bwMode="gray">
          <a:xfrm>
            <a:off x="279400" y="2380229"/>
            <a:ext cx="3673475" cy="379065"/>
          </a:xfrm>
          <a:prstGeom prst="rect">
            <a:avLst/>
          </a:prstGeom>
        </p:spPr>
        <p:txBody>
          <a:bodyPr vert="horz" lIns="72000" tIns="72000" rIns="72000" bIns="72000" rtlCol="0" anchor="b">
            <a:noAutofit/>
          </a:bodyPr>
          <a:lstStyle>
            <a:lvl1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1pPr>
            <a:lvl2pPr marL="0" indent="0" algn="l" defTabSz="914400" rtl="0" eaLnBrk="1" latinLnBrk="0" hangingPunct="1">
              <a:spcBef>
                <a:spcPct val="20000"/>
              </a:spcBef>
              <a:buFont typeface="ABBvoiceOffice" panose="020D0603020503020204" pitchFamily="34" charset="0"/>
              <a:buNone/>
              <a:defRPr sz="1600" b="1" kern="1200">
                <a:solidFill>
                  <a:schemeClr val="tx2"/>
                </a:solidFill>
                <a:latin typeface="+mn-lt"/>
                <a:ea typeface="+mn-ea"/>
                <a:cs typeface="+mn-cs"/>
              </a:defRPr>
            </a:lvl2pPr>
            <a:lvl3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3pPr>
            <a:lvl4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4pPr>
            <a:lvl5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5pPr>
            <a:lvl6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6pPr>
            <a:lvl7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7pPr>
            <a:lvl8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8pPr>
            <a:lvl9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9pPr>
          </a:lstStyle>
          <a:p>
            <a:pPr>
              <a:spcBef>
                <a:spcPts val="600"/>
              </a:spcBef>
            </a:pPr>
            <a:r>
              <a:rPr lang="en-US" dirty="0" err="1" smtClean="0"/>
              <a:t>Monitorear</a:t>
            </a:r>
            <a:endParaRPr lang="en-US" dirty="0"/>
          </a:p>
        </p:txBody>
      </p:sp>
      <p:sp>
        <p:nvSpPr>
          <p:cNvPr id="22" name="Text Placeholder 7"/>
          <p:cNvSpPr txBox="1">
            <a:spLocks/>
          </p:cNvSpPr>
          <p:nvPr/>
        </p:nvSpPr>
        <p:spPr bwMode="gray">
          <a:xfrm>
            <a:off x="4256079" y="2380229"/>
            <a:ext cx="3673475" cy="379065"/>
          </a:xfrm>
          <a:prstGeom prst="rect">
            <a:avLst/>
          </a:prstGeom>
        </p:spPr>
        <p:txBody>
          <a:bodyPr vert="horz" lIns="72000" tIns="72000" rIns="72000" bIns="72000" rtlCol="0" anchor="b">
            <a:noAutofit/>
          </a:bodyPr>
          <a:lstStyle>
            <a:lvl1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1pPr>
            <a:lvl2pPr marL="0" indent="0" algn="l" defTabSz="914400" rtl="0" eaLnBrk="1" latinLnBrk="0" hangingPunct="1">
              <a:spcBef>
                <a:spcPct val="20000"/>
              </a:spcBef>
              <a:buFont typeface="ABBvoiceOffice" panose="020D0603020503020204" pitchFamily="34" charset="0"/>
              <a:buNone/>
              <a:defRPr sz="1600" b="1" kern="1200">
                <a:solidFill>
                  <a:schemeClr val="tx2"/>
                </a:solidFill>
                <a:latin typeface="+mn-lt"/>
                <a:ea typeface="+mn-ea"/>
                <a:cs typeface="+mn-cs"/>
              </a:defRPr>
            </a:lvl2pPr>
            <a:lvl3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3pPr>
            <a:lvl4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4pPr>
            <a:lvl5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5pPr>
            <a:lvl6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6pPr>
            <a:lvl7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7pPr>
            <a:lvl8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8pPr>
            <a:lvl9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9pPr>
          </a:lstStyle>
          <a:p>
            <a:pPr>
              <a:spcBef>
                <a:spcPts val="600"/>
              </a:spcBef>
            </a:pPr>
            <a:r>
              <a:rPr lang="en-US" dirty="0" err="1" smtClean="0"/>
              <a:t>Optimizar</a:t>
            </a:r>
            <a:endParaRPr lang="en-US" dirty="0"/>
          </a:p>
        </p:txBody>
      </p:sp>
      <p:sp>
        <p:nvSpPr>
          <p:cNvPr id="27" name="Text Placeholder 7"/>
          <p:cNvSpPr txBox="1">
            <a:spLocks/>
          </p:cNvSpPr>
          <p:nvPr/>
        </p:nvSpPr>
        <p:spPr bwMode="gray">
          <a:xfrm>
            <a:off x="8232759" y="2380229"/>
            <a:ext cx="3673475" cy="379065"/>
          </a:xfrm>
          <a:prstGeom prst="rect">
            <a:avLst/>
          </a:prstGeom>
        </p:spPr>
        <p:txBody>
          <a:bodyPr vert="horz" lIns="72000" tIns="72000" rIns="72000" bIns="72000" rtlCol="0" anchor="b">
            <a:noAutofit/>
          </a:bodyPr>
          <a:lstStyle>
            <a:lvl1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1pPr>
            <a:lvl2pPr marL="0" indent="0" algn="l" defTabSz="914400" rtl="0" eaLnBrk="1" latinLnBrk="0" hangingPunct="1">
              <a:spcBef>
                <a:spcPct val="20000"/>
              </a:spcBef>
              <a:buFont typeface="ABBvoiceOffice" panose="020D0603020503020204" pitchFamily="34" charset="0"/>
              <a:buNone/>
              <a:defRPr sz="1600" b="1" kern="1200">
                <a:solidFill>
                  <a:schemeClr val="tx2"/>
                </a:solidFill>
                <a:latin typeface="+mn-lt"/>
                <a:ea typeface="+mn-ea"/>
                <a:cs typeface="+mn-cs"/>
              </a:defRPr>
            </a:lvl2pPr>
            <a:lvl3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3pPr>
            <a:lvl4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4pPr>
            <a:lvl5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5pPr>
            <a:lvl6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6pPr>
            <a:lvl7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7pPr>
            <a:lvl8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8pPr>
            <a:lvl9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9pPr>
          </a:lstStyle>
          <a:p>
            <a:pPr>
              <a:spcBef>
                <a:spcPts val="600"/>
              </a:spcBef>
            </a:pPr>
            <a:r>
              <a:rPr lang="en-US" dirty="0" err="1" smtClean="0"/>
              <a:t>Controlar</a:t>
            </a:r>
            <a:endParaRPr lang="en-US" dirty="0"/>
          </a:p>
        </p:txBody>
      </p:sp>
      <p:sp>
        <p:nvSpPr>
          <p:cNvPr id="24" name="Text Placeholder 5"/>
          <p:cNvSpPr txBox="1">
            <a:spLocks/>
          </p:cNvSpPr>
          <p:nvPr/>
        </p:nvSpPr>
        <p:spPr bwMode="gray">
          <a:xfrm>
            <a:off x="290194" y="1741256"/>
            <a:ext cx="11630344" cy="558964"/>
          </a:xfrm>
          <a:prstGeom prst="rect">
            <a:avLst/>
          </a:prstGeom>
        </p:spPr>
        <p:txBody>
          <a:bodyPr lIns="72000" tIns="72000" rIns="72000" bIns="72000"/>
          <a:lstStyle>
            <a:lvl1pPr marL="0" indent="0" algn="l" defTabSz="914400" rtl="0" eaLnBrk="1" latinLnBrk="0" hangingPunct="1">
              <a:spcBef>
                <a:spcPct val="20000"/>
              </a:spcBef>
              <a:buFont typeface="Arial" panose="020B0604020202020204" pitchFamily="34" charset="0"/>
              <a:buNone/>
              <a:defRPr sz="1400" kern="1200">
                <a:solidFill>
                  <a:schemeClr val="tx1"/>
                </a:solidFill>
                <a:latin typeface="+mn-lt"/>
                <a:ea typeface="+mn-ea"/>
                <a:cs typeface="+mn-cs"/>
              </a:defRPr>
            </a:lvl1pPr>
            <a:lvl2pPr marL="180000" indent="-180000" algn="l" defTabSz="914400" rtl="0" eaLnBrk="1" latinLnBrk="0" hangingPunct="1">
              <a:spcBef>
                <a:spcPct val="20000"/>
              </a:spcBef>
              <a:buFont typeface="ABBvoiceOffice" panose="020D0603020503020204" pitchFamily="34" charset="0"/>
              <a:buChar char="–"/>
              <a:defRPr sz="1400" kern="1200">
                <a:solidFill>
                  <a:schemeClr val="tx1"/>
                </a:solidFill>
                <a:latin typeface="+mn-lt"/>
                <a:ea typeface="+mn-ea"/>
                <a:cs typeface="+mn-cs"/>
              </a:defRPr>
            </a:lvl2pPr>
            <a:lvl3pPr marL="360000" indent="-1800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3pPr>
            <a:lvl4pPr marL="360000" indent="-1800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4pPr>
            <a:lvl5pPr marL="360000" indent="-1800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5pPr>
            <a:lvl6pPr marL="360000" indent="-1800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6pPr>
            <a:lvl7pPr marL="360000" indent="-1800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7pPr>
            <a:lvl8pPr marL="360000" indent="-1800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8pPr>
            <a:lvl9pPr marL="360000" indent="-1800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9pPr>
          </a:lstStyle>
          <a:p>
            <a:pPr defTabSz="1087438">
              <a:lnSpc>
                <a:spcPct val="150000"/>
              </a:lnSpc>
              <a:spcBef>
                <a:spcPts val="700"/>
              </a:spcBef>
              <a:buClr>
                <a:srgbClr val="002897"/>
              </a:buClr>
              <a:buSzPct val="70000"/>
            </a:pPr>
            <a:r>
              <a:rPr lang="es-ES" dirty="0">
                <a:solidFill>
                  <a:srgbClr val="000000"/>
                </a:solidFill>
              </a:rPr>
              <a:t>El sistema ABB </a:t>
            </a:r>
            <a:r>
              <a:rPr lang="es-ES" dirty="0" err="1">
                <a:solidFill>
                  <a:srgbClr val="000000"/>
                </a:solidFill>
              </a:rPr>
              <a:t>Ability</a:t>
            </a:r>
            <a:r>
              <a:rPr lang="es-ES" dirty="0">
                <a:solidFill>
                  <a:srgbClr val="000000"/>
                </a:solidFill>
              </a:rPr>
              <a:t>™ EDCS, es la innovadora plataforma computacional en nube, diseñada para monitorear, optimizar y </a:t>
            </a:r>
            <a:r>
              <a:rPr lang="es-ES" dirty="0" smtClean="0">
                <a:solidFill>
                  <a:srgbClr val="000000"/>
                </a:solidFill>
              </a:rPr>
              <a:t>controlar</a:t>
            </a:r>
            <a:endParaRPr lang="en-US" dirty="0">
              <a:solidFill>
                <a:srgbClr val="000000"/>
              </a:solidFill>
            </a:endParaRPr>
          </a:p>
        </p:txBody>
      </p:sp>
      <p:pic>
        <p:nvPicPr>
          <p:cNvPr id="2" name="Picture 1"/>
          <p:cNvPicPr>
            <a:picLocks noChangeAspect="1"/>
          </p:cNvPicPr>
          <p:nvPr/>
        </p:nvPicPr>
        <p:blipFill rotWithShape="1">
          <a:blip r:embed="rId3"/>
          <a:srcRect l="10851" t="48027" r="67673" b="31752"/>
          <a:stretch/>
        </p:blipFill>
        <p:spPr>
          <a:xfrm>
            <a:off x="534716" y="2842630"/>
            <a:ext cx="3086100" cy="1634490"/>
          </a:xfrm>
          <a:prstGeom prst="rect">
            <a:avLst/>
          </a:prstGeom>
        </p:spPr>
      </p:pic>
      <p:pic>
        <p:nvPicPr>
          <p:cNvPr id="25" name="Picture 24"/>
          <p:cNvPicPr>
            <a:picLocks noChangeAspect="1"/>
          </p:cNvPicPr>
          <p:nvPr/>
        </p:nvPicPr>
        <p:blipFill rotWithShape="1">
          <a:blip r:embed="rId3"/>
          <a:srcRect l="63347" t="48520" r="13825" b="31543"/>
          <a:stretch/>
        </p:blipFill>
        <p:spPr>
          <a:xfrm>
            <a:off x="8429291" y="2842630"/>
            <a:ext cx="3280410" cy="1611630"/>
          </a:xfrm>
          <a:prstGeom prst="rect">
            <a:avLst/>
          </a:prstGeom>
        </p:spPr>
      </p:pic>
      <p:pic>
        <p:nvPicPr>
          <p:cNvPr id="26" name="Picture 25"/>
          <p:cNvPicPr>
            <a:picLocks noChangeAspect="1"/>
          </p:cNvPicPr>
          <p:nvPr/>
        </p:nvPicPr>
        <p:blipFill rotWithShape="1">
          <a:blip r:embed="rId3"/>
          <a:srcRect l="37131" t="48458" r="40757" b="31605"/>
          <a:stretch/>
        </p:blipFill>
        <p:spPr>
          <a:xfrm>
            <a:off x="4503094" y="2842630"/>
            <a:ext cx="3177540" cy="1611630"/>
          </a:xfrm>
          <a:prstGeom prst="rect">
            <a:avLst/>
          </a:prstGeom>
        </p:spPr>
      </p:pic>
    </p:spTree>
    <p:extLst>
      <p:ext uri="{BB962C8B-B14F-4D97-AF65-F5344CB8AC3E}">
        <p14:creationId xmlns:p14="http://schemas.microsoft.com/office/powerpoint/2010/main" val="8655339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6"/>
          <p:cNvSpPr>
            <a:spLocks noGrp="1"/>
          </p:cNvSpPr>
          <p:nvPr>
            <p:ph type="subTitle" idx="13"/>
          </p:nvPr>
        </p:nvSpPr>
        <p:spPr/>
        <p:txBody>
          <a:bodyPr/>
          <a:lstStyle/>
          <a:p>
            <a:r>
              <a:rPr lang="en-US" dirty="0" err="1" smtClean="0"/>
              <a:t>Beneficios</a:t>
            </a:r>
            <a:endParaRPr lang="en-US" dirty="0"/>
          </a:p>
        </p:txBody>
      </p:sp>
      <p:sp>
        <p:nvSpPr>
          <p:cNvPr id="6" name="Title 5"/>
          <p:cNvSpPr>
            <a:spLocks noGrp="1"/>
          </p:cNvSpPr>
          <p:nvPr>
            <p:ph type="title"/>
          </p:nvPr>
        </p:nvSpPr>
        <p:spPr/>
        <p:txBody>
          <a:bodyPr/>
          <a:lstStyle/>
          <a:p>
            <a:r>
              <a:rPr lang="es-ES" dirty="0"/>
              <a:t>ABB </a:t>
            </a:r>
            <a:r>
              <a:rPr lang="es-ES" dirty="0" err="1"/>
              <a:t>Ability</a:t>
            </a:r>
            <a:r>
              <a:rPr lang="es-ES" dirty="0"/>
              <a:t> ™ Sistema de Control de Distribución Eléctrica</a:t>
            </a:r>
            <a:endParaRPr lang="en-US" dirty="0"/>
          </a:p>
        </p:txBody>
      </p:sp>
      <p:sp>
        <p:nvSpPr>
          <p:cNvPr id="3" name="Date Placeholder 2"/>
          <p:cNvSpPr>
            <a:spLocks noGrp="1"/>
          </p:cNvSpPr>
          <p:nvPr>
            <p:ph type="dt" sz="half" idx="14"/>
          </p:nvPr>
        </p:nvSpPr>
        <p:spPr/>
        <p:txBody>
          <a:bodyPr/>
          <a:lstStyle/>
          <a:p>
            <a:fld id="{E3EF050F-B85E-4E30-B69F-9970B4AED387}" type="datetime4">
              <a:rPr lang="en-US" smtClean="0"/>
              <a:pPr/>
              <a:t>August 21, 2017</a:t>
            </a:fld>
            <a:endParaRPr lang="en-US" dirty="0"/>
          </a:p>
        </p:txBody>
      </p:sp>
      <p:sp>
        <p:nvSpPr>
          <p:cNvPr id="4" name="Footer Placeholder 3"/>
          <p:cNvSpPr>
            <a:spLocks noGrp="1"/>
          </p:cNvSpPr>
          <p:nvPr>
            <p:ph type="ftr" sz="quarter" idx="15"/>
          </p:nvPr>
        </p:nvSpPr>
        <p:spPr/>
        <p:txBody>
          <a:bodyPr/>
          <a:lstStyle/>
          <a:p>
            <a:endParaRPr lang="en-US" dirty="0"/>
          </a:p>
        </p:txBody>
      </p:sp>
      <p:sp>
        <p:nvSpPr>
          <p:cNvPr id="5" name="Slide Number Placeholder 4"/>
          <p:cNvSpPr>
            <a:spLocks noGrp="1"/>
          </p:cNvSpPr>
          <p:nvPr>
            <p:ph type="sldNum" sz="quarter" idx="16"/>
          </p:nvPr>
        </p:nvSpPr>
        <p:spPr/>
        <p:txBody>
          <a:bodyPr/>
          <a:lstStyle/>
          <a:p>
            <a:r>
              <a:rPr lang="en-US"/>
              <a:t>Slide </a:t>
            </a:r>
            <a:fld id="{619F89D8-7AE3-494A-97F3-03D680869632}" type="slidenum">
              <a:rPr lang="en-US" smtClean="0"/>
              <a:pPr/>
              <a:t>26</a:t>
            </a:fld>
            <a:endParaRPr lang="en-US" dirty="0"/>
          </a:p>
        </p:txBody>
      </p:sp>
      <p:sp>
        <p:nvSpPr>
          <p:cNvPr id="13" name="Text Placeholder 4"/>
          <p:cNvSpPr txBox="1">
            <a:spLocks/>
          </p:cNvSpPr>
          <p:nvPr/>
        </p:nvSpPr>
        <p:spPr>
          <a:xfrm>
            <a:off x="1554903" y="1819275"/>
            <a:ext cx="8787534" cy="5444650"/>
          </a:xfrm>
          <a:prstGeom prst="rect">
            <a:avLst/>
          </a:prstGeom>
        </p:spPr>
        <p:txBody>
          <a:bodyPr/>
          <a:lstStyle>
            <a:lvl1pPr marL="0" indent="0" algn="l" defTabSz="1088641" rtl="0" eaLnBrk="1" latinLnBrk="0" hangingPunct="1">
              <a:spcBef>
                <a:spcPts val="700"/>
              </a:spcBef>
              <a:spcAft>
                <a:spcPts val="0"/>
              </a:spcAft>
              <a:buClr>
                <a:schemeClr val="tx2"/>
              </a:buClr>
              <a:buSzPct val="70000"/>
              <a:buFont typeface="Arial" panose="020B0604020202020204" pitchFamily="34" charset="0"/>
              <a:buChar char=" "/>
              <a:defRPr sz="2400" kern="1200" baseline="0">
                <a:solidFill>
                  <a:schemeClr val="bg1">
                    <a:lumMod val="75000"/>
                  </a:schemeClr>
                </a:solidFill>
                <a:latin typeface="+mn-lt"/>
                <a:ea typeface="+mn-ea"/>
                <a:cs typeface="+mn-cs"/>
              </a:defRPr>
            </a:lvl1pPr>
            <a:lvl2pPr marL="406386" indent="-196844" algn="l" defTabSz="1088641" rtl="0" eaLnBrk="1" latinLnBrk="0" hangingPunct="1">
              <a:spcBef>
                <a:spcPts val="700"/>
              </a:spcBef>
              <a:spcAft>
                <a:spcPts val="0"/>
              </a:spcAft>
              <a:buClr>
                <a:schemeClr val="bg1">
                  <a:lumMod val="75000"/>
                </a:schemeClr>
              </a:buClr>
              <a:buSzPct val="70000"/>
              <a:buFont typeface="Wingdings" pitchFamily="2" charset="2"/>
              <a:buChar char="§"/>
              <a:tabLst/>
              <a:defRPr sz="2400" kern="1200">
                <a:solidFill>
                  <a:schemeClr val="bg1">
                    <a:lumMod val="75000"/>
                  </a:schemeClr>
                </a:solidFill>
                <a:latin typeface="+mn-lt"/>
                <a:ea typeface="+mn-ea"/>
                <a:cs typeface="+mn-cs"/>
              </a:defRPr>
            </a:lvl2pPr>
            <a:lvl3pPr marL="0" indent="0" algn="l" defTabSz="1088641" rtl="0" eaLnBrk="1" latinLnBrk="0" hangingPunct="1">
              <a:spcBef>
                <a:spcPts val="700"/>
              </a:spcBef>
              <a:spcAft>
                <a:spcPts val="0"/>
              </a:spcAft>
              <a:buClr>
                <a:schemeClr val="tx2"/>
              </a:buClr>
              <a:buSzPct val="70000"/>
              <a:buFont typeface="Arial" panose="020B0604020202020204" pitchFamily="34" charset="0"/>
              <a:buChar char=" "/>
              <a:tabLst/>
              <a:defRPr sz="2400" kern="1200" baseline="0">
                <a:solidFill>
                  <a:schemeClr val="bg1">
                    <a:lumMod val="75000"/>
                  </a:schemeClr>
                </a:solidFill>
                <a:latin typeface="+mn-lt"/>
                <a:ea typeface="+mn-ea"/>
                <a:cs typeface="+mn-cs"/>
              </a:defRPr>
            </a:lvl3pPr>
            <a:lvl4pPr marL="406786" indent="-197994" algn="l" defTabSz="1088641" rtl="0" eaLnBrk="1" latinLnBrk="0" hangingPunct="1">
              <a:spcBef>
                <a:spcPts val="700"/>
              </a:spcBef>
              <a:spcAft>
                <a:spcPts val="0"/>
              </a:spcAft>
              <a:buClr>
                <a:schemeClr val="bg1">
                  <a:lumMod val="75000"/>
                </a:schemeClr>
              </a:buClr>
              <a:buSzPct val="70000"/>
              <a:buFont typeface="Wingdings" panose="05000000000000000000" pitchFamily="2" charset="2"/>
              <a:buChar char="§"/>
              <a:tabLst/>
              <a:defRPr sz="2400" kern="1200">
                <a:solidFill>
                  <a:schemeClr val="bg1">
                    <a:lumMod val="75000"/>
                  </a:schemeClr>
                </a:solidFill>
                <a:latin typeface="+mn-lt"/>
                <a:ea typeface="+mn-ea"/>
                <a:cs typeface="+mn-cs"/>
              </a:defRPr>
            </a:lvl4pPr>
            <a:lvl5pPr marL="0" indent="0" algn="l" defTabSz="1088641" rtl="0" eaLnBrk="1" latinLnBrk="0" hangingPunct="1">
              <a:spcBef>
                <a:spcPts val="1101"/>
              </a:spcBef>
              <a:spcAft>
                <a:spcPts val="476"/>
              </a:spcAft>
              <a:buClr>
                <a:schemeClr val="tx2"/>
              </a:buClr>
              <a:buSzPct val="70000"/>
              <a:buFont typeface="Wingdings" pitchFamily="2" charset="2"/>
              <a:buNone/>
              <a:defRPr sz="1700" b="1" kern="1200">
                <a:solidFill>
                  <a:schemeClr val="tx1"/>
                </a:solidFill>
                <a:latin typeface="+mn-lt"/>
                <a:ea typeface="+mn-ea"/>
                <a:cs typeface="+mn-cs"/>
              </a:defRPr>
            </a:lvl5pPr>
            <a:lvl6pPr marL="0" indent="0" algn="l" defTabSz="1088641" rtl="0" eaLnBrk="1" latinLnBrk="0" hangingPunct="1">
              <a:spcBef>
                <a:spcPts val="1101"/>
              </a:spcBef>
              <a:buClr>
                <a:schemeClr val="tx2"/>
              </a:buClr>
              <a:buSzPct val="70000"/>
              <a:buFont typeface="Arial" pitchFamily="34" charset="0"/>
              <a:buNone/>
              <a:defRPr sz="1700" b="1" kern="1200">
                <a:solidFill>
                  <a:schemeClr val="accent1"/>
                </a:solidFill>
                <a:latin typeface="+mn-lt"/>
                <a:ea typeface="+mn-ea"/>
                <a:cs typeface="+mn-cs"/>
              </a:defRPr>
            </a:lvl6pPr>
            <a:lvl7pPr marL="0" indent="0" algn="l" defTabSz="1088641" rtl="0" eaLnBrk="1" latinLnBrk="0" hangingPunct="1">
              <a:spcBef>
                <a:spcPts val="1101"/>
              </a:spcBef>
              <a:buFont typeface="Arial" pitchFamily="34" charset="0"/>
              <a:buNone/>
              <a:defRPr sz="900" kern="1200">
                <a:solidFill>
                  <a:schemeClr val="tx1"/>
                </a:solidFill>
                <a:latin typeface="+mn-lt"/>
                <a:ea typeface="+mn-ea"/>
                <a:cs typeface="+mn-cs"/>
              </a:defRPr>
            </a:lvl7pPr>
            <a:lvl8pPr marL="4082404" indent="-272160" algn="l" defTabSz="1088641"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6724" indent="-272160" algn="l" defTabSz="1088641"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a:buNone/>
            </a:pPr>
            <a:r>
              <a:rPr lang="en-US" sz="2000" b="1" dirty="0" err="1" smtClean="0">
                <a:solidFill>
                  <a:schemeClr val="tx1"/>
                </a:solidFill>
              </a:rPr>
              <a:t>Usuario</a:t>
            </a:r>
            <a:r>
              <a:rPr lang="en-US" sz="2000" b="1" dirty="0" smtClean="0">
                <a:solidFill>
                  <a:schemeClr val="tx1"/>
                </a:solidFill>
              </a:rPr>
              <a:t> Final</a:t>
            </a:r>
            <a:r>
              <a:rPr lang="en-US" sz="2000" dirty="0" smtClean="0">
                <a:solidFill>
                  <a:schemeClr val="bg1">
                    <a:lumMod val="65000"/>
                  </a:schemeClr>
                </a:solidFill>
              </a:rPr>
              <a:t/>
            </a:r>
            <a:br>
              <a:rPr lang="en-US" sz="2000" dirty="0" smtClean="0">
                <a:solidFill>
                  <a:schemeClr val="bg1">
                    <a:lumMod val="65000"/>
                  </a:schemeClr>
                </a:solidFill>
              </a:rPr>
            </a:br>
            <a:r>
              <a:rPr lang="es-ES" sz="2000" dirty="0" smtClean="0">
                <a:solidFill>
                  <a:srgbClr val="000000"/>
                </a:solidFill>
              </a:rPr>
              <a:t>Ahorre </a:t>
            </a:r>
            <a:r>
              <a:rPr lang="es-ES" sz="2000" dirty="0">
                <a:solidFill>
                  <a:srgbClr val="000000"/>
                </a:solidFill>
              </a:rPr>
              <a:t>hasta un 30% en los costes </a:t>
            </a:r>
            <a:r>
              <a:rPr lang="es-ES" sz="2000" dirty="0" smtClean="0">
                <a:solidFill>
                  <a:srgbClr val="000000"/>
                </a:solidFill>
              </a:rPr>
              <a:t>operativos</a:t>
            </a:r>
          </a:p>
          <a:p>
            <a:pPr>
              <a:buNone/>
            </a:pPr>
            <a:endParaRPr lang="en-US" sz="2000" dirty="0" smtClean="0">
              <a:solidFill>
                <a:schemeClr val="bg1">
                  <a:lumMod val="65000"/>
                </a:schemeClr>
              </a:solidFill>
            </a:endParaRPr>
          </a:p>
          <a:p>
            <a:pPr>
              <a:buNone/>
            </a:pPr>
            <a:r>
              <a:rPr lang="en-US" sz="2000" b="1" dirty="0" err="1" smtClean="0">
                <a:solidFill>
                  <a:schemeClr val="tx1"/>
                </a:solidFill>
              </a:rPr>
              <a:t>Consultores</a:t>
            </a:r>
            <a:r>
              <a:rPr lang="en-US" sz="2000" dirty="0" smtClean="0">
                <a:solidFill>
                  <a:schemeClr val="bg1">
                    <a:lumMod val="65000"/>
                  </a:schemeClr>
                </a:solidFill>
              </a:rPr>
              <a:t/>
            </a:r>
            <a:br>
              <a:rPr lang="en-US" sz="2000" dirty="0" smtClean="0">
                <a:solidFill>
                  <a:schemeClr val="bg1">
                    <a:lumMod val="65000"/>
                  </a:schemeClr>
                </a:solidFill>
              </a:rPr>
            </a:br>
            <a:r>
              <a:rPr lang="es-ES" sz="2000" dirty="0">
                <a:solidFill>
                  <a:srgbClr val="000000"/>
                </a:solidFill>
              </a:rPr>
              <a:t>Aumente sus proyectos y aumente su valor en un 15</a:t>
            </a:r>
            <a:r>
              <a:rPr lang="es-ES" sz="2000" dirty="0" smtClean="0">
                <a:solidFill>
                  <a:srgbClr val="000000"/>
                </a:solidFill>
              </a:rPr>
              <a:t>%</a:t>
            </a:r>
            <a:endParaRPr lang="en-US" sz="2000" dirty="0">
              <a:solidFill>
                <a:srgbClr val="000000"/>
              </a:solidFill>
            </a:endParaRPr>
          </a:p>
          <a:p>
            <a:pPr>
              <a:buFont typeface="Arial" panose="020B0604020202020204" pitchFamily="34" charset="0"/>
              <a:buNone/>
            </a:pPr>
            <a:endParaRPr lang="en-US" sz="2000" dirty="0" smtClean="0">
              <a:solidFill>
                <a:schemeClr val="bg1">
                  <a:lumMod val="65000"/>
                </a:schemeClr>
              </a:solidFill>
            </a:endParaRPr>
          </a:p>
          <a:p>
            <a:pPr>
              <a:buNone/>
            </a:pPr>
            <a:r>
              <a:rPr lang="es-ES" sz="2000" b="1" dirty="0" smtClean="0">
                <a:solidFill>
                  <a:schemeClr val="tx1"/>
                </a:solidFill>
              </a:rPr>
              <a:t>Gerente </a:t>
            </a:r>
            <a:r>
              <a:rPr lang="es-ES" sz="2000" b="1" dirty="0">
                <a:solidFill>
                  <a:schemeClr val="tx1"/>
                </a:solidFill>
              </a:rPr>
              <a:t>de </a:t>
            </a:r>
            <a:r>
              <a:rPr lang="es-ES" sz="2000" b="1" dirty="0" smtClean="0">
                <a:solidFill>
                  <a:schemeClr val="tx1"/>
                </a:solidFill>
              </a:rPr>
              <a:t>instalación</a:t>
            </a:r>
          </a:p>
          <a:p>
            <a:pPr>
              <a:buNone/>
            </a:pPr>
            <a:r>
              <a:rPr lang="es-ES" sz="2000" dirty="0" smtClean="0">
                <a:solidFill>
                  <a:srgbClr val="000000"/>
                </a:solidFill>
              </a:rPr>
              <a:t>Tome </a:t>
            </a:r>
            <a:r>
              <a:rPr lang="es-ES" sz="2000" dirty="0">
                <a:solidFill>
                  <a:srgbClr val="000000"/>
                </a:solidFill>
              </a:rPr>
              <a:t>acción en 1 minuto en cualquier lugar y en cualquier momento</a:t>
            </a:r>
          </a:p>
          <a:p>
            <a:pPr>
              <a:buNone/>
            </a:pPr>
            <a:endParaRPr lang="es-ES" sz="2000" b="1" dirty="0">
              <a:solidFill>
                <a:schemeClr val="tx1"/>
              </a:solidFill>
            </a:endParaRPr>
          </a:p>
          <a:p>
            <a:pPr>
              <a:buNone/>
            </a:pPr>
            <a:r>
              <a:rPr lang="es-ES" sz="2000" b="1" dirty="0" err="1" smtClean="0">
                <a:solidFill>
                  <a:schemeClr val="tx1"/>
                </a:solidFill>
              </a:rPr>
              <a:t>Tableristas</a:t>
            </a:r>
            <a:r>
              <a:rPr lang="es-ES" sz="2000" b="1" dirty="0" smtClean="0">
                <a:solidFill>
                  <a:schemeClr val="tx1"/>
                </a:solidFill>
              </a:rPr>
              <a:t> / Integradores: </a:t>
            </a:r>
          </a:p>
          <a:p>
            <a:pPr>
              <a:buNone/>
            </a:pPr>
            <a:r>
              <a:rPr lang="es-ES" sz="2000" dirty="0">
                <a:solidFill>
                  <a:schemeClr val="tx1"/>
                </a:solidFill>
              </a:rPr>
              <a:t>C</a:t>
            </a:r>
            <a:r>
              <a:rPr lang="es-ES" sz="2000" dirty="0" smtClean="0">
                <a:solidFill>
                  <a:schemeClr val="tx1"/>
                </a:solidFill>
              </a:rPr>
              <a:t>onecte </a:t>
            </a:r>
            <a:r>
              <a:rPr lang="es-ES" sz="2000" dirty="0">
                <a:solidFill>
                  <a:schemeClr val="tx1"/>
                </a:solidFill>
              </a:rPr>
              <a:t>su panel a la nube en sólo 10 minutos</a:t>
            </a:r>
            <a:endParaRPr lang="en-US" sz="2000" dirty="0">
              <a:solidFill>
                <a:schemeClr val="tx1"/>
              </a:solidFill>
            </a:endParaRPr>
          </a:p>
        </p:txBody>
      </p:sp>
      <p:grpSp>
        <p:nvGrpSpPr>
          <p:cNvPr id="2052" name="Group 4"/>
          <p:cNvGrpSpPr>
            <a:grpSpLocks noChangeAspect="1"/>
          </p:cNvGrpSpPr>
          <p:nvPr/>
        </p:nvGrpSpPr>
        <p:grpSpPr bwMode="auto">
          <a:xfrm>
            <a:off x="419100" y="5018088"/>
            <a:ext cx="806450" cy="895350"/>
            <a:chOff x="264" y="3161"/>
            <a:chExt cx="508" cy="564"/>
          </a:xfrm>
        </p:grpSpPr>
        <p:sp>
          <p:nvSpPr>
            <p:cNvPr id="2051" name="AutoShape 3"/>
            <p:cNvSpPr>
              <a:spLocks noChangeAspect="1" noChangeArrowheads="1" noTextEdit="1"/>
            </p:cNvSpPr>
            <p:nvPr/>
          </p:nvSpPr>
          <p:spPr bwMode="auto">
            <a:xfrm>
              <a:off x="264" y="3161"/>
              <a:ext cx="508" cy="56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it-IT"/>
            </a:p>
          </p:txBody>
        </p:sp>
        <p:sp>
          <p:nvSpPr>
            <p:cNvPr id="2053" name="Freeform 5"/>
            <p:cNvSpPr>
              <a:spLocks/>
            </p:cNvSpPr>
            <p:nvPr/>
          </p:nvSpPr>
          <p:spPr bwMode="auto">
            <a:xfrm>
              <a:off x="264" y="3161"/>
              <a:ext cx="487" cy="567"/>
            </a:xfrm>
            <a:custGeom>
              <a:avLst/>
              <a:gdLst/>
              <a:ahLst/>
              <a:cxnLst>
                <a:cxn ang="0">
                  <a:pos x="1389" y="285"/>
                </a:cxn>
                <a:cxn ang="0">
                  <a:pos x="1389" y="285"/>
                </a:cxn>
                <a:cxn ang="0">
                  <a:pos x="1181" y="0"/>
                </a:cxn>
                <a:cxn ang="0">
                  <a:pos x="974" y="285"/>
                </a:cxn>
                <a:cxn ang="0">
                  <a:pos x="1077" y="285"/>
                </a:cxn>
                <a:cxn ang="0">
                  <a:pos x="1077" y="757"/>
                </a:cxn>
                <a:cxn ang="0">
                  <a:pos x="419" y="1415"/>
                </a:cxn>
                <a:cxn ang="0">
                  <a:pos x="0" y="1415"/>
                </a:cxn>
                <a:cxn ang="0">
                  <a:pos x="0" y="1613"/>
                </a:cxn>
                <a:cxn ang="0">
                  <a:pos x="426" y="1613"/>
                </a:cxn>
                <a:cxn ang="0">
                  <a:pos x="426" y="1612"/>
                </a:cxn>
                <a:cxn ang="0">
                  <a:pos x="1274" y="763"/>
                </a:cxn>
                <a:cxn ang="0">
                  <a:pos x="1274" y="763"/>
                </a:cxn>
                <a:cxn ang="0">
                  <a:pos x="1274" y="285"/>
                </a:cxn>
                <a:cxn ang="0">
                  <a:pos x="1389" y="285"/>
                </a:cxn>
              </a:cxnLst>
              <a:rect l="0" t="0" r="r" b="b"/>
              <a:pathLst>
                <a:path w="1389" h="1613">
                  <a:moveTo>
                    <a:pt x="1389" y="285"/>
                  </a:moveTo>
                  <a:lnTo>
                    <a:pt x="1389" y="285"/>
                  </a:lnTo>
                  <a:lnTo>
                    <a:pt x="1181" y="0"/>
                  </a:lnTo>
                  <a:lnTo>
                    <a:pt x="974" y="285"/>
                  </a:lnTo>
                  <a:lnTo>
                    <a:pt x="1077" y="285"/>
                  </a:lnTo>
                  <a:lnTo>
                    <a:pt x="1077" y="757"/>
                  </a:lnTo>
                  <a:cubicBezTo>
                    <a:pt x="1077" y="1120"/>
                    <a:pt x="782" y="1415"/>
                    <a:pt x="419" y="1415"/>
                  </a:cubicBezTo>
                  <a:lnTo>
                    <a:pt x="0" y="1415"/>
                  </a:lnTo>
                  <a:lnTo>
                    <a:pt x="0" y="1613"/>
                  </a:lnTo>
                  <a:lnTo>
                    <a:pt x="426" y="1613"/>
                  </a:lnTo>
                  <a:lnTo>
                    <a:pt x="426" y="1612"/>
                  </a:lnTo>
                  <a:cubicBezTo>
                    <a:pt x="893" y="1609"/>
                    <a:pt x="1271" y="1230"/>
                    <a:pt x="1274" y="763"/>
                  </a:cubicBezTo>
                  <a:lnTo>
                    <a:pt x="1274" y="763"/>
                  </a:lnTo>
                  <a:lnTo>
                    <a:pt x="1274" y="285"/>
                  </a:lnTo>
                  <a:lnTo>
                    <a:pt x="1389" y="285"/>
                  </a:lnTo>
                  <a:close/>
                </a:path>
              </a:pathLst>
            </a:custGeom>
            <a:solidFill>
              <a:srgbClr val="D0D2D3"/>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it-IT"/>
            </a:p>
          </p:txBody>
        </p:sp>
        <p:sp>
          <p:nvSpPr>
            <p:cNvPr id="2054" name="Freeform 6"/>
            <p:cNvSpPr>
              <a:spLocks noEditPoints="1"/>
            </p:cNvSpPr>
            <p:nvPr/>
          </p:nvSpPr>
          <p:spPr bwMode="auto">
            <a:xfrm>
              <a:off x="311" y="3261"/>
              <a:ext cx="464" cy="466"/>
            </a:xfrm>
            <a:custGeom>
              <a:avLst/>
              <a:gdLst/>
              <a:ahLst/>
              <a:cxnLst>
                <a:cxn ang="0">
                  <a:pos x="1043" y="1125"/>
                </a:cxn>
                <a:cxn ang="0">
                  <a:pos x="1043" y="1125"/>
                </a:cxn>
                <a:cxn ang="0">
                  <a:pos x="1043" y="1077"/>
                </a:cxn>
                <a:cxn ang="0">
                  <a:pos x="1077" y="1042"/>
                </a:cxn>
                <a:cxn ang="0">
                  <a:pos x="1126" y="1042"/>
                </a:cxn>
                <a:cxn ang="0">
                  <a:pos x="1236" y="1153"/>
                </a:cxn>
                <a:cxn ang="0">
                  <a:pos x="1236" y="1201"/>
                </a:cxn>
                <a:cxn ang="0">
                  <a:pos x="1202" y="1235"/>
                </a:cxn>
                <a:cxn ang="0">
                  <a:pos x="1153" y="1235"/>
                </a:cxn>
                <a:cxn ang="0">
                  <a:pos x="1043" y="1125"/>
                </a:cxn>
                <a:cxn ang="0">
                  <a:pos x="0" y="435"/>
                </a:cxn>
                <a:cxn ang="0">
                  <a:pos x="0" y="435"/>
                </a:cxn>
                <a:cxn ang="0">
                  <a:pos x="168" y="604"/>
                </a:cxn>
                <a:cxn ang="0">
                  <a:pos x="411" y="603"/>
                </a:cxn>
                <a:cxn ang="0">
                  <a:pos x="1132" y="1325"/>
                </a:cxn>
                <a:cxn ang="0">
                  <a:pos x="1245" y="1325"/>
                </a:cxn>
                <a:cxn ang="0">
                  <a:pos x="1325" y="1245"/>
                </a:cxn>
                <a:cxn ang="0">
                  <a:pos x="1325" y="1132"/>
                </a:cxn>
                <a:cxn ang="0">
                  <a:pos x="604" y="410"/>
                </a:cxn>
                <a:cxn ang="0">
                  <a:pos x="604" y="168"/>
                </a:cxn>
                <a:cxn ang="0">
                  <a:pos x="436" y="0"/>
                </a:cxn>
                <a:cxn ang="0">
                  <a:pos x="253" y="0"/>
                </a:cxn>
                <a:cxn ang="0">
                  <a:pos x="223" y="30"/>
                </a:cxn>
                <a:cxn ang="0">
                  <a:pos x="415" y="222"/>
                </a:cxn>
                <a:cxn ang="0">
                  <a:pos x="415" y="335"/>
                </a:cxn>
                <a:cxn ang="0">
                  <a:pos x="335" y="415"/>
                </a:cxn>
                <a:cxn ang="0">
                  <a:pos x="222" y="415"/>
                </a:cxn>
                <a:cxn ang="0">
                  <a:pos x="30" y="223"/>
                </a:cxn>
                <a:cxn ang="0">
                  <a:pos x="0" y="253"/>
                </a:cxn>
                <a:cxn ang="0">
                  <a:pos x="0" y="435"/>
                </a:cxn>
              </a:cxnLst>
              <a:rect l="0" t="0" r="r" b="b"/>
              <a:pathLst>
                <a:path w="1325" h="1325">
                  <a:moveTo>
                    <a:pt x="1043" y="1125"/>
                  </a:moveTo>
                  <a:lnTo>
                    <a:pt x="1043" y="1125"/>
                  </a:lnTo>
                  <a:lnTo>
                    <a:pt x="1043" y="1077"/>
                  </a:lnTo>
                  <a:lnTo>
                    <a:pt x="1077" y="1042"/>
                  </a:lnTo>
                  <a:lnTo>
                    <a:pt x="1126" y="1042"/>
                  </a:lnTo>
                  <a:lnTo>
                    <a:pt x="1236" y="1153"/>
                  </a:lnTo>
                  <a:lnTo>
                    <a:pt x="1236" y="1201"/>
                  </a:lnTo>
                  <a:lnTo>
                    <a:pt x="1202" y="1235"/>
                  </a:lnTo>
                  <a:lnTo>
                    <a:pt x="1153" y="1235"/>
                  </a:lnTo>
                  <a:lnTo>
                    <a:pt x="1043" y="1125"/>
                  </a:lnTo>
                  <a:close/>
                  <a:moveTo>
                    <a:pt x="0" y="435"/>
                  </a:moveTo>
                  <a:lnTo>
                    <a:pt x="0" y="435"/>
                  </a:lnTo>
                  <a:lnTo>
                    <a:pt x="168" y="604"/>
                  </a:lnTo>
                  <a:lnTo>
                    <a:pt x="411" y="603"/>
                  </a:lnTo>
                  <a:lnTo>
                    <a:pt x="1132" y="1325"/>
                  </a:lnTo>
                  <a:lnTo>
                    <a:pt x="1245" y="1325"/>
                  </a:lnTo>
                  <a:lnTo>
                    <a:pt x="1325" y="1245"/>
                  </a:lnTo>
                  <a:lnTo>
                    <a:pt x="1325" y="1132"/>
                  </a:lnTo>
                  <a:lnTo>
                    <a:pt x="604" y="410"/>
                  </a:lnTo>
                  <a:lnTo>
                    <a:pt x="604" y="168"/>
                  </a:lnTo>
                  <a:lnTo>
                    <a:pt x="436" y="0"/>
                  </a:lnTo>
                  <a:lnTo>
                    <a:pt x="253" y="0"/>
                  </a:lnTo>
                  <a:lnTo>
                    <a:pt x="223" y="30"/>
                  </a:lnTo>
                  <a:lnTo>
                    <a:pt x="415" y="222"/>
                  </a:lnTo>
                  <a:lnTo>
                    <a:pt x="415" y="335"/>
                  </a:lnTo>
                  <a:lnTo>
                    <a:pt x="335" y="415"/>
                  </a:lnTo>
                  <a:lnTo>
                    <a:pt x="222" y="415"/>
                  </a:lnTo>
                  <a:lnTo>
                    <a:pt x="30" y="223"/>
                  </a:lnTo>
                  <a:lnTo>
                    <a:pt x="0" y="253"/>
                  </a:lnTo>
                  <a:lnTo>
                    <a:pt x="0" y="435"/>
                  </a:lnTo>
                  <a:close/>
                </a:path>
              </a:pathLst>
            </a:custGeom>
            <a:solidFill>
              <a:schemeClr val="tx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it-IT"/>
            </a:p>
          </p:txBody>
        </p:sp>
      </p:grpSp>
      <p:grpSp>
        <p:nvGrpSpPr>
          <p:cNvPr id="2057" name="Group 9"/>
          <p:cNvGrpSpPr>
            <a:grpSpLocks noChangeAspect="1"/>
          </p:cNvGrpSpPr>
          <p:nvPr/>
        </p:nvGrpSpPr>
        <p:grpSpPr bwMode="auto">
          <a:xfrm>
            <a:off x="360363" y="3876675"/>
            <a:ext cx="923925" cy="923925"/>
            <a:chOff x="227" y="2442"/>
            <a:chExt cx="582" cy="582"/>
          </a:xfrm>
        </p:grpSpPr>
        <p:sp>
          <p:nvSpPr>
            <p:cNvPr id="2056" name="AutoShape 8"/>
            <p:cNvSpPr>
              <a:spLocks noChangeAspect="1" noChangeArrowheads="1" noTextEdit="1"/>
            </p:cNvSpPr>
            <p:nvPr/>
          </p:nvSpPr>
          <p:spPr bwMode="auto">
            <a:xfrm>
              <a:off x="227" y="2442"/>
              <a:ext cx="582" cy="58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it-IT"/>
            </a:p>
          </p:txBody>
        </p:sp>
        <p:sp>
          <p:nvSpPr>
            <p:cNvPr id="2058" name="Freeform 10"/>
            <p:cNvSpPr>
              <a:spLocks noEditPoints="1"/>
            </p:cNvSpPr>
            <p:nvPr/>
          </p:nvSpPr>
          <p:spPr bwMode="auto">
            <a:xfrm>
              <a:off x="246" y="2445"/>
              <a:ext cx="333" cy="334"/>
            </a:xfrm>
            <a:custGeom>
              <a:avLst/>
              <a:gdLst/>
              <a:ahLst/>
              <a:cxnLst>
                <a:cxn ang="0">
                  <a:pos x="305" y="562"/>
                </a:cxn>
                <a:cxn ang="0">
                  <a:pos x="305" y="562"/>
                </a:cxn>
                <a:cxn ang="0">
                  <a:pos x="305" y="411"/>
                </a:cxn>
                <a:cxn ang="0">
                  <a:pos x="412" y="305"/>
                </a:cxn>
                <a:cxn ang="0">
                  <a:pos x="563" y="305"/>
                </a:cxn>
                <a:cxn ang="0">
                  <a:pos x="670" y="412"/>
                </a:cxn>
                <a:cxn ang="0">
                  <a:pos x="669" y="563"/>
                </a:cxn>
                <a:cxn ang="0">
                  <a:pos x="562" y="670"/>
                </a:cxn>
                <a:cxn ang="0">
                  <a:pos x="411" y="669"/>
                </a:cxn>
                <a:cxn ang="0">
                  <a:pos x="305" y="562"/>
                </a:cxn>
                <a:cxn ang="0">
                  <a:pos x="611" y="974"/>
                </a:cxn>
                <a:cxn ang="0">
                  <a:pos x="611" y="974"/>
                </a:cxn>
                <a:cxn ang="0">
                  <a:pos x="742" y="920"/>
                </a:cxn>
                <a:cxn ang="0">
                  <a:pos x="704" y="828"/>
                </a:cxn>
                <a:cxn ang="0">
                  <a:pos x="827" y="706"/>
                </a:cxn>
                <a:cxn ang="0">
                  <a:pos x="919" y="744"/>
                </a:cxn>
                <a:cxn ang="0">
                  <a:pos x="974" y="614"/>
                </a:cxn>
                <a:cxn ang="0">
                  <a:pos x="881" y="575"/>
                </a:cxn>
                <a:cxn ang="0">
                  <a:pos x="882" y="402"/>
                </a:cxn>
                <a:cxn ang="0">
                  <a:pos x="974" y="364"/>
                </a:cxn>
                <a:cxn ang="0">
                  <a:pos x="921" y="233"/>
                </a:cxn>
                <a:cxn ang="0">
                  <a:pos x="828" y="271"/>
                </a:cxn>
                <a:cxn ang="0">
                  <a:pos x="706" y="148"/>
                </a:cxn>
                <a:cxn ang="0">
                  <a:pos x="744" y="56"/>
                </a:cxn>
                <a:cxn ang="0">
                  <a:pos x="614" y="1"/>
                </a:cxn>
                <a:cxn ang="0">
                  <a:pos x="575" y="93"/>
                </a:cxn>
                <a:cxn ang="0">
                  <a:pos x="402" y="93"/>
                </a:cxn>
                <a:cxn ang="0">
                  <a:pos x="364" y="0"/>
                </a:cxn>
                <a:cxn ang="0">
                  <a:pos x="233" y="54"/>
                </a:cxn>
                <a:cxn ang="0">
                  <a:pos x="271" y="146"/>
                </a:cxn>
                <a:cxn ang="0">
                  <a:pos x="148" y="269"/>
                </a:cxn>
                <a:cxn ang="0">
                  <a:pos x="55" y="230"/>
                </a:cxn>
                <a:cxn ang="0">
                  <a:pos x="1" y="361"/>
                </a:cxn>
                <a:cxn ang="0">
                  <a:pos x="93" y="399"/>
                </a:cxn>
                <a:cxn ang="0">
                  <a:pos x="93" y="573"/>
                </a:cxn>
                <a:cxn ang="0">
                  <a:pos x="0" y="611"/>
                </a:cxn>
                <a:cxn ang="0">
                  <a:pos x="54" y="742"/>
                </a:cxn>
                <a:cxn ang="0">
                  <a:pos x="146" y="704"/>
                </a:cxn>
                <a:cxn ang="0">
                  <a:pos x="269" y="827"/>
                </a:cxn>
                <a:cxn ang="0">
                  <a:pos x="230" y="919"/>
                </a:cxn>
                <a:cxn ang="0">
                  <a:pos x="361" y="973"/>
                </a:cxn>
                <a:cxn ang="0">
                  <a:pos x="399" y="881"/>
                </a:cxn>
                <a:cxn ang="0">
                  <a:pos x="573" y="882"/>
                </a:cxn>
                <a:cxn ang="0">
                  <a:pos x="611" y="974"/>
                </a:cxn>
              </a:cxnLst>
              <a:rect l="0" t="0" r="r" b="b"/>
              <a:pathLst>
                <a:path w="974" h="974">
                  <a:moveTo>
                    <a:pt x="305" y="562"/>
                  </a:moveTo>
                  <a:lnTo>
                    <a:pt x="305" y="562"/>
                  </a:lnTo>
                  <a:lnTo>
                    <a:pt x="305" y="411"/>
                  </a:lnTo>
                  <a:lnTo>
                    <a:pt x="412" y="305"/>
                  </a:lnTo>
                  <a:lnTo>
                    <a:pt x="563" y="305"/>
                  </a:lnTo>
                  <a:lnTo>
                    <a:pt x="670" y="412"/>
                  </a:lnTo>
                  <a:lnTo>
                    <a:pt x="669" y="563"/>
                  </a:lnTo>
                  <a:lnTo>
                    <a:pt x="562" y="670"/>
                  </a:lnTo>
                  <a:lnTo>
                    <a:pt x="411" y="669"/>
                  </a:lnTo>
                  <a:lnTo>
                    <a:pt x="305" y="562"/>
                  </a:lnTo>
                  <a:close/>
                  <a:moveTo>
                    <a:pt x="611" y="974"/>
                  </a:moveTo>
                  <a:lnTo>
                    <a:pt x="611" y="974"/>
                  </a:lnTo>
                  <a:lnTo>
                    <a:pt x="742" y="920"/>
                  </a:lnTo>
                  <a:lnTo>
                    <a:pt x="704" y="828"/>
                  </a:lnTo>
                  <a:lnTo>
                    <a:pt x="827" y="706"/>
                  </a:lnTo>
                  <a:lnTo>
                    <a:pt x="919" y="744"/>
                  </a:lnTo>
                  <a:lnTo>
                    <a:pt x="974" y="614"/>
                  </a:lnTo>
                  <a:lnTo>
                    <a:pt x="881" y="575"/>
                  </a:lnTo>
                  <a:lnTo>
                    <a:pt x="882" y="402"/>
                  </a:lnTo>
                  <a:lnTo>
                    <a:pt x="974" y="364"/>
                  </a:lnTo>
                  <a:lnTo>
                    <a:pt x="921" y="233"/>
                  </a:lnTo>
                  <a:lnTo>
                    <a:pt x="828" y="271"/>
                  </a:lnTo>
                  <a:lnTo>
                    <a:pt x="706" y="148"/>
                  </a:lnTo>
                  <a:lnTo>
                    <a:pt x="744" y="56"/>
                  </a:lnTo>
                  <a:lnTo>
                    <a:pt x="614" y="1"/>
                  </a:lnTo>
                  <a:lnTo>
                    <a:pt x="575" y="93"/>
                  </a:lnTo>
                  <a:lnTo>
                    <a:pt x="402" y="93"/>
                  </a:lnTo>
                  <a:lnTo>
                    <a:pt x="364" y="0"/>
                  </a:lnTo>
                  <a:lnTo>
                    <a:pt x="233" y="54"/>
                  </a:lnTo>
                  <a:lnTo>
                    <a:pt x="271" y="146"/>
                  </a:lnTo>
                  <a:lnTo>
                    <a:pt x="148" y="269"/>
                  </a:lnTo>
                  <a:lnTo>
                    <a:pt x="55" y="230"/>
                  </a:lnTo>
                  <a:lnTo>
                    <a:pt x="1" y="361"/>
                  </a:lnTo>
                  <a:lnTo>
                    <a:pt x="93" y="399"/>
                  </a:lnTo>
                  <a:lnTo>
                    <a:pt x="93" y="573"/>
                  </a:lnTo>
                  <a:lnTo>
                    <a:pt x="0" y="611"/>
                  </a:lnTo>
                  <a:lnTo>
                    <a:pt x="54" y="742"/>
                  </a:lnTo>
                  <a:lnTo>
                    <a:pt x="146" y="704"/>
                  </a:lnTo>
                  <a:lnTo>
                    <a:pt x="269" y="827"/>
                  </a:lnTo>
                  <a:lnTo>
                    <a:pt x="230" y="919"/>
                  </a:lnTo>
                  <a:lnTo>
                    <a:pt x="361" y="973"/>
                  </a:lnTo>
                  <a:lnTo>
                    <a:pt x="399" y="881"/>
                  </a:lnTo>
                  <a:lnTo>
                    <a:pt x="573" y="882"/>
                  </a:lnTo>
                  <a:lnTo>
                    <a:pt x="611" y="974"/>
                  </a:lnTo>
                  <a:close/>
                </a:path>
              </a:pathLst>
            </a:custGeom>
            <a:solidFill>
              <a:srgbClr val="D9D9D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it-IT"/>
            </a:p>
          </p:txBody>
        </p:sp>
        <p:sp>
          <p:nvSpPr>
            <p:cNvPr id="2059" name="Freeform 11"/>
            <p:cNvSpPr>
              <a:spLocks noEditPoints="1"/>
            </p:cNvSpPr>
            <p:nvPr/>
          </p:nvSpPr>
          <p:spPr bwMode="auto">
            <a:xfrm>
              <a:off x="467" y="2667"/>
              <a:ext cx="342" cy="342"/>
            </a:xfrm>
            <a:custGeom>
              <a:avLst/>
              <a:gdLst/>
              <a:ahLst/>
              <a:cxnLst>
                <a:cxn ang="0">
                  <a:pos x="301" y="499"/>
                </a:cxn>
                <a:cxn ang="0">
                  <a:pos x="301" y="499"/>
                </a:cxn>
                <a:cxn ang="0">
                  <a:pos x="358" y="359"/>
                </a:cxn>
                <a:cxn ang="0">
                  <a:pos x="497" y="301"/>
                </a:cxn>
                <a:cxn ang="0">
                  <a:pos x="637" y="358"/>
                </a:cxn>
                <a:cxn ang="0">
                  <a:pos x="695" y="497"/>
                </a:cxn>
                <a:cxn ang="0">
                  <a:pos x="638" y="637"/>
                </a:cxn>
                <a:cxn ang="0">
                  <a:pos x="498" y="695"/>
                </a:cxn>
                <a:cxn ang="0">
                  <a:pos x="359" y="638"/>
                </a:cxn>
                <a:cxn ang="0">
                  <a:pos x="301" y="499"/>
                </a:cxn>
                <a:cxn ang="0">
                  <a:pos x="429" y="996"/>
                </a:cxn>
                <a:cxn ang="0">
                  <a:pos x="429" y="996"/>
                </a:cxn>
                <a:cxn ang="0">
                  <a:pos x="570" y="995"/>
                </a:cxn>
                <a:cxn ang="0">
                  <a:pos x="570" y="895"/>
                </a:cxn>
                <a:cxn ang="0">
                  <a:pos x="730" y="828"/>
                </a:cxn>
                <a:cxn ang="0">
                  <a:pos x="801" y="899"/>
                </a:cxn>
                <a:cxn ang="0">
                  <a:pos x="900" y="799"/>
                </a:cxn>
                <a:cxn ang="0">
                  <a:pos x="830" y="728"/>
                </a:cxn>
                <a:cxn ang="0">
                  <a:pos x="896" y="568"/>
                </a:cxn>
                <a:cxn ang="0">
                  <a:pos x="996" y="567"/>
                </a:cxn>
                <a:cxn ang="0">
                  <a:pos x="995" y="426"/>
                </a:cxn>
                <a:cxn ang="0">
                  <a:pos x="895" y="426"/>
                </a:cxn>
                <a:cxn ang="0">
                  <a:pos x="828" y="266"/>
                </a:cxn>
                <a:cxn ang="0">
                  <a:pos x="899" y="195"/>
                </a:cxn>
                <a:cxn ang="0">
                  <a:pos x="799" y="96"/>
                </a:cxn>
                <a:cxn ang="0">
                  <a:pos x="728" y="166"/>
                </a:cxn>
                <a:cxn ang="0">
                  <a:pos x="567" y="100"/>
                </a:cxn>
                <a:cxn ang="0">
                  <a:pos x="567" y="0"/>
                </a:cxn>
                <a:cxn ang="0">
                  <a:pos x="426" y="1"/>
                </a:cxn>
                <a:cxn ang="0">
                  <a:pos x="426" y="101"/>
                </a:cxn>
                <a:cxn ang="0">
                  <a:pos x="266" y="168"/>
                </a:cxn>
                <a:cxn ang="0">
                  <a:pos x="195" y="97"/>
                </a:cxn>
                <a:cxn ang="0">
                  <a:pos x="95" y="197"/>
                </a:cxn>
                <a:cxn ang="0">
                  <a:pos x="166" y="268"/>
                </a:cxn>
                <a:cxn ang="0">
                  <a:pos x="100" y="429"/>
                </a:cxn>
                <a:cxn ang="0">
                  <a:pos x="0" y="429"/>
                </a:cxn>
                <a:cxn ang="0">
                  <a:pos x="1" y="570"/>
                </a:cxn>
                <a:cxn ang="0">
                  <a:pos x="101" y="570"/>
                </a:cxn>
                <a:cxn ang="0">
                  <a:pos x="167" y="730"/>
                </a:cxn>
                <a:cxn ang="0">
                  <a:pos x="97" y="801"/>
                </a:cxn>
                <a:cxn ang="0">
                  <a:pos x="197" y="901"/>
                </a:cxn>
                <a:cxn ang="0">
                  <a:pos x="268" y="830"/>
                </a:cxn>
                <a:cxn ang="0">
                  <a:pos x="428" y="896"/>
                </a:cxn>
                <a:cxn ang="0">
                  <a:pos x="429" y="996"/>
                </a:cxn>
              </a:cxnLst>
              <a:rect l="0" t="0" r="r" b="b"/>
              <a:pathLst>
                <a:path w="996" h="996">
                  <a:moveTo>
                    <a:pt x="301" y="499"/>
                  </a:moveTo>
                  <a:lnTo>
                    <a:pt x="301" y="499"/>
                  </a:lnTo>
                  <a:lnTo>
                    <a:pt x="358" y="359"/>
                  </a:lnTo>
                  <a:lnTo>
                    <a:pt x="497" y="301"/>
                  </a:lnTo>
                  <a:lnTo>
                    <a:pt x="637" y="358"/>
                  </a:lnTo>
                  <a:lnTo>
                    <a:pt x="695" y="497"/>
                  </a:lnTo>
                  <a:lnTo>
                    <a:pt x="638" y="637"/>
                  </a:lnTo>
                  <a:lnTo>
                    <a:pt x="498" y="695"/>
                  </a:lnTo>
                  <a:lnTo>
                    <a:pt x="359" y="638"/>
                  </a:lnTo>
                  <a:lnTo>
                    <a:pt x="301" y="499"/>
                  </a:lnTo>
                  <a:close/>
                  <a:moveTo>
                    <a:pt x="429" y="996"/>
                  </a:moveTo>
                  <a:lnTo>
                    <a:pt x="429" y="996"/>
                  </a:lnTo>
                  <a:lnTo>
                    <a:pt x="570" y="995"/>
                  </a:lnTo>
                  <a:lnTo>
                    <a:pt x="570" y="895"/>
                  </a:lnTo>
                  <a:lnTo>
                    <a:pt x="730" y="828"/>
                  </a:lnTo>
                  <a:lnTo>
                    <a:pt x="801" y="899"/>
                  </a:lnTo>
                  <a:lnTo>
                    <a:pt x="900" y="799"/>
                  </a:lnTo>
                  <a:lnTo>
                    <a:pt x="830" y="728"/>
                  </a:lnTo>
                  <a:lnTo>
                    <a:pt x="896" y="568"/>
                  </a:lnTo>
                  <a:lnTo>
                    <a:pt x="996" y="567"/>
                  </a:lnTo>
                  <a:lnTo>
                    <a:pt x="995" y="426"/>
                  </a:lnTo>
                  <a:lnTo>
                    <a:pt x="895" y="426"/>
                  </a:lnTo>
                  <a:lnTo>
                    <a:pt x="828" y="266"/>
                  </a:lnTo>
                  <a:lnTo>
                    <a:pt x="899" y="195"/>
                  </a:lnTo>
                  <a:lnTo>
                    <a:pt x="799" y="96"/>
                  </a:lnTo>
                  <a:lnTo>
                    <a:pt x="728" y="166"/>
                  </a:lnTo>
                  <a:lnTo>
                    <a:pt x="567" y="100"/>
                  </a:lnTo>
                  <a:lnTo>
                    <a:pt x="567" y="0"/>
                  </a:lnTo>
                  <a:lnTo>
                    <a:pt x="426" y="1"/>
                  </a:lnTo>
                  <a:lnTo>
                    <a:pt x="426" y="101"/>
                  </a:lnTo>
                  <a:lnTo>
                    <a:pt x="266" y="168"/>
                  </a:lnTo>
                  <a:lnTo>
                    <a:pt x="195" y="97"/>
                  </a:lnTo>
                  <a:lnTo>
                    <a:pt x="95" y="197"/>
                  </a:lnTo>
                  <a:lnTo>
                    <a:pt x="166" y="268"/>
                  </a:lnTo>
                  <a:lnTo>
                    <a:pt x="100" y="429"/>
                  </a:lnTo>
                  <a:lnTo>
                    <a:pt x="0" y="429"/>
                  </a:lnTo>
                  <a:lnTo>
                    <a:pt x="1" y="570"/>
                  </a:lnTo>
                  <a:lnTo>
                    <a:pt x="101" y="570"/>
                  </a:lnTo>
                  <a:lnTo>
                    <a:pt x="167" y="730"/>
                  </a:lnTo>
                  <a:lnTo>
                    <a:pt x="97" y="801"/>
                  </a:lnTo>
                  <a:lnTo>
                    <a:pt x="197" y="901"/>
                  </a:lnTo>
                  <a:lnTo>
                    <a:pt x="268" y="830"/>
                  </a:lnTo>
                  <a:lnTo>
                    <a:pt x="428" y="896"/>
                  </a:lnTo>
                  <a:lnTo>
                    <a:pt x="429" y="996"/>
                  </a:lnTo>
                  <a:close/>
                </a:path>
              </a:pathLst>
            </a:custGeom>
            <a:solidFill>
              <a:srgbClr val="D9D9D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it-IT"/>
            </a:p>
          </p:txBody>
        </p:sp>
        <p:sp>
          <p:nvSpPr>
            <p:cNvPr id="2060" name="Freeform 12"/>
            <p:cNvSpPr>
              <a:spLocks/>
            </p:cNvSpPr>
            <p:nvPr/>
          </p:nvSpPr>
          <p:spPr bwMode="auto">
            <a:xfrm>
              <a:off x="483" y="2827"/>
              <a:ext cx="71" cy="48"/>
            </a:xfrm>
            <a:custGeom>
              <a:avLst/>
              <a:gdLst/>
              <a:ahLst/>
              <a:cxnLst>
                <a:cxn ang="0">
                  <a:pos x="207" y="142"/>
                </a:cxn>
                <a:cxn ang="0">
                  <a:pos x="207" y="142"/>
                </a:cxn>
                <a:cxn ang="0">
                  <a:pos x="104" y="0"/>
                </a:cxn>
                <a:cxn ang="0">
                  <a:pos x="0" y="142"/>
                </a:cxn>
              </a:cxnLst>
              <a:rect l="0" t="0" r="r" b="b"/>
              <a:pathLst>
                <a:path w="207" h="142">
                  <a:moveTo>
                    <a:pt x="207" y="142"/>
                  </a:moveTo>
                  <a:lnTo>
                    <a:pt x="207" y="142"/>
                  </a:lnTo>
                  <a:lnTo>
                    <a:pt x="104" y="0"/>
                  </a:lnTo>
                  <a:lnTo>
                    <a:pt x="0" y="142"/>
                  </a:lnTo>
                </a:path>
              </a:pathLst>
            </a:custGeom>
            <a:solidFill>
              <a:srgbClr val="005B6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it-IT"/>
            </a:p>
          </p:txBody>
        </p:sp>
        <p:sp>
          <p:nvSpPr>
            <p:cNvPr id="2061" name="Freeform 13"/>
            <p:cNvSpPr>
              <a:spLocks noEditPoints="1"/>
            </p:cNvSpPr>
            <p:nvPr/>
          </p:nvSpPr>
          <p:spPr bwMode="auto">
            <a:xfrm>
              <a:off x="246" y="2718"/>
              <a:ext cx="308" cy="291"/>
            </a:xfrm>
            <a:custGeom>
              <a:avLst/>
              <a:gdLst/>
              <a:ahLst/>
              <a:cxnLst>
                <a:cxn ang="0">
                  <a:pos x="424" y="751"/>
                </a:cxn>
                <a:cxn ang="0">
                  <a:pos x="424" y="751"/>
                </a:cxn>
                <a:cxn ang="0">
                  <a:pos x="98" y="424"/>
                </a:cxn>
                <a:cxn ang="0">
                  <a:pos x="424" y="98"/>
                </a:cxn>
                <a:cxn ang="0">
                  <a:pos x="748" y="382"/>
                </a:cxn>
                <a:cxn ang="0">
                  <a:pos x="692" y="458"/>
                </a:cxn>
                <a:cxn ang="0">
                  <a:pos x="749" y="458"/>
                </a:cxn>
                <a:cxn ang="0">
                  <a:pos x="424" y="751"/>
                </a:cxn>
                <a:cxn ang="0">
                  <a:pos x="899" y="458"/>
                </a:cxn>
                <a:cxn ang="0">
                  <a:pos x="899" y="458"/>
                </a:cxn>
                <a:cxn ang="0">
                  <a:pos x="847" y="388"/>
                </a:cxn>
                <a:cxn ang="0">
                  <a:pos x="424" y="0"/>
                </a:cxn>
                <a:cxn ang="0">
                  <a:pos x="0" y="424"/>
                </a:cxn>
                <a:cxn ang="0">
                  <a:pos x="424" y="849"/>
                </a:cxn>
                <a:cxn ang="0">
                  <a:pos x="847" y="458"/>
                </a:cxn>
                <a:cxn ang="0">
                  <a:pos x="899" y="458"/>
                </a:cxn>
              </a:cxnLst>
              <a:rect l="0" t="0" r="r" b="b"/>
              <a:pathLst>
                <a:path w="899" h="849">
                  <a:moveTo>
                    <a:pt x="424" y="751"/>
                  </a:moveTo>
                  <a:lnTo>
                    <a:pt x="424" y="751"/>
                  </a:lnTo>
                  <a:cubicBezTo>
                    <a:pt x="244" y="751"/>
                    <a:pt x="98" y="605"/>
                    <a:pt x="98" y="424"/>
                  </a:cubicBezTo>
                  <a:cubicBezTo>
                    <a:pt x="98" y="244"/>
                    <a:pt x="244" y="98"/>
                    <a:pt x="424" y="98"/>
                  </a:cubicBezTo>
                  <a:cubicBezTo>
                    <a:pt x="590" y="98"/>
                    <a:pt x="727" y="222"/>
                    <a:pt x="748" y="382"/>
                  </a:cubicBezTo>
                  <a:lnTo>
                    <a:pt x="692" y="458"/>
                  </a:lnTo>
                  <a:lnTo>
                    <a:pt x="749" y="458"/>
                  </a:lnTo>
                  <a:cubicBezTo>
                    <a:pt x="732" y="623"/>
                    <a:pt x="593" y="751"/>
                    <a:pt x="424" y="751"/>
                  </a:cubicBezTo>
                  <a:close/>
                  <a:moveTo>
                    <a:pt x="899" y="458"/>
                  </a:moveTo>
                  <a:lnTo>
                    <a:pt x="899" y="458"/>
                  </a:lnTo>
                  <a:lnTo>
                    <a:pt x="847" y="388"/>
                  </a:lnTo>
                  <a:cubicBezTo>
                    <a:pt x="828" y="170"/>
                    <a:pt x="646" y="0"/>
                    <a:pt x="424" y="0"/>
                  </a:cubicBezTo>
                  <a:cubicBezTo>
                    <a:pt x="190" y="0"/>
                    <a:pt x="0" y="190"/>
                    <a:pt x="0" y="424"/>
                  </a:cubicBezTo>
                  <a:cubicBezTo>
                    <a:pt x="0" y="659"/>
                    <a:pt x="190" y="849"/>
                    <a:pt x="424" y="849"/>
                  </a:cubicBezTo>
                  <a:cubicBezTo>
                    <a:pt x="647" y="849"/>
                    <a:pt x="830" y="677"/>
                    <a:pt x="847" y="458"/>
                  </a:cubicBezTo>
                  <a:lnTo>
                    <a:pt x="899" y="458"/>
                  </a:lnTo>
                  <a:close/>
                </a:path>
              </a:pathLst>
            </a:custGeom>
            <a:solidFill>
              <a:schemeClr val="tx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it-IT"/>
            </a:p>
          </p:txBody>
        </p:sp>
        <p:sp>
          <p:nvSpPr>
            <p:cNvPr id="2062" name="Freeform 14"/>
            <p:cNvSpPr>
              <a:spLocks/>
            </p:cNvSpPr>
            <p:nvPr/>
          </p:nvSpPr>
          <p:spPr bwMode="auto">
            <a:xfrm>
              <a:off x="480" y="2823"/>
              <a:ext cx="77" cy="52"/>
            </a:xfrm>
            <a:custGeom>
              <a:avLst/>
              <a:gdLst/>
              <a:ahLst/>
              <a:cxnLst>
                <a:cxn ang="0">
                  <a:pos x="113" y="0"/>
                </a:cxn>
                <a:cxn ang="0">
                  <a:pos x="113" y="0"/>
                </a:cxn>
                <a:cxn ang="0">
                  <a:pos x="0" y="152"/>
                </a:cxn>
                <a:cxn ang="0">
                  <a:pos x="17" y="152"/>
                </a:cxn>
                <a:cxn ang="0">
                  <a:pos x="113" y="21"/>
                </a:cxn>
                <a:cxn ang="0">
                  <a:pos x="207" y="152"/>
                </a:cxn>
                <a:cxn ang="0">
                  <a:pos x="223" y="152"/>
                </a:cxn>
                <a:cxn ang="0">
                  <a:pos x="113" y="0"/>
                </a:cxn>
              </a:cxnLst>
              <a:rect l="0" t="0" r="r" b="b"/>
              <a:pathLst>
                <a:path w="223" h="152">
                  <a:moveTo>
                    <a:pt x="113" y="0"/>
                  </a:moveTo>
                  <a:lnTo>
                    <a:pt x="113" y="0"/>
                  </a:lnTo>
                  <a:lnTo>
                    <a:pt x="0" y="152"/>
                  </a:lnTo>
                  <a:lnTo>
                    <a:pt x="17" y="152"/>
                  </a:lnTo>
                  <a:lnTo>
                    <a:pt x="113" y="21"/>
                  </a:lnTo>
                  <a:lnTo>
                    <a:pt x="207" y="152"/>
                  </a:lnTo>
                  <a:lnTo>
                    <a:pt x="223" y="152"/>
                  </a:lnTo>
                  <a:lnTo>
                    <a:pt x="113"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it-IT"/>
            </a:p>
          </p:txBody>
        </p:sp>
      </p:grpSp>
      <p:grpSp>
        <p:nvGrpSpPr>
          <p:cNvPr id="2065" name="Group 17"/>
          <p:cNvGrpSpPr>
            <a:grpSpLocks noChangeAspect="1"/>
          </p:cNvGrpSpPr>
          <p:nvPr/>
        </p:nvGrpSpPr>
        <p:grpSpPr bwMode="auto">
          <a:xfrm>
            <a:off x="292100" y="2897188"/>
            <a:ext cx="1058863" cy="760412"/>
            <a:chOff x="184" y="1825"/>
            <a:chExt cx="667" cy="479"/>
          </a:xfrm>
        </p:grpSpPr>
        <p:sp>
          <p:nvSpPr>
            <p:cNvPr id="2064" name="AutoShape 16"/>
            <p:cNvSpPr>
              <a:spLocks noChangeAspect="1" noChangeArrowheads="1" noTextEdit="1"/>
            </p:cNvSpPr>
            <p:nvPr/>
          </p:nvSpPr>
          <p:spPr bwMode="auto">
            <a:xfrm>
              <a:off x="184" y="1825"/>
              <a:ext cx="667" cy="479"/>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it-IT"/>
            </a:p>
          </p:txBody>
        </p:sp>
        <p:sp>
          <p:nvSpPr>
            <p:cNvPr id="2066" name="Freeform 18"/>
            <p:cNvSpPr>
              <a:spLocks/>
            </p:cNvSpPr>
            <p:nvPr/>
          </p:nvSpPr>
          <p:spPr bwMode="auto">
            <a:xfrm>
              <a:off x="184" y="1887"/>
              <a:ext cx="423" cy="352"/>
            </a:xfrm>
            <a:custGeom>
              <a:avLst/>
              <a:gdLst/>
              <a:ahLst/>
              <a:cxnLst>
                <a:cxn ang="0">
                  <a:pos x="1079" y="60"/>
                </a:cxn>
                <a:cxn ang="0">
                  <a:pos x="1079" y="60"/>
                </a:cxn>
                <a:cxn ang="0">
                  <a:pos x="769" y="60"/>
                </a:cxn>
                <a:cxn ang="0">
                  <a:pos x="769" y="0"/>
                </a:cxn>
                <a:cxn ang="0">
                  <a:pos x="749" y="0"/>
                </a:cxn>
                <a:cxn ang="0">
                  <a:pos x="749" y="60"/>
                </a:cxn>
                <a:cxn ang="0">
                  <a:pos x="692" y="60"/>
                </a:cxn>
                <a:cxn ang="0">
                  <a:pos x="692" y="0"/>
                </a:cxn>
                <a:cxn ang="0">
                  <a:pos x="672" y="0"/>
                </a:cxn>
                <a:cxn ang="0">
                  <a:pos x="672" y="60"/>
                </a:cxn>
                <a:cxn ang="0">
                  <a:pos x="464" y="60"/>
                </a:cxn>
                <a:cxn ang="0">
                  <a:pos x="464" y="0"/>
                </a:cxn>
                <a:cxn ang="0">
                  <a:pos x="444" y="0"/>
                </a:cxn>
                <a:cxn ang="0">
                  <a:pos x="444" y="60"/>
                </a:cxn>
                <a:cxn ang="0">
                  <a:pos x="387" y="60"/>
                </a:cxn>
                <a:cxn ang="0">
                  <a:pos x="387" y="0"/>
                </a:cxn>
                <a:cxn ang="0">
                  <a:pos x="367" y="0"/>
                </a:cxn>
                <a:cxn ang="0">
                  <a:pos x="367" y="60"/>
                </a:cxn>
                <a:cxn ang="0">
                  <a:pos x="59" y="60"/>
                </a:cxn>
                <a:cxn ang="0">
                  <a:pos x="0" y="119"/>
                </a:cxn>
                <a:cxn ang="0">
                  <a:pos x="0" y="878"/>
                </a:cxn>
                <a:cxn ang="0">
                  <a:pos x="59" y="937"/>
                </a:cxn>
                <a:cxn ang="0">
                  <a:pos x="1079" y="937"/>
                </a:cxn>
                <a:cxn ang="0">
                  <a:pos x="1138" y="878"/>
                </a:cxn>
                <a:cxn ang="0">
                  <a:pos x="1138" y="119"/>
                </a:cxn>
                <a:cxn ang="0">
                  <a:pos x="1079" y="60"/>
                </a:cxn>
              </a:cxnLst>
              <a:rect l="0" t="0" r="r" b="b"/>
              <a:pathLst>
                <a:path w="1138" h="937">
                  <a:moveTo>
                    <a:pt x="1079" y="60"/>
                  </a:moveTo>
                  <a:lnTo>
                    <a:pt x="1079" y="60"/>
                  </a:lnTo>
                  <a:lnTo>
                    <a:pt x="769" y="60"/>
                  </a:lnTo>
                  <a:lnTo>
                    <a:pt x="769" y="0"/>
                  </a:lnTo>
                  <a:lnTo>
                    <a:pt x="749" y="0"/>
                  </a:lnTo>
                  <a:lnTo>
                    <a:pt x="749" y="60"/>
                  </a:lnTo>
                  <a:lnTo>
                    <a:pt x="692" y="60"/>
                  </a:lnTo>
                  <a:lnTo>
                    <a:pt x="692" y="0"/>
                  </a:lnTo>
                  <a:lnTo>
                    <a:pt x="672" y="0"/>
                  </a:lnTo>
                  <a:lnTo>
                    <a:pt x="672" y="60"/>
                  </a:lnTo>
                  <a:lnTo>
                    <a:pt x="464" y="60"/>
                  </a:lnTo>
                  <a:lnTo>
                    <a:pt x="464" y="0"/>
                  </a:lnTo>
                  <a:lnTo>
                    <a:pt x="444" y="0"/>
                  </a:lnTo>
                  <a:lnTo>
                    <a:pt x="444" y="60"/>
                  </a:lnTo>
                  <a:lnTo>
                    <a:pt x="387" y="60"/>
                  </a:lnTo>
                  <a:lnTo>
                    <a:pt x="387" y="0"/>
                  </a:lnTo>
                  <a:lnTo>
                    <a:pt x="367" y="0"/>
                  </a:lnTo>
                  <a:lnTo>
                    <a:pt x="367" y="60"/>
                  </a:lnTo>
                  <a:lnTo>
                    <a:pt x="59" y="60"/>
                  </a:lnTo>
                  <a:cubicBezTo>
                    <a:pt x="26" y="60"/>
                    <a:pt x="0" y="87"/>
                    <a:pt x="0" y="119"/>
                  </a:cubicBezTo>
                  <a:lnTo>
                    <a:pt x="0" y="878"/>
                  </a:lnTo>
                  <a:cubicBezTo>
                    <a:pt x="0" y="911"/>
                    <a:pt x="26" y="937"/>
                    <a:pt x="59" y="937"/>
                  </a:cubicBezTo>
                  <a:lnTo>
                    <a:pt x="1079" y="937"/>
                  </a:lnTo>
                  <a:cubicBezTo>
                    <a:pt x="1112" y="937"/>
                    <a:pt x="1138" y="911"/>
                    <a:pt x="1138" y="878"/>
                  </a:cubicBezTo>
                  <a:lnTo>
                    <a:pt x="1138" y="119"/>
                  </a:lnTo>
                  <a:cubicBezTo>
                    <a:pt x="1138" y="87"/>
                    <a:pt x="1112" y="60"/>
                    <a:pt x="1079" y="60"/>
                  </a:cubicBezTo>
                  <a:close/>
                </a:path>
              </a:pathLst>
            </a:custGeom>
            <a:solidFill>
              <a:srgbClr val="D0D2D3"/>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it-IT"/>
            </a:p>
          </p:txBody>
        </p:sp>
        <p:sp>
          <p:nvSpPr>
            <p:cNvPr id="2067" name="Freeform 19"/>
            <p:cNvSpPr>
              <a:spLocks/>
            </p:cNvSpPr>
            <p:nvPr/>
          </p:nvSpPr>
          <p:spPr bwMode="auto">
            <a:xfrm>
              <a:off x="328" y="1823"/>
              <a:ext cx="134" cy="74"/>
            </a:xfrm>
            <a:custGeom>
              <a:avLst/>
              <a:gdLst/>
              <a:ahLst/>
              <a:cxnLst>
                <a:cxn ang="0">
                  <a:pos x="57" y="197"/>
                </a:cxn>
                <a:cxn ang="0">
                  <a:pos x="57" y="197"/>
                </a:cxn>
                <a:cxn ang="0">
                  <a:pos x="57" y="93"/>
                </a:cxn>
                <a:cxn ang="0">
                  <a:pos x="101" y="48"/>
                </a:cxn>
                <a:cxn ang="0">
                  <a:pos x="260" y="48"/>
                </a:cxn>
                <a:cxn ang="0">
                  <a:pos x="305" y="93"/>
                </a:cxn>
                <a:cxn ang="0">
                  <a:pos x="305" y="197"/>
                </a:cxn>
                <a:cxn ang="0">
                  <a:pos x="362" y="197"/>
                </a:cxn>
                <a:cxn ang="0">
                  <a:pos x="362" y="77"/>
                </a:cxn>
                <a:cxn ang="0">
                  <a:pos x="284" y="0"/>
                </a:cxn>
                <a:cxn ang="0">
                  <a:pos x="78" y="0"/>
                </a:cxn>
                <a:cxn ang="0">
                  <a:pos x="0" y="77"/>
                </a:cxn>
                <a:cxn ang="0">
                  <a:pos x="0" y="197"/>
                </a:cxn>
                <a:cxn ang="0">
                  <a:pos x="57" y="197"/>
                </a:cxn>
              </a:cxnLst>
              <a:rect l="0" t="0" r="r" b="b"/>
              <a:pathLst>
                <a:path w="362" h="197">
                  <a:moveTo>
                    <a:pt x="57" y="197"/>
                  </a:moveTo>
                  <a:lnTo>
                    <a:pt x="57" y="197"/>
                  </a:lnTo>
                  <a:lnTo>
                    <a:pt x="57" y="93"/>
                  </a:lnTo>
                  <a:cubicBezTo>
                    <a:pt x="57" y="68"/>
                    <a:pt x="77" y="48"/>
                    <a:pt x="101" y="48"/>
                  </a:cubicBezTo>
                  <a:lnTo>
                    <a:pt x="260" y="48"/>
                  </a:lnTo>
                  <a:cubicBezTo>
                    <a:pt x="285" y="48"/>
                    <a:pt x="305" y="68"/>
                    <a:pt x="305" y="93"/>
                  </a:cubicBezTo>
                  <a:lnTo>
                    <a:pt x="305" y="197"/>
                  </a:lnTo>
                  <a:lnTo>
                    <a:pt x="362" y="197"/>
                  </a:lnTo>
                  <a:lnTo>
                    <a:pt x="362" y="77"/>
                  </a:lnTo>
                  <a:cubicBezTo>
                    <a:pt x="362" y="34"/>
                    <a:pt x="327" y="0"/>
                    <a:pt x="284" y="0"/>
                  </a:cubicBezTo>
                  <a:lnTo>
                    <a:pt x="78" y="0"/>
                  </a:lnTo>
                  <a:cubicBezTo>
                    <a:pt x="35" y="0"/>
                    <a:pt x="0" y="34"/>
                    <a:pt x="0" y="77"/>
                  </a:cubicBezTo>
                  <a:lnTo>
                    <a:pt x="0" y="197"/>
                  </a:lnTo>
                  <a:lnTo>
                    <a:pt x="57" y="197"/>
                  </a:lnTo>
                  <a:close/>
                </a:path>
              </a:pathLst>
            </a:custGeom>
            <a:solidFill>
              <a:srgbClr val="D0D2D3"/>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it-IT"/>
            </a:p>
          </p:txBody>
        </p:sp>
        <p:sp>
          <p:nvSpPr>
            <p:cNvPr id="2068" name="Freeform 20"/>
            <p:cNvSpPr>
              <a:spLocks/>
            </p:cNvSpPr>
            <p:nvPr/>
          </p:nvSpPr>
          <p:spPr bwMode="auto">
            <a:xfrm>
              <a:off x="353" y="2163"/>
              <a:ext cx="94" cy="144"/>
            </a:xfrm>
            <a:custGeom>
              <a:avLst/>
              <a:gdLst/>
              <a:ahLst/>
              <a:cxnLst>
                <a:cxn ang="0">
                  <a:pos x="124" y="0"/>
                </a:cxn>
                <a:cxn ang="0">
                  <a:pos x="124" y="0"/>
                </a:cxn>
                <a:cxn ang="0">
                  <a:pos x="0" y="385"/>
                </a:cxn>
                <a:cxn ang="0">
                  <a:pos x="156" y="385"/>
                </a:cxn>
                <a:cxn ang="0">
                  <a:pos x="252" y="90"/>
                </a:cxn>
                <a:cxn ang="0">
                  <a:pos x="124" y="0"/>
                </a:cxn>
              </a:cxnLst>
              <a:rect l="0" t="0" r="r" b="b"/>
              <a:pathLst>
                <a:path w="252" h="385">
                  <a:moveTo>
                    <a:pt x="124" y="0"/>
                  </a:moveTo>
                  <a:lnTo>
                    <a:pt x="124" y="0"/>
                  </a:lnTo>
                  <a:cubicBezTo>
                    <a:pt x="47" y="109"/>
                    <a:pt x="1" y="242"/>
                    <a:pt x="0" y="385"/>
                  </a:cubicBezTo>
                  <a:lnTo>
                    <a:pt x="156" y="385"/>
                  </a:lnTo>
                  <a:cubicBezTo>
                    <a:pt x="157" y="275"/>
                    <a:pt x="192" y="173"/>
                    <a:pt x="252" y="90"/>
                  </a:cubicBezTo>
                  <a:lnTo>
                    <a:pt x="124" y="0"/>
                  </a:lnTo>
                  <a:close/>
                </a:path>
              </a:pathLst>
            </a:custGeom>
            <a:solidFill>
              <a:schemeClr val="tx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it-IT"/>
            </a:p>
          </p:txBody>
        </p:sp>
        <p:sp>
          <p:nvSpPr>
            <p:cNvPr id="2069" name="Freeform 21"/>
            <p:cNvSpPr>
              <a:spLocks/>
            </p:cNvSpPr>
            <p:nvPr/>
          </p:nvSpPr>
          <p:spPr bwMode="auto">
            <a:xfrm>
              <a:off x="413" y="2065"/>
              <a:ext cx="142" cy="118"/>
            </a:xfrm>
            <a:custGeom>
              <a:avLst/>
              <a:gdLst/>
              <a:ahLst/>
              <a:cxnLst>
                <a:cxn ang="0">
                  <a:pos x="341" y="0"/>
                </a:cxn>
                <a:cxn ang="0">
                  <a:pos x="341" y="0"/>
                </a:cxn>
                <a:cxn ang="0">
                  <a:pos x="0" y="215"/>
                </a:cxn>
                <a:cxn ang="0">
                  <a:pos x="120" y="315"/>
                </a:cxn>
                <a:cxn ang="0">
                  <a:pos x="382" y="150"/>
                </a:cxn>
                <a:cxn ang="0">
                  <a:pos x="341" y="0"/>
                </a:cxn>
              </a:cxnLst>
              <a:rect l="0" t="0" r="r" b="b"/>
              <a:pathLst>
                <a:path w="382" h="315">
                  <a:moveTo>
                    <a:pt x="341" y="0"/>
                  </a:moveTo>
                  <a:lnTo>
                    <a:pt x="341" y="0"/>
                  </a:lnTo>
                  <a:cubicBezTo>
                    <a:pt x="206" y="35"/>
                    <a:pt x="88" y="112"/>
                    <a:pt x="0" y="215"/>
                  </a:cubicBezTo>
                  <a:lnTo>
                    <a:pt x="120" y="315"/>
                  </a:lnTo>
                  <a:cubicBezTo>
                    <a:pt x="187" y="236"/>
                    <a:pt x="278" y="177"/>
                    <a:pt x="382" y="150"/>
                  </a:cubicBezTo>
                  <a:lnTo>
                    <a:pt x="341" y="0"/>
                  </a:lnTo>
                  <a:close/>
                </a:path>
              </a:pathLst>
            </a:custGeom>
            <a:solidFill>
              <a:schemeClr val="tx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it-IT"/>
            </a:p>
          </p:txBody>
        </p:sp>
        <p:sp>
          <p:nvSpPr>
            <p:cNvPr id="2070" name="Freeform 22"/>
            <p:cNvSpPr>
              <a:spLocks/>
            </p:cNvSpPr>
            <p:nvPr/>
          </p:nvSpPr>
          <p:spPr bwMode="auto">
            <a:xfrm>
              <a:off x="586" y="2079"/>
              <a:ext cx="190" cy="229"/>
            </a:xfrm>
            <a:custGeom>
              <a:avLst/>
              <a:gdLst/>
              <a:ahLst/>
              <a:cxnLst>
                <a:cxn ang="0">
                  <a:pos x="510" y="0"/>
                </a:cxn>
                <a:cxn ang="0">
                  <a:pos x="510" y="0"/>
                </a:cxn>
                <a:cxn ang="0">
                  <a:pos x="0" y="608"/>
                </a:cxn>
                <a:cxn ang="0">
                  <a:pos x="85" y="608"/>
                </a:cxn>
                <a:cxn ang="0">
                  <a:pos x="510" y="0"/>
                </a:cxn>
              </a:cxnLst>
              <a:rect l="0" t="0" r="r" b="b"/>
              <a:pathLst>
                <a:path w="510" h="608">
                  <a:moveTo>
                    <a:pt x="510" y="0"/>
                  </a:moveTo>
                  <a:lnTo>
                    <a:pt x="510" y="0"/>
                  </a:lnTo>
                  <a:lnTo>
                    <a:pt x="0" y="608"/>
                  </a:lnTo>
                  <a:lnTo>
                    <a:pt x="85" y="608"/>
                  </a:lnTo>
                  <a:lnTo>
                    <a:pt x="510" y="0"/>
                  </a:lnTo>
                  <a:close/>
                </a:path>
              </a:pathLst>
            </a:custGeom>
            <a:solidFill>
              <a:schemeClr val="tx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it-IT"/>
            </a:p>
          </p:txBody>
        </p:sp>
        <p:sp>
          <p:nvSpPr>
            <p:cNvPr id="2071" name="Freeform 23"/>
            <p:cNvSpPr>
              <a:spLocks/>
            </p:cNvSpPr>
            <p:nvPr/>
          </p:nvSpPr>
          <p:spPr bwMode="auto">
            <a:xfrm>
              <a:off x="561" y="2056"/>
              <a:ext cx="186" cy="90"/>
            </a:xfrm>
            <a:custGeom>
              <a:avLst/>
              <a:gdLst/>
              <a:ahLst/>
              <a:cxnLst>
                <a:cxn ang="0">
                  <a:pos x="500" y="120"/>
                </a:cxn>
                <a:cxn ang="0">
                  <a:pos x="500" y="120"/>
                </a:cxn>
                <a:cxn ang="0">
                  <a:pos x="116" y="0"/>
                </a:cxn>
                <a:cxn ang="0">
                  <a:pos x="0" y="10"/>
                </a:cxn>
                <a:cxn ang="0">
                  <a:pos x="27" y="163"/>
                </a:cxn>
                <a:cxn ang="0">
                  <a:pos x="116" y="156"/>
                </a:cxn>
                <a:cxn ang="0">
                  <a:pos x="400" y="240"/>
                </a:cxn>
                <a:cxn ang="0">
                  <a:pos x="500" y="120"/>
                </a:cxn>
              </a:cxnLst>
              <a:rect l="0" t="0" r="r" b="b"/>
              <a:pathLst>
                <a:path w="500" h="240">
                  <a:moveTo>
                    <a:pt x="500" y="120"/>
                  </a:moveTo>
                  <a:lnTo>
                    <a:pt x="500" y="120"/>
                  </a:lnTo>
                  <a:cubicBezTo>
                    <a:pt x="391" y="44"/>
                    <a:pt x="259" y="0"/>
                    <a:pt x="116" y="0"/>
                  </a:cubicBezTo>
                  <a:cubicBezTo>
                    <a:pt x="77" y="0"/>
                    <a:pt x="38" y="3"/>
                    <a:pt x="0" y="10"/>
                  </a:cubicBezTo>
                  <a:lnTo>
                    <a:pt x="27" y="163"/>
                  </a:lnTo>
                  <a:cubicBezTo>
                    <a:pt x="56" y="158"/>
                    <a:pt x="86" y="156"/>
                    <a:pt x="116" y="156"/>
                  </a:cubicBezTo>
                  <a:cubicBezTo>
                    <a:pt x="221" y="156"/>
                    <a:pt x="318" y="187"/>
                    <a:pt x="400" y="240"/>
                  </a:cubicBezTo>
                  <a:lnTo>
                    <a:pt x="500" y="120"/>
                  </a:lnTo>
                  <a:close/>
                </a:path>
              </a:pathLst>
            </a:custGeom>
            <a:solidFill>
              <a:schemeClr val="tx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it-IT"/>
            </a:p>
          </p:txBody>
        </p:sp>
        <p:sp>
          <p:nvSpPr>
            <p:cNvPr id="2072" name="Freeform 24"/>
            <p:cNvSpPr>
              <a:spLocks/>
            </p:cNvSpPr>
            <p:nvPr/>
          </p:nvSpPr>
          <p:spPr bwMode="auto">
            <a:xfrm>
              <a:off x="729" y="2113"/>
              <a:ext cx="126" cy="194"/>
            </a:xfrm>
            <a:custGeom>
              <a:avLst/>
              <a:gdLst/>
              <a:ahLst/>
              <a:cxnLst>
                <a:cxn ang="0">
                  <a:pos x="89" y="0"/>
                </a:cxn>
                <a:cxn ang="0">
                  <a:pos x="89" y="0"/>
                </a:cxn>
                <a:cxn ang="0">
                  <a:pos x="0" y="128"/>
                </a:cxn>
                <a:cxn ang="0">
                  <a:pos x="183" y="518"/>
                </a:cxn>
                <a:cxn ang="0">
                  <a:pos x="339" y="518"/>
                </a:cxn>
                <a:cxn ang="0">
                  <a:pos x="89" y="0"/>
                </a:cxn>
              </a:cxnLst>
              <a:rect l="0" t="0" r="r" b="b"/>
              <a:pathLst>
                <a:path w="339" h="518">
                  <a:moveTo>
                    <a:pt x="89" y="0"/>
                  </a:moveTo>
                  <a:lnTo>
                    <a:pt x="89" y="0"/>
                  </a:lnTo>
                  <a:lnTo>
                    <a:pt x="0" y="128"/>
                  </a:lnTo>
                  <a:cubicBezTo>
                    <a:pt x="111" y="222"/>
                    <a:pt x="182" y="362"/>
                    <a:pt x="183" y="518"/>
                  </a:cubicBezTo>
                  <a:lnTo>
                    <a:pt x="339" y="518"/>
                  </a:lnTo>
                  <a:cubicBezTo>
                    <a:pt x="337" y="309"/>
                    <a:pt x="240" y="122"/>
                    <a:pt x="89" y="0"/>
                  </a:cubicBezTo>
                  <a:close/>
                </a:path>
              </a:pathLst>
            </a:custGeom>
            <a:solidFill>
              <a:schemeClr val="tx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it-IT"/>
            </a:p>
          </p:txBody>
        </p:sp>
      </p:grpSp>
      <p:grpSp>
        <p:nvGrpSpPr>
          <p:cNvPr id="2075" name="Group 27"/>
          <p:cNvGrpSpPr>
            <a:grpSpLocks noChangeAspect="1"/>
          </p:cNvGrpSpPr>
          <p:nvPr/>
        </p:nvGrpSpPr>
        <p:grpSpPr bwMode="auto">
          <a:xfrm>
            <a:off x="447675" y="1831975"/>
            <a:ext cx="749300" cy="858838"/>
            <a:chOff x="282" y="1154"/>
            <a:chExt cx="472" cy="541"/>
          </a:xfrm>
        </p:grpSpPr>
        <p:sp>
          <p:nvSpPr>
            <p:cNvPr id="2074" name="AutoShape 26"/>
            <p:cNvSpPr>
              <a:spLocks noChangeAspect="1" noChangeArrowheads="1" noTextEdit="1"/>
            </p:cNvSpPr>
            <p:nvPr/>
          </p:nvSpPr>
          <p:spPr bwMode="auto">
            <a:xfrm>
              <a:off x="282" y="1154"/>
              <a:ext cx="472" cy="541"/>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it-IT"/>
            </a:p>
          </p:txBody>
        </p:sp>
        <p:sp>
          <p:nvSpPr>
            <p:cNvPr id="2076" name="Freeform 28"/>
            <p:cNvSpPr>
              <a:spLocks/>
            </p:cNvSpPr>
            <p:nvPr/>
          </p:nvSpPr>
          <p:spPr bwMode="auto">
            <a:xfrm>
              <a:off x="282" y="1151"/>
              <a:ext cx="355" cy="544"/>
            </a:xfrm>
            <a:custGeom>
              <a:avLst/>
              <a:gdLst/>
              <a:ahLst/>
              <a:cxnLst>
                <a:cxn ang="0">
                  <a:pos x="1019" y="1506"/>
                </a:cxn>
                <a:cxn ang="0">
                  <a:pos x="1019" y="1506"/>
                </a:cxn>
                <a:cxn ang="0">
                  <a:pos x="550" y="1069"/>
                </a:cxn>
                <a:cxn ang="0">
                  <a:pos x="956" y="597"/>
                </a:cxn>
                <a:cxn ang="0">
                  <a:pos x="956" y="358"/>
                </a:cxn>
                <a:cxn ang="0">
                  <a:pos x="812" y="358"/>
                </a:cxn>
                <a:cxn ang="0">
                  <a:pos x="812" y="70"/>
                </a:cxn>
                <a:cxn ang="0">
                  <a:pos x="741" y="0"/>
                </a:cxn>
                <a:cxn ang="0">
                  <a:pos x="740" y="0"/>
                </a:cxn>
                <a:cxn ang="0">
                  <a:pos x="669" y="70"/>
                </a:cxn>
                <a:cxn ang="0">
                  <a:pos x="669" y="358"/>
                </a:cxn>
                <a:cxn ang="0">
                  <a:pos x="286" y="358"/>
                </a:cxn>
                <a:cxn ang="0">
                  <a:pos x="286" y="70"/>
                </a:cxn>
                <a:cxn ang="0">
                  <a:pos x="215" y="0"/>
                </a:cxn>
                <a:cxn ang="0">
                  <a:pos x="214" y="0"/>
                </a:cxn>
                <a:cxn ang="0">
                  <a:pos x="143" y="70"/>
                </a:cxn>
                <a:cxn ang="0">
                  <a:pos x="143" y="358"/>
                </a:cxn>
                <a:cxn ang="0">
                  <a:pos x="0" y="358"/>
                </a:cxn>
                <a:cxn ang="0">
                  <a:pos x="0" y="597"/>
                </a:cxn>
                <a:cxn ang="0">
                  <a:pos x="407" y="1070"/>
                </a:cxn>
                <a:cxn ang="0">
                  <a:pos x="1019" y="1649"/>
                </a:cxn>
                <a:cxn ang="0">
                  <a:pos x="1075" y="1649"/>
                </a:cxn>
                <a:cxn ang="0">
                  <a:pos x="1075" y="1506"/>
                </a:cxn>
                <a:cxn ang="0">
                  <a:pos x="1019" y="1506"/>
                </a:cxn>
              </a:cxnLst>
              <a:rect l="0" t="0" r="r" b="b"/>
              <a:pathLst>
                <a:path w="1075" h="1649">
                  <a:moveTo>
                    <a:pt x="1019" y="1506"/>
                  </a:moveTo>
                  <a:lnTo>
                    <a:pt x="1019" y="1506"/>
                  </a:lnTo>
                  <a:cubicBezTo>
                    <a:pt x="771" y="1506"/>
                    <a:pt x="568" y="1313"/>
                    <a:pt x="550" y="1069"/>
                  </a:cubicBezTo>
                  <a:cubicBezTo>
                    <a:pt x="780" y="1034"/>
                    <a:pt x="956" y="836"/>
                    <a:pt x="956" y="597"/>
                  </a:cubicBezTo>
                  <a:lnTo>
                    <a:pt x="956" y="358"/>
                  </a:lnTo>
                  <a:lnTo>
                    <a:pt x="812" y="358"/>
                  </a:lnTo>
                  <a:lnTo>
                    <a:pt x="812" y="70"/>
                  </a:lnTo>
                  <a:cubicBezTo>
                    <a:pt x="812" y="31"/>
                    <a:pt x="781" y="0"/>
                    <a:pt x="741" y="0"/>
                  </a:cubicBezTo>
                  <a:lnTo>
                    <a:pt x="740" y="0"/>
                  </a:lnTo>
                  <a:cubicBezTo>
                    <a:pt x="701" y="0"/>
                    <a:pt x="669" y="31"/>
                    <a:pt x="669" y="70"/>
                  </a:cubicBezTo>
                  <a:lnTo>
                    <a:pt x="669" y="358"/>
                  </a:lnTo>
                  <a:lnTo>
                    <a:pt x="286" y="358"/>
                  </a:lnTo>
                  <a:lnTo>
                    <a:pt x="286" y="70"/>
                  </a:lnTo>
                  <a:cubicBezTo>
                    <a:pt x="286" y="31"/>
                    <a:pt x="255" y="0"/>
                    <a:pt x="215" y="0"/>
                  </a:cubicBezTo>
                  <a:lnTo>
                    <a:pt x="214" y="0"/>
                  </a:lnTo>
                  <a:cubicBezTo>
                    <a:pt x="175" y="0"/>
                    <a:pt x="143" y="31"/>
                    <a:pt x="143" y="70"/>
                  </a:cubicBezTo>
                  <a:lnTo>
                    <a:pt x="143" y="358"/>
                  </a:lnTo>
                  <a:lnTo>
                    <a:pt x="0" y="358"/>
                  </a:lnTo>
                  <a:lnTo>
                    <a:pt x="0" y="597"/>
                  </a:lnTo>
                  <a:cubicBezTo>
                    <a:pt x="0" y="837"/>
                    <a:pt x="176" y="1035"/>
                    <a:pt x="407" y="1070"/>
                  </a:cubicBezTo>
                  <a:cubicBezTo>
                    <a:pt x="425" y="1392"/>
                    <a:pt x="692" y="1649"/>
                    <a:pt x="1019" y="1649"/>
                  </a:cubicBezTo>
                  <a:lnTo>
                    <a:pt x="1075" y="1649"/>
                  </a:lnTo>
                  <a:lnTo>
                    <a:pt x="1075" y="1506"/>
                  </a:lnTo>
                  <a:lnTo>
                    <a:pt x="1019" y="1506"/>
                  </a:lnTo>
                  <a:close/>
                </a:path>
              </a:pathLst>
            </a:custGeom>
            <a:solidFill>
              <a:srgbClr val="D6D6D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it-IT"/>
            </a:p>
          </p:txBody>
        </p:sp>
        <p:sp>
          <p:nvSpPr>
            <p:cNvPr id="2077" name="Freeform 29"/>
            <p:cNvSpPr>
              <a:spLocks/>
            </p:cNvSpPr>
            <p:nvPr/>
          </p:nvSpPr>
          <p:spPr bwMode="auto">
            <a:xfrm>
              <a:off x="474" y="1384"/>
              <a:ext cx="188" cy="240"/>
            </a:xfrm>
            <a:custGeom>
              <a:avLst/>
              <a:gdLst/>
              <a:ahLst/>
              <a:cxnLst>
                <a:cxn ang="0">
                  <a:pos x="106" y="0"/>
                </a:cxn>
                <a:cxn ang="0">
                  <a:pos x="106" y="0"/>
                </a:cxn>
                <a:cxn ang="0">
                  <a:pos x="77" y="463"/>
                </a:cxn>
                <a:cxn ang="0">
                  <a:pos x="465" y="729"/>
                </a:cxn>
                <a:cxn ang="0">
                  <a:pos x="493" y="266"/>
                </a:cxn>
                <a:cxn ang="0">
                  <a:pos x="106" y="0"/>
                </a:cxn>
              </a:cxnLst>
              <a:rect l="0" t="0" r="r" b="b"/>
              <a:pathLst>
                <a:path w="570" h="729">
                  <a:moveTo>
                    <a:pt x="106" y="0"/>
                  </a:moveTo>
                  <a:lnTo>
                    <a:pt x="106" y="0"/>
                  </a:lnTo>
                  <a:cubicBezTo>
                    <a:pt x="17" y="132"/>
                    <a:pt x="0" y="308"/>
                    <a:pt x="77" y="463"/>
                  </a:cubicBezTo>
                  <a:cubicBezTo>
                    <a:pt x="154" y="619"/>
                    <a:pt x="304" y="715"/>
                    <a:pt x="465" y="729"/>
                  </a:cubicBezTo>
                  <a:cubicBezTo>
                    <a:pt x="553" y="598"/>
                    <a:pt x="570" y="422"/>
                    <a:pt x="493" y="266"/>
                  </a:cubicBezTo>
                  <a:cubicBezTo>
                    <a:pt x="417" y="110"/>
                    <a:pt x="266" y="14"/>
                    <a:pt x="106" y="0"/>
                  </a:cubicBezTo>
                  <a:close/>
                </a:path>
              </a:pathLst>
            </a:custGeom>
            <a:solidFill>
              <a:schemeClr val="tx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it-IT"/>
            </a:p>
          </p:txBody>
        </p:sp>
        <p:sp>
          <p:nvSpPr>
            <p:cNvPr id="2078" name="Freeform 30"/>
            <p:cNvSpPr>
              <a:spLocks/>
            </p:cNvSpPr>
            <p:nvPr/>
          </p:nvSpPr>
          <p:spPr bwMode="auto">
            <a:xfrm>
              <a:off x="657" y="1468"/>
              <a:ext cx="109" cy="156"/>
            </a:xfrm>
            <a:custGeom>
              <a:avLst/>
              <a:gdLst/>
              <a:ahLst/>
              <a:cxnLst>
                <a:cxn ang="0">
                  <a:pos x="287" y="10"/>
                </a:cxn>
                <a:cxn ang="0">
                  <a:pos x="287" y="10"/>
                </a:cxn>
                <a:cxn ang="0">
                  <a:pos x="47" y="68"/>
                </a:cxn>
                <a:cxn ang="0">
                  <a:pos x="0" y="473"/>
                </a:cxn>
                <a:cxn ang="0">
                  <a:pos x="237" y="343"/>
                </a:cxn>
                <a:cxn ang="0">
                  <a:pos x="287" y="10"/>
                </a:cxn>
              </a:cxnLst>
              <a:rect l="0" t="0" r="r" b="b"/>
              <a:pathLst>
                <a:path w="330" h="473">
                  <a:moveTo>
                    <a:pt x="287" y="10"/>
                  </a:moveTo>
                  <a:lnTo>
                    <a:pt x="287" y="10"/>
                  </a:lnTo>
                  <a:cubicBezTo>
                    <a:pt x="204" y="0"/>
                    <a:pt x="118" y="20"/>
                    <a:pt x="47" y="68"/>
                  </a:cubicBezTo>
                  <a:cubicBezTo>
                    <a:pt x="83" y="204"/>
                    <a:pt x="67" y="350"/>
                    <a:pt x="0" y="473"/>
                  </a:cubicBezTo>
                  <a:cubicBezTo>
                    <a:pt x="90" y="463"/>
                    <a:pt x="176" y="419"/>
                    <a:pt x="237" y="343"/>
                  </a:cubicBezTo>
                  <a:cubicBezTo>
                    <a:pt x="316" y="244"/>
                    <a:pt x="330" y="117"/>
                    <a:pt x="287" y="10"/>
                  </a:cubicBezTo>
                  <a:close/>
                </a:path>
              </a:pathLst>
            </a:custGeom>
            <a:solidFill>
              <a:schemeClr val="tx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it-IT"/>
            </a:p>
          </p:txBody>
        </p:sp>
      </p:grpSp>
      <p:sp>
        <p:nvSpPr>
          <p:cNvPr id="38" name="Rettangolo 37"/>
          <p:cNvSpPr/>
          <p:nvPr/>
        </p:nvSpPr>
        <p:spPr bwMode="gray">
          <a:xfrm>
            <a:off x="139700" y="1624928"/>
            <a:ext cx="1425362" cy="3277272"/>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it-IT" sz="1400" dirty="0" err="1" smtClean="0"/>
          </a:p>
        </p:txBody>
      </p:sp>
    </p:spTree>
    <p:extLst>
      <p:ext uri="{BB962C8B-B14F-4D97-AF65-F5344CB8AC3E}">
        <p14:creationId xmlns:p14="http://schemas.microsoft.com/office/powerpoint/2010/main" val="30386450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3"/>
          </p:nvPr>
        </p:nvSpPr>
        <p:spPr/>
        <p:txBody>
          <a:bodyPr/>
          <a:lstStyle/>
          <a:p>
            <a:r>
              <a:rPr lang="en-US" dirty="0" err="1" smtClean="0"/>
              <a:t>Cómo</a:t>
            </a:r>
            <a:r>
              <a:rPr lang="en-US" dirty="0" smtClean="0"/>
              <a:t> </a:t>
            </a:r>
            <a:r>
              <a:rPr lang="en-US" dirty="0" err="1" smtClean="0"/>
              <a:t>funciona</a:t>
            </a:r>
            <a:r>
              <a:rPr lang="en-US" dirty="0" smtClean="0"/>
              <a:t>?</a:t>
            </a:r>
            <a:endParaRPr lang="en-US" dirty="0"/>
          </a:p>
        </p:txBody>
      </p:sp>
      <p:sp>
        <p:nvSpPr>
          <p:cNvPr id="3" name="Title 2"/>
          <p:cNvSpPr>
            <a:spLocks noGrp="1"/>
          </p:cNvSpPr>
          <p:nvPr>
            <p:ph type="title"/>
          </p:nvPr>
        </p:nvSpPr>
        <p:spPr/>
        <p:txBody>
          <a:bodyPr/>
          <a:lstStyle/>
          <a:p>
            <a:r>
              <a:rPr lang="es-ES" dirty="0"/>
              <a:t>ABB </a:t>
            </a:r>
            <a:r>
              <a:rPr lang="es-ES" dirty="0" err="1"/>
              <a:t>Ability</a:t>
            </a:r>
            <a:r>
              <a:rPr lang="es-ES" dirty="0"/>
              <a:t> ™ Sistema de Control de Distribución Eléctrica</a:t>
            </a:r>
            <a:endParaRPr lang="en-US" dirty="0"/>
          </a:p>
        </p:txBody>
      </p:sp>
      <p:sp>
        <p:nvSpPr>
          <p:cNvPr id="4" name="Date Placeholder 3"/>
          <p:cNvSpPr>
            <a:spLocks noGrp="1"/>
          </p:cNvSpPr>
          <p:nvPr>
            <p:ph type="dt" sz="half" idx="14"/>
          </p:nvPr>
        </p:nvSpPr>
        <p:spPr/>
        <p:txBody>
          <a:bodyPr/>
          <a:lstStyle/>
          <a:p>
            <a:fld id="{604723B6-2C37-4C03-92C2-AA6C4A469955}" type="datetime4">
              <a:rPr lang="en-US" smtClean="0"/>
              <a:t>August 21, 2017</a:t>
            </a:fld>
            <a:endParaRPr lang="en-US" dirty="0"/>
          </a:p>
        </p:txBody>
      </p:sp>
      <p:sp>
        <p:nvSpPr>
          <p:cNvPr id="5" name="Footer Placeholder 4"/>
          <p:cNvSpPr>
            <a:spLocks noGrp="1"/>
          </p:cNvSpPr>
          <p:nvPr>
            <p:ph type="ftr" sz="quarter" idx="15"/>
          </p:nvPr>
        </p:nvSpPr>
        <p:spPr/>
        <p:txBody>
          <a:bodyPr/>
          <a:lstStyle/>
          <a:p>
            <a:endParaRPr lang="en-US" dirty="0"/>
          </a:p>
        </p:txBody>
      </p:sp>
      <p:sp>
        <p:nvSpPr>
          <p:cNvPr id="6" name="Slide Number Placeholder 5"/>
          <p:cNvSpPr>
            <a:spLocks noGrp="1"/>
          </p:cNvSpPr>
          <p:nvPr>
            <p:ph type="sldNum" sz="quarter" idx="16"/>
          </p:nvPr>
        </p:nvSpPr>
        <p:spPr/>
        <p:txBody>
          <a:bodyPr/>
          <a:lstStyle/>
          <a:p>
            <a:r>
              <a:rPr lang="en-US"/>
              <a:t>Slide </a:t>
            </a:r>
            <a:fld id="{619F89D8-7AE3-494A-97F3-03D680869632}" type="slidenum">
              <a:rPr lang="en-US" smtClean="0"/>
              <a:pPr/>
              <a:t>27</a:t>
            </a:fld>
            <a:endParaRPr lang="en-US" dirty="0"/>
          </a:p>
        </p:txBody>
      </p:sp>
      <p:sp>
        <p:nvSpPr>
          <p:cNvPr id="7" name="Text Placeholder 5"/>
          <p:cNvSpPr txBox="1">
            <a:spLocks/>
          </p:cNvSpPr>
          <p:nvPr/>
        </p:nvSpPr>
        <p:spPr bwMode="gray">
          <a:xfrm>
            <a:off x="277494" y="2186113"/>
            <a:ext cx="5817712" cy="3081600"/>
          </a:xfrm>
          <a:prstGeom prst="rect">
            <a:avLst/>
          </a:prstGeom>
        </p:spPr>
        <p:txBody>
          <a:bodyPr lIns="72000" tIns="72000" rIns="72000" bIns="72000"/>
          <a:lstStyle>
            <a:lvl1pPr marL="0" indent="0" algn="l" defTabSz="914400" rtl="0" eaLnBrk="1" latinLnBrk="0" hangingPunct="1">
              <a:spcBef>
                <a:spcPct val="20000"/>
              </a:spcBef>
              <a:buFont typeface="Arial" panose="020B0604020202020204" pitchFamily="34" charset="0"/>
              <a:buNone/>
              <a:defRPr sz="1400" kern="1200">
                <a:solidFill>
                  <a:schemeClr val="tx1"/>
                </a:solidFill>
                <a:latin typeface="+mn-lt"/>
                <a:ea typeface="+mn-ea"/>
                <a:cs typeface="+mn-cs"/>
              </a:defRPr>
            </a:lvl1pPr>
            <a:lvl2pPr marL="180000" indent="-180000" algn="l" defTabSz="914400" rtl="0" eaLnBrk="1" latinLnBrk="0" hangingPunct="1">
              <a:spcBef>
                <a:spcPct val="20000"/>
              </a:spcBef>
              <a:buFont typeface="ABBvoiceOffice" panose="020D0603020503020204" pitchFamily="34" charset="0"/>
              <a:buChar char="–"/>
              <a:defRPr sz="1400" kern="1200">
                <a:solidFill>
                  <a:schemeClr val="tx1"/>
                </a:solidFill>
                <a:latin typeface="+mn-lt"/>
                <a:ea typeface="+mn-ea"/>
                <a:cs typeface="+mn-cs"/>
              </a:defRPr>
            </a:lvl2pPr>
            <a:lvl3pPr marL="360000" indent="-1800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3pPr>
            <a:lvl4pPr marL="360000" indent="-1800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4pPr>
            <a:lvl5pPr marL="360000" indent="-1800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5pPr>
            <a:lvl6pPr marL="360000" indent="-1800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6pPr>
            <a:lvl7pPr marL="360000" indent="-1800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7pPr>
            <a:lvl8pPr marL="360000" indent="-1800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8pPr>
            <a:lvl9pPr marL="360000" indent="-1800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9pPr>
          </a:lstStyle>
          <a:p>
            <a:pPr>
              <a:lnSpc>
                <a:spcPct val="150000"/>
              </a:lnSpc>
              <a:spcBef>
                <a:spcPts val="600"/>
              </a:spcBef>
            </a:pPr>
            <a:r>
              <a:rPr lang="es-ES" dirty="0" smtClean="0"/>
              <a:t>Aprovechando </a:t>
            </a:r>
            <a:r>
              <a:rPr lang="es-ES" dirty="0"/>
              <a:t>la conectividad y detección de los dispositivos ABB, podemos modelar nuevos esquemas para la innovación en el negocio de distribución de </a:t>
            </a:r>
            <a:r>
              <a:rPr lang="es-ES" b="1" dirty="0"/>
              <a:t>energía </a:t>
            </a:r>
            <a:r>
              <a:rPr lang="es-ES" b="1" dirty="0" smtClean="0"/>
              <a:t>en </a:t>
            </a:r>
            <a:r>
              <a:rPr lang="es-ES" b="1" dirty="0"/>
              <a:t>bajo </a:t>
            </a:r>
            <a:r>
              <a:rPr lang="es-ES" b="1" dirty="0" smtClean="0"/>
              <a:t>voltaje</a:t>
            </a:r>
            <a:r>
              <a:rPr lang="es-ES" dirty="0" smtClean="0"/>
              <a:t>.</a:t>
            </a:r>
          </a:p>
          <a:p>
            <a:pPr>
              <a:lnSpc>
                <a:spcPct val="150000"/>
              </a:lnSpc>
              <a:spcBef>
                <a:spcPts val="600"/>
              </a:spcBef>
            </a:pPr>
            <a:r>
              <a:rPr lang="es-ES" dirty="0" smtClean="0"/>
              <a:t>Los interruptores al aire </a:t>
            </a:r>
            <a:r>
              <a:rPr lang="es-ES" dirty="0" err="1"/>
              <a:t>Emax</a:t>
            </a:r>
            <a:r>
              <a:rPr lang="es-ES" dirty="0"/>
              <a:t> 2, ahora se convierte en el concentrador inteligente al gestionar los </a:t>
            </a:r>
            <a:r>
              <a:rPr lang="es-ES" b="1" dirty="0"/>
              <a:t>flujos de energía y de </a:t>
            </a:r>
            <a:r>
              <a:rPr lang="es-ES" b="1" dirty="0" smtClean="0"/>
              <a:t>datos</a:t>
            </a:r>
            <a:r>
              <a:rPr lang="es-ES" dirty="0" smtClean="0"/>
              <a:t>.</a:t>
            </a:r>
          </a:p>
          <a:p>
            <a:pPr>
              <a:lnSpc>
                <a:spcPct val="150000"/>
              </a:lnSpc>
              <a:spcBef>
                <a:spcPts val="600"/>
              </a:spcBef>
            </a:pPr>
            <a:r>
              <a:rPr lang="es-ES" dirty="0" smtClean="0"/>
              <a:t>Una </a:t>
            </a:r>
            <a:r>
              <a:rPr lang="es-ES" b="1" dirty="0"/>
              <a:t>arquitectura sencilla e integrada </a:t>
            </a:r>
            <a:r>
              <a:rPr lang="es-ES" dirty="0"/>
              <a:t>que permite un verdadero enfoque </a:t>
            </a:r>
            <a:r>
              <a:rPr lang="es-ES" dirty="0" err="1"/>
              <a:t>plug</a:t>
            </a:r>
            <a:r>
              <a:rPr lang="es-ES" dirty="0"/>
              <a:t> &amp; </a:t>
            </a:r>
            <a:r>
              <a:rPr lang="es-ES" dirty="0" err="1"/>
              <a:t>play</a:t>
            </a:r>
            <a:r>
              <a:rPr lang="es-ES" dirty="0"/>
              <a:t>.</a:t>
            </a:r>
            <a:endParaRPr lang="it-IT" dirty="0"/>
          </a:p>
          <a:p>
            <a:pPr>
              <a:lnSpc>
                <a:spcPct val="150000"/>
              </a:lnSpc>
              <a:spcBef>
                <a:spcPts val="600"/>
              </a:spcBef>
            </a:pPr>
            <a:endParaRPr lang="it-IT" dirty="0"/>
          </a:p>
        </p:txBody>
      </p:sp>
      <p:cxnSp>
        <p:nvCxnSpPr>
          <p:cNvPr id="11" name="Straight Connector 10"/>
          <p:cNvCxnSpPr/>
          <p:nvPr/>
        </p:nvCxnSpPr>
        <p:spPr bwMode="gray">
          <a:xfrm>
            <a:off x="279400" y="2186113"/>
            <a:ext cx="5659005"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9" name="Straight Connector 8"/>
          <p:cNvCxnSpPr/>
          <p:nvPr/>
        </p:nvCxnSpPr>
        <p:spPr bwMode="gray">
          <a:xfrm>
            <a:off x="6095206" y="2336459"/>
            <a:ext cx="0" cy="357698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7" name="Text Placeholder 9"/>
          <p:cNvSpPr txBox="1">
            <a:spLocks/>
          </p:cNvSpPr>
          <p:nvPr/>
        </p:nvSpPr>
        <p:spPr bwMode="gray">
          <a:xfrm>
            <a:off x="278257" y="5452639"/>
            <a:ext cx="5660148" cy="460800"/>
          </a:xfrm>
          <a:prstGeom prst="rect">
            <a:avLst/>
          </a:prstGeom>
          <a:solidFill>
            <a:schemeClr val="bg1">
              <a:lumMod val="65000"/>
            </a:schemeClr>
          </a:solidFill>
        </p:spPr>
        <p:txBody>
          <a:bodyPr vert="horz" lIns="72000" tIns="72000" rIns="72000" bIns="72000" rtlCol="0" anchor="ctr">
            <a:noAutofit/>
          </a:bodyPr>
          <a:lstStyle>
            <a:defPPr>
              <a:defRPr lang="en-US"/>
            </a:defPPr>
            <a:lvl1pPr marL="0" indent="0" algn="ctr" defTabSz="914400" rtl="0" eaLnBrk="1" latinLnBrk="0" hangingPunct="1">
              <a:buFont typeface="Arial" panose="020B0604020202020204" pitchFamily="34" charset="0"/>
              <a:buNone/>
              <a:defRPr sz="1400" kern="1200">
                <a:solidFill>
                  <a:schemeClr val="bg1"/>
                </a:solidFill>
                <a:latin typeface="+mn-lt"/>
                <a:ea typeface="+mn-ea"/>
                <a:cs typeface="+mn-cs"/>
              </a:defRPr>
            </a:lvl1pPr>
            <a:lvl2pPr marL="0" indent="0" algn="ctr" defTabSz="914400" rtl="0" eaLnBrk="1" latinLnBrk="0" hangingPunct="1">
              <a:buNone/>
              <a:defRPr sz="1400" kern="1200">
                <a:solidFill>
                  <a:schemeClr val="bg1"/>
                </a:solidFill>
                <a:latin typeface="+mn-lt"/>
                <a:ea typeface="+mn-ea"/>
                <a:cs typeface="+mn-cs"/>
              </a:defRPr>
            </a:lvl2pPr>
            <a:lvl3pPr marL="0" indent="0" algn="ctr" defTabSz="914400" rtl="0" eaLnBrk="1" latinLnBrk="0" hangingPunct="1">
              <a:buNone/>
              <a:defRPr sz="1400" kern="1200">
                <a:solidFill>
                  <a:schemeClr val="bg1"/>
                </a:solidFill>
                <a:latin typeface="+mn-lt"/>
                <a:ea typeface="+mn-ea"/>
                <a:cs typeface="+mn-cs"/>
              </a:defRPr>
            </a:lvl3pPr>
            <a:lvl4pPr marL="0" indent="0" algn="ctr" defTabSz="914400" rtl="0" eaLnBrk="1" latinLnBrk="0" hangingPunct="1">
              <a:buNone/>
              <a:defRPr sz="1400" kern="1200">
                <a:solidFill>
                  <a:schemeClr val="bg1"/>
                </a:solidFill>
                <a:latin typeface="+mn-lt"/>
                <a:ea typeface="+mn-ea"/>
                <a:cs typeface="+mn-cs"/>
              </a:defRPr>
            </a:lvl4pPr>
            <a:lvl5pPr marL="0" indent="0" algn="ctr" defTabSz="914400" rtl="0" eaLnBrk="1" latinLnBrk="0" hangingPunct="1">
              <a:buNone/>
              <a:defRPr sz="1400" kern="1200">
                <a:solidFill>
                  <a:schemeClr val="bg1"/>
                </a:solidFill>
                <a:latin typeface="+mn-lt"/>
                <a:ea typeface="+mn-ea"/>
                <a:cs typeface="+mn-cs"/>
              </a:defRPr>
            </a:lvl5pPr>
            <a:lvl6pPr marL="0" indent="0" algn="ctr" defTabSz="914400" rtl="0" eaLnBrk="1" latinLnBrk="0" hangingPunct="1">
              <a:buNone/>
              <a:defRPr sz="1400" kern="1200">
                <a:solidFill>
                  <a:schemeClr val="bg1"/>
                </a:solidFill>
                <a:latin typeface="+mn-lt"/>
                <a:ea typeface="+mn-ea"/>
                <a:cs typeface="+mn-cs"/>
              </a:defRPr>
            </a:lvl6pPr>
            <a:lvl7pPr marL="0" indent="0" algn="ctr" defTabSz="914400" rtl="0" eaLnBrk="1" latinLnBrk="0" hangingPunct="1">
              <a:buNone/>
              <a:defRPr sz="1400" kern="1200">
                <a:solidFill>
                  <a:schemeClr val="bg1"/>
                </a:solidFill>
                <a:latin typeface="+mn-lt"/>
                <a:ea typeface="+mn-ea"/>
                <a:cs typeface="+mn-cs"/>
              </a:defRPr>
            </a:lvl7pPr>
            <a:lvl8pPr marL="0" indent="0" algn="ctr" defTabSz="914400" rtl="0" eaLnBrk="1" latinLnBrk="0" hangingPunct="1">
              <a:buNone/>
              <a:defRPr sz="1400" kern="1200">
                <a:solidFill>
                  <a:schemeClr val="bg1"/>
                </a:solidFill>
                <a:latin typeface="+mn-lt"/>
                <a:ea typeface="+mn-ea"/>
                <a:cs typeface="+mn-cs"/>
              </a:defRPr>
            </a:lvl8pPr>
            <a:lvl9pPr marL="0" indent="0" algn="ctr" defTabSz="914400" rtl="0" eaLnBrk="1" latinLnBrk="0" hangingPunct="1">
              <a:buNone/>
              <a:defRPr sz="1400" kern="1200">
                <a:solidFill>
                  <a:schemeClr val="bg1"/>
                </a:solidFill>
                <a:latin typeface="+mn-lt"/>
                <a:ea typeface="+mn-ea"/>
                <a:cs typeface="+mn-cs"/>
              </a:defRPr>
            </a:lvl9pPr>
          </a:lstStyle>
          <a:p>
            <a:r>
              <a:rPr lang="en-US" sz="1600" b="1" dirty="0" smtClean="0"/>
              <a:t>La </a:t>
            </a:r>
            <a:r>
              <a:rPr lang="en-US" sz="1600" b="1" dirty="0" err="1" smtClean="0"/>
              <a:t>evolución</a:t>
            </a:r>
            <a:r>
              <a:rPr lang="en-US" sz="1600" b="1" dirty="0" smtClean="0"/>
              <a:t> continua</a:t>
            </a:r>
            <a:endParaRPr lang="en-US" sz="1600" b="1" dirty="0"/>
          </a:p>
        </p:txBody>
      </p:sp>
      <p:sp>
        <p:nvSpPr>
          <p:cNvPr id="13" name="Text Placeholder 7"/>
          <p:cNvSpPr txBox="1">
            <a:spLocks/>
          </p:cNvSpPr>
          <p:nvPr/>
        </p:nvSpPr>
        <p:spPr bwMode="gray">
          <a:xfrm>
            <a:off x="279400" y="1816571"/>
            <a:ext cx="5659005" cy="379065"/>
          </a:xfrm>
          <a:prstGeom prst="rect">
            <a:avLst/>
          </a:prstGeom>
        </p:spPr>
        <p:txBody>
          <a:bodyPr vert="horz" lIns="72000" tIns="72000" rIns="72000" bIns="72000" rtlCol="0" anchor="b">
            <a:noAutofit/>
          </a:bodyPr>
          <a:lstStyle>
            <a:lvl1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1pPr>
            <a:lvl2pPr marL="0" indent="0" algn="l" defTabSz="914400" rtl="0" eaLnBrk="1" latinLnBrk="0" hangingPunct="1">
              <a:spcBef>
                <a:spcPct val="20000"/>
              </a:spcBef>
              <a:buFont typeface="ABBvoiceOffice" panose="020D0603020503020204" pitchFamily="34" charset="0"/>
              <a:buNone/>
              <a:defRPr sz="1600" b="1" kern="1200">
                <a:solidFill>
                  <a:schemeClr val="tx2"/>
                </a:solidFill>
                <a:latin typeface="+mn-lt"/>
                <a:ea typeface="+mn-ea"/>
                <a:cs typeface="+mn-cs"/>
              </a:defRPr>
            </a:lvl2pPr>
            <a:lvl3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3pPr>
            <a:lvl4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4pPr>
            <a:lvl5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5pPr>
            <a:lvl6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6pPr>
            <a:lvl7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7pPr>
            <a:lvl8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8pPr>
            <a:lvl9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9pPr>
          </a:lstStyle>
          <a:p>
            <a:pPr>
              <a:spcBef>
                <a:spcPts val="600"/>
              </a:spcBef>
            </a:pPr>
            <a:r>
              <a:rPr lang="en-US" dirty="0" err="1" smtClean="0"/>
              <a:t>Arquitectura</a:t>
            </a:r>
            <a:endParaRPr lang="en-US" dirty="0"/>
          </a:p>
        </p:txBody>
      </p:sp>
      <p:pic>
        <p:nvPicPr>
          <p:cNvPr id="14" name="Picture 13" descr="http://www07.abb.com/images/librariesprovider84/product-launches/ekip-envision/howdoesitwork.jpg?sfvrsn=1"/>
          <p:cNvPicPr/>
          <p:nvPr/>
        </p:nvPicPr>
        <p:blipFill>
          <a:blip r:embed="rId3">
            <a:extLst>
              <a:ext uri="{28A0092B-C50C-407E-A947-70E740481C1C}">
                <a14:useLocalDpi xmlns:a14="http://schemas.microsoft.com/office/drawing/2010/main" val="0"/>
              </a:ext>
            </a:extLst>
          </a:blip>
          <a:srcRect/>
          <a:stretch>
            <a:fillRect/>
          </a:stretch>
        </p:blipFill>
        <p:spPr bwMode="auto">
          <a:xfrm>
            <a:off x="6935203" y="1456843"/>
            <a:ext cx="4689316" cy="4566767"/>
          </a:xfrm>
          <a:prstGeom prst="rect">
            <a:avLst/>
          </a:prstGeom>
          <a:noFill/>
          <a:ln>
            <a:noFill/>
          </a:ln>
        </p:spPr>
      </p:pic>
    </p:spTree>
    <p:extLst>
      <p:ext uri="{BB962C8B-B14F-4D97-AF65-F5344CB8AC3E}">
        <p14:creationId xmlns:p14="http://schemas.microsoft.com/office/powerpoint/2010/main" val="20883326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Immagine 5"/>
          <p:cNvPicPr>
            <a:picLocks noChangeAspect="1"/>
          </p:cNvPicPr>
          <p:nvPr/>
        </p:nvPicPr>
        <p:blipFill rotWithShape="1">
          <a:blip r:embed="rId3"/>
          <a:srcRect r="6525"/>
          <a:stretch/>
        </p:blipFill>
        <p:spPr bwMode="auto">
          <a:xfrm>
            <a:off x="5938404" y="2195637"/>
            <a:ext cx="5967831" cy="3501694"/>
          </a:xfrm>
          <a:prstGeom prst="rect">
            <a:avLst/>
          </a:prstGeom>
          <a:noFill/>
          <a:ln w="9525">
            <a:noFill/>
            <a:miter lim="800000"/>
            <a:headEnd/>
            <a:tailEnd/>
          </a:ln>
        </p:spPr>
      </p:pic>
      <p:sp>
        <p:nvSpPr>
          <p:cNvPr id="2" name="Subtitle 1"/>
          <p:cNvSpPr>
            <a:spLocks noGrp="1"/>
          </p:cNvSpPr>
          <p:nvPr>
            <p:ph type="subTitle" idx="13"/>
          </p:nvPr>
        </p:nvSpPr>
        <p:spPr/>
        <p:txBody>
          <a:bodyPr/>
          <a:lstStyle/>
          <a:p>
            <a:r>
              <a:rPr lang="en-US" dirty="0" err="1"/>
              <a:t>Cómo</a:t>
            </a:r>
            <a:r>
              <a:rPr lang="en-US" dirty="0"/>
              <a:t> </a:t>
            </a:r>
            <a:r>
              <a:rPr lang="en-US" dirty="0" err="1"/>
              <a:t>funciona</a:t>
            </a:r>
            <a:r>
              <a:rPr lang="en-US" dirty="0"/>
              <a:t>?</a:t>
            </a:r>
          </a:p>
        </p:txBody>
      </p:sp>
      <p:sp>
        <p:nvSpPr>
          <p:cNvPr id="3" name="Title 2"/>
          <p:cNvSpPr>
            <a:spLocks noGrp="1"/>
          </p:cNvSpPr>
          <p:nvPr>
            <p:ph type="title"/>
          </p:nvPr>
        </p:nvSpPr>
        <p:spPr/>
        <p:txBody>
          <a:bodyPr/>
          <a:lstStyle/>
          <a:p>
            <a:r>
              <a:rPr lang="es-ES" dirty="0"/>
              <a:t>ABB </a:t>
            </a:r>
            <a:r>
              <a:rPr lang="es-ES" dirty="0" err="1"/>
              <a:t>Ability</a:t>
            </a:r>
            <a:r>
              <a:rPr lang="es-ES" dirty="0"/>
              <a:t> ™ Sistema de Control de Distribución Eléctrica</a:t>
            </a:r>
            <a:endParaRPr lang="en-US" dirty="0"/>
          </a:p>
        </p:txBody>
      </p:sp>
      <p:sp>
        <p:nvSpPr>
          <p:cNvPr id="4" name="Date Placeholder 3"/>
          <p:cNvSpPr>
            <a:spLocks noGrp="1"/>
          </p:cNvSpPr>
          <p:nvPr>
            <p:ph type="dt" sz="half" idx="14"/>
          </p:nvPr>
        </p:nvSpPr>
        <p:spPr/>
        <p:txBody>
          <a:bodyPr/>
          <a:lstStyle/>
          <a:p>
            <a:fld id="{604723B6-2C37-4C03-92C2-AA6C4A469955}" type="datetime4">
              <a:rPr lang="en-US" smtClean="0"/>
              <a:t>August 21, 2017</a:t>
            </a:fld>
            <a:endParaRPr lang="en-US" dirty="0"/>
          </a:p>
        </p:txBody>
      </p:sp>
      <p:sp>
        <p:nvSpPr>
          <p:cNvPr id="5" name="Footer Placeholder 4"/>
          <p:cNvSpPr>
            <a:spLocks noGrp="1"/>
          </p:cNvSpPr>
          <p:nvPr>
            <p:ph type="ftr" sz="quarter" idx="15"/>
          </p:nvPr>
        </p:nvSpPr>
        <p:spPr/>
        <p:txBody>
          <a:bodyPr/>
          <a:lstStyle/>
          <a:p>
            <a:endParaRPr lang="en-US" dirty="0"/>
          </a:p>
        </p:txBody>
      </p:sp>
      <p:sp>
        <p:nvSpPr>
          <p:cNvPr id="6" name="Slide Number Placeholder 5"/>
          <p:cNvSpPr>
            <a:spLocks noGrp="1"/>
          </p:cNvSpPr>
          <p:nvPr>
            <p:ph type="sldNum" sz="quarter" idx="16"/>
          </p:nvPr>
        </p:nvSpPr>
        <p:spPr/>
        <p:txBody>
          <a:bodyPr/>
          <a:lstStyle/>
          <a:p>
            <a:r>
              <a:rPr lang="en-US"/>
              <a:t>Slide </a:t>
            </a:r>
            <a:fld id="{619F89D8-7AE3-494A-97F3-03D680869632}" type="slidenum">
              <a:rPr lang="en-US" smtClean="0"/>
              <a:pPr/>
              <a:t>28</a:t>
            </a:fld>
            <a:endParaRPr lang="en-US" dirty="0"/>
          </a:p>
        </p:txBody>
      </p:sp>
      <p:sp>
        <p:nvSpPr>
          <p:cNvPr id="7" name="Text Placeholder 5"/>
          <p:cNvSpPr txBox="1">
            <a:spLocks/>
          </p:cNvSpPr>
          <p:nvPr/>
        </p:nvSpPr>
        <p:spPr bwMode="gray">
          <a:xfrm>
            <a:off x="277494" y="2186113"/>
            <a:ext cx="5661610" cy="3726000"/>
          </a:xfrm>
          <a:prstGeom prst="rect">
            <a:avLst/>
          </a:prstGeom>
        </p:spPr>
        <p:txBody>
          <a:bodyPr lIns="72000" tIns="72000" rIns="72000" bIns="72000"/>
          <a:lstStyle>
            <a:lvl1pPr marL="0" indent="0" algn="l" defTabSz="914400" rtl="0" eaLnBrk="1" latinLnBrk="0" hangingPunct="1">
              <a:spcBef>
                <a:spcPct val="20000"/>
              </a:spcBef>
              <a:buFont typeface="Arial" panose="020B0604020202020204" pitchFamily="34" charset="0"/>
              <a:buNone/>
              <a:defRPr sz="1400" kern="1200">
                <a:solidFill>
                  <a:schemeClr val="tx1"/>
                </a:solidFill>
                <a:latin typeface="+mn-lt"/>
                <a:ea typeface="+mn-ea"/>
                <a:cs typeface="+mn-cs"/>
              </a:defRPr>
            </a:lvl1pPr>
            <a:lvl2pPr marL="180000" indent="-180000" algn="l" defTabSz="914400" rtl="0" eaLnBrk="1" latinLnBrk="0" hangingPunct="1">
              <a:spcBef>
                <a:spcPct val="20000"/>
              </a:spcBef>
              <a:buFont typeface="ABBvoiceOffice" panose="020D0603020503020204" pitchFamily="34" charset="0"/>
              <a:buChar char="–"/>
              <a:defRPr sz="1400" kern="1200">
                <a:solidFill>
                  <a:schemeClr val="tx1"/>
                </a:solidFill>
                <a:latin typeface="+mn-lt"/>
                <a:ea typeface="+mn-ea"/>
                <a:cs typeface="+mn-cs"/>
              </a:defRPr>
            </a:lvl2pPr>
            <a:lvl3pPr marL="360000" indent="-1800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3pPr>
            <a:lvl4pPr marL="360000" indent="-1800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4pPr>
            <a:lvl5pPr marL="360000" indent="-1800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5pPr>
            <a:lvl6pPr marL="360000" indent="-1800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6pPr>
            <a:lvl7pPr marL="360000" indent="-1800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7pPr>
            <a:lvl8pPr marL="360000" indent="-1800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8pPr>
            <a:lvl9pPr marL="360000" indent="-1800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9pPr>
          </a:lstStyle>
          <a:p>
            <a:pPr>
              <a:spcBef>
                <a:spcPts val="600"/>
              </a:spcBef>
            </a:pPr>
            <a:r>
              <a:rPr lang="es-ES" dirty="0" smtClean="0"/>
              <a:t>Enchufe </a:t>
            </a:r>
            <a:r>
              <a:rPr lang="es-ES" dirty="0"/>
              <a:t>el módulo </a:t>
            </a:r>
            <a:r>
              <a:rPr lang="es-ES" b="1" dirty="0"/>
              <a:t>Ekip </a:t>
            </a:r>
            <a:r>
              <a:rPr lang="es-ES" b="1" dirty="0" err="1"/>
              <a:t>Com</a:t>
            </a:r>
            <a:r>
              <a:rPr lang="es-ES" b="1" dirty="0"/>
              <a:t> </a:t>
            </a:r>
            <a:r>
              <a:rPr lang="es-ES" b="1" dirty="0" err="1"/>
              <a:t>Hub</a:t>
            </a:r>
            <a:r>
              <a:rPr lang="es-ES" b="1" dirty="0"/>
              <a:t> </a:t>
            </a:r>
            <a:r>
              <a:rPr lang="es-ES" dirty="0"/>
              <a:t>e inicie Ekip </a:t>
            </a:r>
            <a:r>
              <a:rPr lang="es-ES" dirty="0" err="1"/>
              <a:t>Connect</a:t>
            </a:r>
            <a:r>
              <a:rPr lang="es-ES" dirty="0"/>
              <a:t> </a:t>
            </a:r>
            <a:r>
              <a:rPr lang="es-ES" dirty="0" err="1" smtClean="0"/>
              <a:t>Wizard</a:t>
            </a:r>
            <a:r>
              <a:rPr lang="es-ES" dirty="0" smtClean="0"/>
              <a:t>.</a:t>
            </a:r>
          </a:p>
          <a:p>
            <a:pPr>
              <a:spcBef>
                <a:spcPts val="600"/>
              </a:spcBef>
            </a:pPr>
            <a:endParaRPr lang="es-ES" dirty="0"/>
          </a:p>
          <a:p>
            <a:pPr>
              <a:spcBef>
                <a:spcPts val="600"/>
              </a:spcBef>
            </a:pPr>
            <a:r>
              <a:rPr lang="es-ES" dirty="0" smtClean="0"/>
              <a:t>En </a:t>
            </a:r>
            <a:r>
              <a:rPr lang="es-ES" b="1" dirty="0"/>
              <a:t>menos de 10 minutos </a:t>
            </a:r>
            <a:r>
              <a:rPr lang="es-ES" dirty="0"/>
              <a:t>el panel está conectado a la nube.</a:t>
            </a:r>
            <a:endParaRPr lang="it-IT" dirty="0" smtClean="0"/>
          </a:p>
          <a:p>
            <a:pPr>
              <a:spcBef>
                <a:spcPts val="600"/>
              </a:spcBef>
            </a:pPr>
            <a:endParaRPr lang="it-IT" b="1" dirty="0" smtClean="0"/>
          </a:p>
          <a:p>
            <a:pPr>
              <a:spcBef>
                <a:spcPts val="600"/>
              </a:spcBef>
            </a:pPr>
            <a:r>
              <a:rPr lang="it-IT" b="1" dirty="0" smtClean="0"/>
              <a:t>Plug </a:t>
            </a:r>
            <a:r>
              <a:rPr lang="it-IT" b="1" dirty="0"/>
              <a:t>&amp; play:</a:t>
            </a:r>
          </a:p>
          <a:p>
            <a:pPr lvl="1">
              <a:lnSpc>
                <a:spcPct val="150000"/>
              </a:lnSpc>
              <a:spcBef>
                <a:spcPts val="600"/>
              </a:spcBef>
            </a:pPr>
            <a:r>
              <a:rPr lang="it-IT" dirty="0"/>
              <a:t>ACBs</a:t>
            </a:r>
          </a:p>
          <a:p>
            <a:pPr lvl="1">
              <a:lnSpc>
                <a:spcPct val="150000"/>
              </a:lnSpc>
              <a:spcBef>
                <a:spcPts val="600"/>
              </a:spcBef>
            </a:pPr>
            <a:r>
              <a:rPr lang="it-IT" dirty="0"/>
              <a:t>MCCBs</a:t>
            </a:r>
          </a:p>
          <a:p>
            <a:pPr lvl="1">
              <a:lnSpc>
                <a:spcPct val="150000"/>
              </a:lnSpc>
              <a:spcBef>
                <a:spcPts val="600"/>
              </a:spcBef>
            </a:pPr>
            <a:r>
              <a:rPr lang="it-IT" dirty="0"/>
              <a:t>MCBs</a:t>
            </a:r>
          </a:p>
          <a:p>
            <a:pPr lvl="1">
              <a:lnSpc>
                <a:spcPct val="150000"/>
              </a:lnSpc>
              <a:spcBef>
                <a:spcPts val="600"/>
              </a:spcBef>
            </a:pPr>
            <a:r>
              <a:rPr lang="it-IT" dirty="0" smtClean="0"/>
              <a:t>Madidores de potencia y energía</a:t>
            </a:r>
            <a:endParaRPr lang="it-IT" dirty="0"/>
          </a:p>
        </p:txBody>
      </p:sp>
      <p:cxnSp>
        <p:nvCxnSpPr>
          <p:cNvPr id="11" name="Straight Connector 10"/>
          <p:cNvCxnSpPr/>
          <p:nvPr/>
        </p:nvCxnSpPr>
        <p:spPr bwMode="gray">
          <a:xfrm>
            <a:off x="279400" y="2186113"/>
            <a:ext cx="5659005"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9" name="Straight Connector 8"/>
          <p:cNvCxnSpPr/>
          <p:nvPr/>
        </p:nvCxnSpPr>
        <p:spPr bwMode="gray">
          <a:xfrm>
            <a:off x="6095206" y="2336459"/>
            <a:ext cx="0" cy="357698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3" name="Text Placeholder 7"/>
          <p:cNvSpPr txBox="1">
            <a:spLocks/>
          </p:cNvSpPr>
          <p:nvPr/>
        </p:nvSpPr>
        <p:spPr bwMode="gray">
          <a:xfrm>
            <a:off x="279400" y="1816571"/>
            <a:ext cx="5659005" cy="379065"/>
          </a:xfrm>
          <a:prstGeom prst="rect">
            <a:avLst/>
          </a:prstGeom>
        </p:spPr>
        <p:txBody>
          <a:bodyPr vert="horz" lIns="72000" tIns="72000" rIns="72000" bIns="72000" rtlCol="0" anchor="b">
            <a:noAutofit/>
          </a:bodyPr>
          <a:lstStyle>
            <a:lvl1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1pPr>
            <a:lvl2pPr marL="0" indent="0" algn="l" defTabSz="914400" rtl="0" eaLnBrk="1" latinLnBrk="0" hangingPunct="1">
              <a:spcBef>
                <a:spcPct val="20000"/>
              </a:spcBef>
              <a:buFont typeface="ABBvoiceOffice" panose="020D0603020503020204" pitchFamily="34" charset="0"/>
              <a:buNone/>
              <a:defRPr sz="1600" b="1" kern="1200">
                <a:solidFill>
                  <a:schemeClr val="tx2"/>
                </a:solidFill>
                <a:latin typeface="+mn-lt"/>
                <a:ea typeface="+mn-ea"/>
                <a:cs typeface="+mn-cs"/>
              </a:defRPr>
            </a:lvl2pPr>
            <a:lvl3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3pPr>
            <a:lvl4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4pPr>
            <a:lvl5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5pPr>
            <a:lvl6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6pPr>
            <a:lvl7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7pPr>
            <a:lvl8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8pPr>
            <a:lvl9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9pPr>
          </a:lstStyle>
          <a:p>
            <a:pPr>
              <a:spcBef>
                <a:spcPts val="600"/>
              </a:spcBef>
            </a:pPr>
            <a:r>
              <a:rPr lang="en-US" dirty="0" err="1" smtClean="0"/>
              <a:t>Solución</a:t>
            </a:r>
            <a:r>
              <a:rPr lang="en-US" dirty="0" smtClean="0"/>
              <a:t> </a:t>
            </a:r>
            <a:r>
              <a:rPr lang="en-US" dirty="0" err="1" smtClean="0"/>
              <a:t>integrada</a:t>
            </a:r>
            <a:endParaRPr lang="en-US" dirty="0"/>
          </a:p>
        </p:txBody>
      </p:sp>
    </p:spTree>
    <p:extLst>
      <p:ext uri="{BB962C8B-B14F-4D97-AF65-F5344CB8AC3E}">
        <p14:creationId xmlns:p14="http://schemas.microsoft.com/office/powerpoint/2010/main" val="34227574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3"/>
          </p:nvPr>
        </p:nvSpPr>
        <p:spPr/>
        <p:txBody>
          <a:bodyPr/>
          <a:lstStyle/>
          <a:p>
            <a:r>
              <a:rPr lang="en-US" dirty="0" err="1"/>
              <a:t>Cómo</a:t>
            </a:r>
            <a:r>
              <a:rPr lang="en-US" dirty="0"/>
              <a:t> </a:t>
            </a:r>
            <a:r>
              <a:rPr lang="en-US" dirty="0" err="1"/>
              <a:t>funciona</a:t>
            </a:r>
            <a:r>
              <a:rPr lang="en-US" dirty="0"/>
              <a:t>?</a:t>
            </a:r>
          </a:p>
        </p:txBody>
      </p:sp>
      <p:sp>
        <p:nvSpPr>
          <p:cNvPr id="3" name="Title 2"/>
          <p:cNvSpPr>
            <a:spLocks noGrp="1"/>
          </p:cNvSpPr>
          <p:nvPr>
            <p:ph type="title"/>
          </p:nvPr>
        </p:nvSpPr>
        <p:spPr/>
        <p:txBody>
          <a:bodyPr/>
          <a:lstStyle/>
          <a:p>
            <a:r>
              <a:rPr lang="es-ES" dirty="0"/>
              <a:t>ABB </a:t>
            </a:r>
            <a:r>
              <a:rPr lang="es-ES" dirty="0" err="1"/>
              <a:t>Ability</a:t>
            </a:r>
            <a:r>
              <a:rPr lang="es-ES" dirty="0"/>
              <a:t> ™ Sistema de Control de Distribución Eléctrica</a:t>
            </a:r>
            <a:endParaRPr lang="en-US" dirty="0"/>
          </a:p>
        </p:txBody>
      </p:sp>
      <p:sp>
        <p:nvSpPr>
          <p:cNvPr id="4" name="Date Placeholder 3"/>
          <p:cNvSpPr>
            <a:spLocks noGrp="1"/>
          </p:cNvSpPr>
          <p:nvPr>
            <p:ph type="dt" sz="half" idx="14"/>
          </p:nvPr>
        </p:nvSpPr>
        <p:spPr/>
        <p:txBody>
          <a:bodyPr/>
          <a:lstStyle/>
          <a:p>
            <a:fld id="{604723B6-2C37-4C03-92C2-AA6C4A469955}" type="datetime4">
              <a:rPr lang="en-US" smtClean="0"/>
              <a:t>August 21, 2017</a:t>
            </a:fld>
            <a:endParaRPr lang="en-US" dirty="0"/>
          </a:p>
        </p:txBody>
      </p:sp>
      <p:sp>
        <p:nvSpPr>
          <p:cNvPr id="5" name="Footer Placeholder 4"/>
          <p:cNvSpPr>
            <a:spLocks noGrp="1"/>
          </p:cNvSpPr>
          <p:nvPr>
            <p:ph type="ftr" sz="quarter" idx="15"/>
          </p:nvPr>
        </p:nvSpPr>
        <p:spPr/>
        <p:txBody>
          <a:bodyPr/>
          <a:lstStyle/>
          <a:p>
            <a:endParaRPr lang="en-US" dirty="0"/>
          </a:p>
        </p:txBody>
      </p:sp>
      <p:sp>
        <p:nvSpPr>
          <p:cNvPr id="6" name="Slide Number Placeholder 5"/>
          <p:cNvSpPr>
            <a:spLocks noGrp="1"/>
          </p:cNvSpPr>
          <p:nvPr>
            <p:ph type="sldNum" sz="quarter" idx="16"/>
          </p:nvPr>
        </p:nvSpPr>
        <p:spPr/>
        <p:txBody>
          <a:bodyPr/>
          <a:lstStyle/>
          <a:p>
            <a:r>
              <a:rPr lang="en-US"/>
              <a:t>Slide </a:t>
            </a:r>
            <a:fld id="{619F89D8-7AE3-494A-97F3-03D680869632}" type="slidenum">
              <a:rPr lang="en-US" smtClean="0"/>
              <a:pPr/>
              <a:t>29</a:t>
            </a:fld>
            <a:endParaRPr lang="en-US" dirty="0"/>
          </a:p>
        </p:txBody>
      </p:sp>
      <p:sp>
        <p:nvSpPr>
          <p:cNvPr id="7" name="Text Placeholder 5"/>
          <p:cNvSpPr txBox="1">
            <a:spLocks/>
          </p:cNvSpPr>
          <p:nvPr/>
        </p:nvSpPr>
        <p:spPr bwMode="gray">
          <a:xfrm>
            <a:off x="277494" y="2186113"/>
            <a:ext cx="5661610" cy="3726000"/>
          </a:xfrm>
          <a:prstGeom prst="rect">
            <a:avLst/>
          </a:prstGeom>
        </p:spPr>
        <p:txBody>
          <a:bodyPr lIns="72000" tIns="72000" rIns="72000" bIns="72000"/>
          <a:lstStyle>
            <a:lvl1pPr marL="0" indent="0" algn="l" defTabSz="914400" rtl="0" eaLnBrk="1" latinLnBrk="0" hangingPunct="1">
              <a:spcBef>
                <a:spcPct val="20000"/>
              </a:spcBef>
              <a:buFont typeface="Arial" panose="020B0604020202020204" pitchFamily="34" charset="0"/>
              <a:buNone/>
              <a:defRPr sz="1400" kern="1200">
                <a:solidFill>
                  <a:schemeClr val="tx1"/>
                </a:solidFill>
                <a:latin typeface="+mn-lt"/>
                <a:ea typeface="+mn-ea"/>
                <a:cs typeface="+mn-cs"/>
              </a:defRPr>
            </a:lvl1pPr>
            <a:lvl2pPr marL="180000" indent="-180000" algn="l" defTabSz="914400" rtl="0" eaLnBrk="1" latinLnBrk="0" hangingPunct="1">
              <a:spcBef>
                <a:spcPct val="20000"/>
              </a:spcBef>
              <a:buFont typeface="ABBvoiceOffice" panose="020D0603020503020204" pitchFamily="34" charset="0"/>
              <a:buChar char="–"/>
              <a:defRPr sz="1400" kern="1200">
                <a:solidFill>
                  <a:schemeClr val="tx1"/>
                </a:solidFill>
                <a:latin typeface="+mn-lt"/>
                <a:ea typeface="+mn-ea"/>
                <a:cs typeface="+mn-cs"/>
              </a:defRPr>
            </a:lvl2pPr>
            <a:lvl3pPr marL="360000" indent="-1800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3pPr>
            <a:lvl4pPr marL="360000" indent="-1800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4pPr>
            <a:lvl5pPr marL="360000" indent="-1800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5pPr>
            <a:lvl6pPr marL="360000" indent="-1800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6pPr>
            <a:lvl7pPr marL="360000" indent="-1800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7pPr>
            <a:lvl8pPr marL="360000" indent="-1800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8pPr>
            <a:lvl9pPr marL="360000" indent="-1800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9pPr>
          </a:lstStyle>
          <a:p>
            <a:pPr>
              <a:spcBef>
                <a:spcPts val="600"/>
              </a:spcBef>
            </a:pPr>
            <a:r>
              <a:rPr lang="es-ES" dirty="0" smtClean="0"/>
              <a:t>Conecte </a:t>
            </a:r>
            <a:r>
              <a:rPr lang="es-ES" dirty="0"/>
              <a:t>los dispositivos al módulo </a:t>
            </a:r>
            <a:r>
              <a:rPr lang="es-ES" dirty="0" smtClean="0"/>
              <a:t>en riel </a:t>
            </a:r>
            <a:r>
              <a:rPr lang="es-ES" dirty="0"/>
              <a:t>DIN </a:t>
            </a:r>
            <a:r>
              <a:rPr lang="es-ES" b="1" dirty="0"/>
              <a:t>Ekip E-</a:t>
            </a:r>
            <a:r>
              <a:rPr lang="es-ES" b="1" dirty="0" err="1"/>
              <a:t>Hub</a:t>
            </a:r>
            <a:r>
              <a:rPr lang="es-ES" dirty="0"/>
              <a:t>. </a:t>
            </a:r>
          </a:p>
          <a:p>
            <a:pPr>
              <a:spcBef>
                <a:spcPts val="600"/>
              </a:spcBef>
            </a:pPr>
            <a:r>
              <a:rPr lang="es-ES" b="1" dirty="0" smtClean="0"/>
              <a:t>Alta </a:t>
            </a:r>
            <a:r>
              <a:rPr lang="es-ES" b="1" dirty="0"/>
              <a:t>flexibilidad </a:t>
            </a:r>
            <a:r>
              <a:rPr lang="es-ES" dirty="0"/>
              <a:t>y </a:t>
            </a:r>
            <a:r>
              <a:rPr lang="es-ES" b="1" dirty="0"/>
              <a:t>ampliación de la configuración</a:t>
            </a:r>
            <a:r>
              <a:rPr lang="es-ES" dirty="0"/>
              <a:t>. </a:t>
            </a:r>
          </a:p>
          <a:p>
            <a:pPr>
              <a:spcBef>
                <a:spcPts val="600"/>
              </a:spcBef>
            </a:pPr>
            <a:r>
              <a:rPr lang="es-ES" dirty="0" smtClean="0"/>
              <a:t>Fácil </a:t>
            </a:r>
            <a:r>
              <a:rPr lang="es-ES" dirty="0"/>
              <a:t>y rápida configuración a través del asistente Ekip </a:t>
            </a:r>
            <a:r>
              <a:rPr lang="es-ES" dirty="0" err="1" smtClean="0"/>
              <a:t>Connect</a:t>
            </a:r>
            <a:endParaRPr lang="es-ES" dirty="0" smtClean="0"/>
          </a:p>
          <a:p>
            <a:pPr>
              <a:spcBef>
                <a:spcPts val="600"/>
              </a:spcBef>
            </a:pPr>
            <a:endParaRPr lang="it-IT" dirty="0"/>
          </a:p>
          <a:p>
            <a:pPr>
              <a:spcBef>
                <a:spcPts val="600"/>
              </a:spcBef>
            </a:pPr>
            <a:r>
              <a:rPr lang="it-IT" b="1" dirty="0"/>
              <a:t>Plug &amp; play:</a:t>
            </a:r>
          </a:p>
          <a:p>
            <a:pPr lvl="1">
              <a:lnSpc>
                <a:spcPct val="150000"/>
              </a:lnSpc>
              <a:spcBef>
                <a:spcPts val="600"/>
              </a:spcBef>
            </a:pPr>
            <a:r>
              <a:rPr lang="it-IT" dirty="0"/>
              <a:t>ACBs</a:t>
            </a:r>
          </a:p>
          <a:p>
            <a:pPr lvl="1">
              <a:lnSpc>
                <a:spcPct val="150000"/>
              </a:lnSpc>
              <a:spcBef>
                <a:spcPts val="600"/>
              </a:spcBef>
            </a:pPr>
            <a:r>
              <a:rPr lang="it-IT" dirty="0"/>
              <a:t>MCCBs</a:t>
            </a:r>
          </a:p>
          <a:p>
            <a:pPr lvl="1">
              <a:lnSpc>
                <a:spcPct val="150000"/>
              </a:lnSpc>
              <a:spcBef>
                <a:spcPts val="600"/>
              </a:spcBef>
            </a:pPr>
            <a:r>
              <a:rPr lang="it-IT" dirty="0"/>
              <a:t>MCBs</a:t>
            </a:r>
          </a:p>
          <a:p>
            <a:pPr lvl="1">
              <a:lnSpc>
                <a:spcPct val="150000"/>
              </a:lnSpc>
              <a:spcBef>
                <a:spcPts val="600"/>
              </a:spcBef>
            </a:pPr>
            <a:r>
              <a:rPr lang="it-IT" dirty="0" smtClean="0"/>
              <a:t>Medidores de potencia y energía</a:t>
            </a:r>
            <a:endParaRPr lang="it-IT" dirty="0"/>
          </a:p>
          <a:p>
            <a:pPr lvl="1">
              <a:lnSpc>
                <a:spcPct val="150000"/>
              </a:lnSpc>
              <a:spcBef>
                <a:spcPts val="600"/>
              </a:spcBef>
            </a:pPr>
            <a:r>
              <a:rPr lang="it-IT" dirty="0" smtClean="0"/>
              <a:t>Medidores analogicos y digitales</a:t>
            </a:r>
            <a:endParaRPr lang="it-IT" dirty="0"/>
          </a:p>
        </p:txBody>
      </p:sp>
      <p:cxnSp>
        <p:nvCxnSpPr>
          <p:cNvPr id="11" name="Straight Connector 10"/>
          <p:cNvCxnSpPr/>
          <p:nvPr/>
        </p:nvCxnSpPr>
        <p:spPr bwMode="gray">
          <a:xfrm>
            <a:off x="279400" y="2186113"/>
            <a:ext cx="5659005"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9" name="Straight Connector 8"/>
          <p:cNvCxnSpPr/>
          <p:nvPr/>
        </p:nvCxnSpPr>
        <p:spPr bwMode="gray">
          <a:xfrm>
            <a:off x="6095206" y="2336459"/>
            <a:ext cx="0" cy="357698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3" name="Text Placeholder 7"/>
          <p:cNvSpPr txBox="1">
            <a:spLocks/>
          </p:cNvSpPr>
          <p:nvPr/>
        </p:nvSpPr>
        <p:spPr bwMode="gray">
          <a:xfrm>
            <a:off x="279400" y="1816571"/>
            <a:ext cx="5659005" cy="379065"/>
          </a:xfrm>
          <a:prstGeom prst="rect">
            <a:avLst/>
          </a:prstGeom>
        </p:spPr>
        <p:txBody>
          <a:bodyPr vert="horz" lIns="72000" tIns="72000" rIns="72000" bIns="72000" rtlCol="0" anchor="b">
            <a:noAutofit/>
          </a:bodyPr>
          <a:lstStyle>
            <a:lvl1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1pPr>
            <a:lvl2pPr marL="0" indent="0" algn="l" defTabSz="914400" rtl="0" eaLnBrk="1" latinLnBrk="0" hangingPunct="1">
              <a:spcBef>
                <a:spcPct val="20000"/>
              </a:spcBef>
              <a:buFont typeface="ABBvoiceOffice" panose="020D0603020503020204" pitchFamily="34" charset="0"/>
              <a:buNone/>
              <a:defRPr sz="1600" b="1" kern="1200">
                <a:solidFill>
                  <a:schemeClr val="tx2"/>
                </a:solidFill>
                <a:latin typeface="+mn-lt"/>
                <a:ea typeface="+mn-ea"/>
                <a:cs typeface="+mn-cs"/>
              </a:defRPr>
            </a:lvl2pPr>
            <a:lvl3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3pPr>
            <a:lvl4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4pPr>
            <a:lvl5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5pPr>
            <a:lvl6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6pPr>
            <a:lvl7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7pPr>
            <a:lvl8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8pPr>
            <a:lvl9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9pPr>
          </a:lstStyle>
          <a:p>
            <a:pPr>
              <a:spcBef>
                <a:spcPts val="600"/>
              </a:spcBef>
            </a:pPr>
            <a:r>
              <a:rPr lang="en-US" dirty="0" err="1" smtClean="0"/>
              <a:t>Solución</a:t>
            </a:r>
            <a:r>
              <a:rPr lang="en-US" dirty="0" smtClean="0"/>
              <a:t> Externa</a:t>
            </a:r>
            <a:endParaRPr lang="en-US" dirty="0"/>
          </a:p>
        </p:txBody>
      </p:sp>
      <p:pic>
        <p:nvPicPr>
          <p:cNvPr id="12" name="Immagine 5"/>
          <p:cNvPicPr>
            <a:picLocks noChangeAspect="1"/>
          </p:cNvPicPr>
          <p:nvPr/>
        </p:nvPicPr>
        <p:blipFill rotWithShape="1">
          <a:blip r:embed="rId3"/>
          <a:srcRect l="6666" r="7820"/>
          <a:stretch/>
        </p:blipFill>
        <p:spPr bwMode="auto">
          <a:xfrm>
            <a:off x="6251309" y="2083256"/>
            <a:ext cx="5653071" cy="3626357"/>
          </a:xfrm>
          <a:prstGeom prst="rect">
            <a:avLst/>
          </a:prstGeom>
          <a:noFill/>
          <a:ln w="9525">
            <a:noFill/>
            <a:miter lim="800000"/>
            <a:headEnd/>
            <a:tailEnd/>
          </a:ln>
        </p:spPr>
      </p:pic>
    </p:spTree>
    <p:extLst>
      <p:ext uri="{BB962C8B-B14F-4D97-AF65-F5344CB8AC3E}">
        <p14:creationId xmlns:p14="http://schemas.microsoft.com/office/powerpoint/2010/main" val="23924159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7"/>
          </p:nvPr>
        </p:nvSpPr>
        <p:spPr/>
        <p:txBody>
          <a:bodyPr/>
          <a:lstStyle/>
          <a:p>
            <a:pPr marL="342900" indent="-342900">
              <a:buFont typeface="Arial" panose="020B0604020202020204" pitchFamily="34" charset="0"/>
              <a:buChar char="•"/>
            </a:pPr>
            <a:r>
              <a:rPr lang="en-US" dirty="0" smtClean="0"/>
              <a:t>ABB – </a:t>
            </a:r>
            <a:r>
              <a:rPr lang="en-US" dirty="0" err="1" smtClean="0"/>
              <a:t>Historia</a:t>
            </a:r>
            <a:endParaRPr lang="en-US" dirty="0" smtClean="0"/>
          </a:p>
          <a:p>
            <a:pPr marL="342900" indent="-342900">
              <a:buFont typeface="Arial" panose="020B0604020202020204" pitchFamily="34" charset="0"/>
              <a:buChar char="•"/>
            </a:pPr>
            <a:r>
              <a:rPr lang="en-US" dirty="0" smtClean="0">
                <a:solidFill>
                  <a:schemeClr val="accent5"/>
                </a:solidFill>
              </a:rPr>
              <a:t>ABB – </a:t>
            </a:r>
            <a:r>
              <a:rPr lang="en-US" dirty="0" err="1" smtClean="0">
                <a:solidFill>
                  <a:schemeClr val="accent5"/>
                </a:solidFill>
              </a:rPr>
              <a:t>Organización</a:t>
            </a:r>
            <a:endParaRPr lang="en-US" dirty="0" smtClean="0">
              <a:solidFill>
                <a:schemeClr val="accent5"/>
              </a:solidFill>
            </a:endParaRPr>
          </a:p>
          <a:p>
            <a:pPr marL="342900" indent="-342900">
              <a:buFont typeface="Arial" panose="020B0604020202020204" pitchFamily="34" charset="0"/>
              <a:buChar char="•"/>
            </a:pPr>
            <a:r>
              <a:rPr lang="en-US" dirty="0" err="1">
                <a:solidFill>
                  <a:schemeClr val="accent5"/>
                </a:solidFill>
              </a:rPr>
              <a:t>División</a:t>
            </a:r>
            <a:r>
              <a:rPr lang="en-US" dirty="0">
                <a:solidFill>
                  <a:schemeClr val="accent5"/>
                </a:solidFill>
              </a:rPr>
              <a:t> Electrification </a:t>
            </a:r>
            <a:r>
              <a:rPr lang="en-US" dirty="0" smtClean="0">
                <a:solidFill>
                  <a:schemeClr val="accent5"/>
                </a:solidFill>
              </a:rPr>
              <a:t>Products</a:t>
            </a:r>
          </a:p>
          <a:p>
            <a:pPr marL="342900" indent="-342900">
              <a:buFont typeface="Arial" panose="020B0604020202020204" pitchFamily="34" charset="0"/>
              <a:buChar char="•"/>
            </a:pPr>
            <a:r>
              <a:rPr lang="en-US" dirty="0" smtClean="0">
                <a:solidFill>
                  <a:schemeClr val="accent5"/>
                </a:solidFill>
              </a:rPr>
              <a:t>La </a:t>
            </a:r>
            <a:r>
              <a:rPr lang="en-US" dirty="0" err="1" smtClean="0">
                <a:solidFill>
                  <a:schemeClr val="accent5"/>
                </a:solidFill>
              </a:rPr>
              <a:t>Transformación</a:t>
            </a:r>
            <a:r>
              <a:rPr lang="en-US" dirty="0" smtClean="0">
                <a:solidFill>
                  <a:schemeClr val="accent5"/>
                </a:solidFill>
              </a:rPr>
              <a:t> Digital</a:t>
            </a:r>
          </a:p>
          <a:p>
            <a:pPr marL="342900" indent="-342900">
              <a:buFont typeface="Arial" panose="020B0604020202020204" pitchFamily="34" charset="0"/>
              <a:buChar char="•"/>
            </a:pPr>
            <a:r>
              <a:rPr lang="en-US" dirty="0">
                <a:solidFill>
                  <a:schemeClr val="accent5"/>
                </a:solidFill>
              </a:rPr>
              <a:t>ABB Ability</a:t>
            </a:r>
            <a:r>
              <a:rPr lang="en-US" dirty="0" smtClean="0">
                <a:solidFill>
                  <a:schemeClr val="accent5"/>
                </a:solidFill>
              </a:rPr>
              <a:t>™</a:t>
            </a:r>
          </a:p>
          <a:p>
            <a:pPr marL="594900" lvl="2" indent="-342900">
              <a:buFont typeface="Arial" panose="020B0604020202020204" pitchFamily="34" charset="0"/>
              <a:buChar char="•"/>
            </a:pPr>
            <a:r>
              <a:rPr lang="es-ES" dirty="0">
                <a:solidFill>
                  <a:schemeClr val="accent5"/>
                </a:solidFill>
              </a:rPr>
              <a:t>Cómo las soluciones ABB </a:t>
            </a:r>
            <a:r>
              <a:rPr lang="es-ES" dirty="0" err="1">
                <a:solidFill>
                  <a:schemeClr val="accent5"/>
                </a:solidFill>
              </a:rPr>
              <a:t>Ability</a:t>
            </a:r>
            <a:r>
              <a:rPr lang="es-ES" dirty="0">
                <a:solidFill>
                  <a:schemeClr val="accent5"/>
                </a:solidFill>
              </a:rPr>
              <a:t> ™ ofrecen valor</a:t>
            </a:r>
          </a:p>
          <a:p>
            <a:pPr marL="594900" lvl="2" indent="-342900">
              <a:buFont typeface="Arial" panose="020B0604020202020204" pitchFamily="34" charset="0"/>
              <a:buChar char="•"/>
            </a:pPr>
            <a:r>
              <a:rPr lang="en-US" dirty="0" smtClean="0">
                <a:solidFill>
                  <a:schemeClr val="accent5"/>
                </a:solidFill>
              </a:rPr>
              <a:t>ABB </a:t>
            </a:r>
            <a:r>
              <a:rPr lang="en-US" dirty="0">
                <a:solidFill>
                  <a:schemeClr val="accent5"/>
                </a:solidFill>
              </a:rPr>
              <a:t>Ability</a:t>
            </a:r>
            <a:r>
              <a:rPr lang="en-US" dirty="0" smtClean="0">
                <a:solidFill>
                  <a:schemeClr val="accent5"/>
                </a:solidFill>
              </a:rPr>
              <a:t>™ EDCS</a:t>
            </a:r>
          </a:p>
          <a:p>
            <a:pPr marL="594900" lvl="5" indent="-342900">
              <a:buFont typeface="Arial" panose="020B0604020202020204" pitchFamily="34" charset="0"/>
              <a:buChar char="•"/>
            </a:pPr>
            <a:endParaRPr lang="en-US" dirty="0" smtClean="0">
              <a:solidFill>
                <a:schemeClr val="tx1"/>
              </a:solidFill>
            </a:endParaRPr>
          </a:p>
        </p:txBody>
      </p:sp>
      <p:sp>
        <p:nvSpPr>
          <p:cNvPr id="3" name="Date Placeholder 2"/>
          <p:cNvSpPr>
            <a:spLocks noGrp="1"/>
          </p:cNvSpPr>
          <p:nvPr>
            <p:ph type="dt" sz="half" idx="14"/>
          </p:nvPr>
        </p:nvSpPr>
        <p:spPr/>
        <p:txBody>
          <a:bodyPr/>
          <a:lstStyle/>
          <a:p>
            <a:fld id="{E3EF050F-B85E-4E30-B69F-9970B4AED387}" type="datetime4">
              <a:rPr lang="en-US" smtClean="0"/>
              <a:t>August 21, 2017</a:t>
            </a:fld>
            <a:endParaRPr lang="en-US" dirty="0"/>
          </a:p>
        </p:txBody>
      </p:sp>
      <p:sp>
        <p:nvSpPr>
          <p:cNvPr id="4" name="Footer Placeholder 3"/>
          <p:cNvSpPr>
            <a:spLocks noGrp="1"/>
          </p:cNvSpPr>
          <p:nvPr>
            <p:ph type="ftr" sz="quarter" idx="15"/>
          </p:nvPr>
        </p:nvSpPr>
        <p:spPr/>
        <p:txBody>
          <a:bodyPr/>
          <a:lstStyle/>
          <a:p>
            <a:endParaRPr lang="en-US" dirty="0"/>
          </a:p>
        </p:txBody>
      </p:sp>
      <p:sp>
        <p:nvSpPr>
          <p:cNvPr id="5" name="Slide Number Placeholder 4"/>
          <p:cNvSpPr>
            <a:spLocks noGrp="1"/>
          </p:cNvSpPr>
          <p:nvPr>
            <p:ph type="sldNum" sz="quarter" idx="16"/>
          </p:nvPr>
        </p:nvSpPr>
        <p:spPr/>
        <p:txBody>
          <a:bodyPr/>
          <a:lstStyle/>
          <a:p>
            <a:r>
              <a:rPr lang="en-US"/>
              <a:t>Slide </a:t>
            </a:r>
            <a:fld id="{619F89D8-7AE3-494A-97F3-03D680869632}" type="slidenum">
              <a:rPr lang="en-US" smtClean="0"/>
              <a:pPr/>
              <a:t>3</a:t>
            </a:fld>
            <a:endParaRPr lang="en-US" dirty="0"/>
          </a:p>
        </p:txBody>
      </p:sp>
      <p:sp>
        <p:nvSpPr>
          <p:cNvPr id="6" name="Title 5"/>
          <p:cNvSpPr>
            <a:spLocks noGrp="1"/>
          </p:cNvSpPr>
          <p:nvPr>
            <p:ph type="title"/>
          </p:nvPr>
        </p:nvSpPr>
        <p:spPr/>
        <p:txBody>
          <a:bodyPr/>
          <a:lstStyle/>
          <a:p>
            <a:r>
              <a:rPr lang="en-US" dirty="0"/>
              <a:t>Agenda</a:t>
            </a:r>
          </a:p>
        </p:txBody>
      </p:sp>
    </p:spTree>
    <p:extLst>
      <p:ext uri="{BB962C8B-B14F-4D97-AF65-F5344CB8AC3E}">
        <p14:creationId xmlns:p14="http://schemas.microsoft.com/office/powerpoint/2010/main" val="27516610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3"/>
          </p:nvPr>
        </p:nvSpPr>
        <p:spPr/>
        <p:txBody>
          <a:bodyPr/>
          <a:lstStyle/>
          <a:p>
            <a:r>
              <a:rPr lang="en-US" dirty="0" err="1"/>
              <a:t>Cómo</a:t>
            </a:r>
            <a:r>
              <a:rPr lang="en-US" dirty="0"/>
              <a:t> </a:t>
            </a:r>
            <a:r>
              <a:rPr lang="en-US" dirty="0" err="1"/>
              <a:t>funciona</a:t>
            </a:r>
            <a:r>
              <a:rPr lang="en-US" dirty="0"/>
              <a:t>?</a:t>
            </a:r>
          </a:p>
        </p:txBody>
      </p:sp>
      <p:sp>
        <p:nvSpPr>
          <p:cNvPr id="3" name="Title 2"/>
          <p:cNvSpPr>
            <a:spLocks noGrp="1"/>
          </p:cNvSpPr>
          <p:nvPr>
            <p:ph type="title"/>
          </p:nvPr>
        </p:nvSpPr>
        <p:spPr/>
        <p:txBody>
          <a:bodyPr/>
          <a:lstStyle/>
          <a:p>
            <a:r>
              <a:rPr lang="es-ES" dirty="0"/>
              <a:t>ABB </a:t>
            </a:r>
            <a:r>
              <a:rPr lang="es-ES" dirty="0" err="1"/>
              <a:t>Ability</a:t>
            </a:r>
            <a:r>
              <a:rPr lang="es-ES" dirty="0"/>
              <a:t> ™ Sistema de Control de Distribución Eléctrica</a:t>
            </a:r>
            <a:endParaRPr lang="en-US" dirty="0"/>
          </a:p>
        </p:txBody>
      </p:sp>
      <p:sp>
        <p:nvSpPr>
          <p:cNvPr id="4" name="Date Placeholder 3"/>
          <p:cNvSpPr>
            <a:spLocks noGrp="1"/>
          </p:cNvSpPr>
          <p:nvPr>
            <p:ph type="dt" sz="half" idx="14"/>
          </p:nvPr>
        </p:nvSpPr>
        <p:spPr/>
        <p:txBody>
          <a:bodyPr/>
          <a:lstStyle/>
          <a:p>
            <a:fld id="{604723B6-2C37-4C03-92C2-AA6C4A469955}" type="datetime4">
              <a:rPr lang="en-US" smtClean="0"/>
              <a:t>August 21, 2017</a:t>
            </a:fld>
            <a:endParaRPr lang="en-US" dirty="0"/>
          </a:p>
        </p:txBody>
      </p:sp>
      <p:sp>
        <p:nvSpPr>
          <p:cNvPr id="5" name="Footer Placeholder 4"/>
          <p:cNvSpPr>
            <a:spLocks noGrp="1"/>
          </p:cNvSpPr>
          <p:nvPr>
            <p:ph type="ftr" sz="quarter" idx="15"/>
          </p:nvPr>
        </p:nvSpPr>
        <p:spPr/>
        <p:txBody>
          <a:bodyPr/>
          <a:lstStyle/>
          <a:p>
            <a:endParaRPr lang="en-US" dirty="0"/>
          </a:p>
        </p:txBody>
      </p:sp>
      <p:sp>
        <p:nvSpPr>
          <p:cNvPr id="6" name="Slide Number Placeholder 5"/>
          <p:cNvSpPr>
            <a:spLocks noGrp="1"/>
          </p:cNvSpPr>
          <p:nvPr>
            <p:ph type="sldNum" sz="quarter" idx="16"/>
          </p:nvPr>
        </p:nvSpPr>
        <p:spPr/>
        <p:txBody>
          <a:bodyPr/>
          <a:lstStyle/>
          <a:p>
            <a:r>
              <a:rPr lang="en-US"/>
              <a:t>Slide </a:t>
            </a:r>
            <a:fld id="{619F89D8-7AE3-494A-97F3-03D680869632}" type="slidenum">
              <a:rPr lang="en-US" smtClean="0"/>
              <a:pPr/>
              <a:t>30</a:t>
            </a:fld>
            <a:endParaRPr lang="en-US" dirty="0"/>
          </a:p>
        </p:txBody>
      </p:sp>
      <p:sp>
        <p:nvSpPr>
          <p:cNvPr id="7" name="Text Placeholder 5"/>
          <p:cNvSpPr txBox="1">
            <a:spLocks/>
          </p:cNvSpPr>
          <p:nvPr/>
        </p:nvSpPr>
        <p:spPr bwMode="gray">
          <a:xfrm>
            <a:off x="277494" y="2186113"/>
            <a:ext cx="5661610" cy="3726000"/>
          </a:xfrm>
          <a:prstGeom prst="rect">
            <a:avLst/>
          </a:prstGeom>
        </p:spPr>
        <p:txBody>
          <a:bodyPr lIns="72000" tIns="72000" rIns="72000" bIns="72000"/>
          <a:lstStyle>
            <a:lvl1pPr marL="0" indent="0" algn="l" defTabSz="914400" rtl="0" eaLnBrk="1" latinLnBrk="0" hangingPunct="1">
              <a:spcBef>
                <a:spcPct val="20000"/>
              </a:spcBef>
              <a:buFont typeface="Arial" panose="020B0604020202020204" pitchFamily="34" charset="0"/>
              <a:buNone/>
              <a:defRPr sz="1400" kern="1200">
                <a:solidFill>
                  <a:schemeClr val="tx1"/>
                </a:solidFill>
                <a:latin typeface="+mn-lt"/>
                <a:ea typeface="+mn-ea"/>
                <a:cs typeface="+mn-cs"/>
              </a:defRPr>
            </a:lvl1pPr>
            <a:lvl2pPr marL="180000" indent="-180000" algn="l" defTabSz="914400" rtl="0" eaLnBrk="1" latinLnBrk="0" hangingPunct="1">
              <a:spcBef>
                <a:spcPct val="20000"/>
              </a:spcBef>
              <a:buFont typeface="ABBvoiceOffice" panose="020D0603020503020204" pitchFamily="34" charset="0"/>
              <a:buChar char="–"/>
              <a:defRPr sz="1400" kern="1200">
                <a:solidFill>
                  <a:schemeClr val="tx1"/>
                </a:solidFill>
                <a:latin typeface="+mn-lt"/>
                <a:ea typeface="+mn-ea"/>
                <a:cs typeface="+mn-cs"/>
              </a:defRPr>
            </a:lvl2pPr>
            <a:lvl3pPr marL="360000" indent="-1800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3pPr>
            <a:lvl4pPr marL="360000" indent="-1800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4pPr>
            <a:lvl5pPr marL="360000" indent="-1800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5pPr>
            <a:lvl6pPr marL="360000" indent="-1800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6pPr>
            <a:lvl7pPr marL="360000" indent="-1800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7pPr>
            <a:lvl8pPr marL="360000" indent="-1800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8pPr>
            <a:lvl9pPr marL="360000" indent="-1800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9pPr>
          </a:lstStyle>
          <a:p>
            <a:pPr>
              <a:spcBef>
                <a:spcPts val="600"/>
              </a:spcBef>
            </a:pPr>
            <a:r>
              <a:rPr lang="it-IT" dirty="0"/>
              <a:t>¿Por qué cloud computing?</a:t>
            </a:r>
          </a:p>
          <a:p>
            <a:pPr lvl="1">
              <a:lnSpc>
                <a:spcPct val="150000"/>
              </a:lnSpc>
              <a:spcBef>
                <a:spcPts val="600"/>
              </a:spcBef>
            </a:pPr>
            <a:r>
              <a:rPr lang="es-ES" b="1" dirty="0" smtClean="0"/>
              <a:t>Innovación</a:t>
            </a:r>
            <a:r>
              <a:rPr lang="es-ES" dirty="0" smtClean="0"/>
              <a:t> </a:t>
            </a:r>
            <a:r>
              <a:rPr lang="es-ES" dirty="0"/>
              <a:t>y </a:t>
            </a:r>
            <a:r>
              <a:rPr lang="es-ES" b="1" dirty="0"/>
              <a:t>seguridad </a:t>
            </a:r>
            <a:r>
              <a:rPr lang="es-ES" dirty="0"/>
              <a:t>como estándar</a:t>
            </a:r>
          </a:p>
          <a:p>
            <a:pPr lvl="1">
              <a:lnSpc>
                <a:spcPct val="150000"/>
              </a:lnSpc>
              <a:spcBef>
                <a:spcPts val="600"/>
              </a:spcBef>
            </a:pPr>
            <a:r>
              <a:rPr lang="es-ES" b="1" dirty="0"/>
              <a:t>Escalabilidad</a:t>
            </a:r>
            <a:r>
              <a:rPr lang="es-ES" dirty="0"/>
              <a:t> como una unidad para la ventaja del negocio</a:t>
            </a:r>
            <a:endParaRPr lang="it-IT" dirty="0" smtClean="0"/>
          </a:p>
          <a:p>
            <a:pPr>
              <a:spcBef>
                <a:spcPts val="600"/>
              </a:spcBef>
            </a:pPr>
            <a:endParaRPr lang="it-IT" dirty="0" smtClean="0"/>
          </a:p>
          <a:p>
            <a:pPr>
              <a:spcBef>
                <a:spcPts val="600"/>
              </a:spcBef>
            </a:pPr>
            <a:r>
              <a:rPr lang="it-IT" dirty="0" smtClean="0"/>
              <a:t>Cyberseguridad</a:t>
            </a:r>
            <a:endParaRPr lang="it-IT" dirty="0"/>
          </a:p>
          <a:p>
            <a:pPr lvl="1">
              <a:lnSpc>
                <a:spcPct val="150000"/>
              </a:lnSpc>
              <a:spcBef>
                <a:spcPts val="600"/>
              </a:spcBef>
            </a:pPr>
            <a:r>
              <a:rPr lang="it-IT" b="1" dirty="0"/>
              <a:t>Diseño y desarrollo: </a:t>
            </a:r>
            <a:r>
              <a:rPr lang="it-IT" dirty="0"/>
              <a:t/>
            </a:r>
            <a:br>
              <a:rPr lang="it-IT" dirty="0"/>
            </a:br>
            <a:r>
              <a:rPr lang="es-ES" dirty="0"/>
              <a:t>colaboración entre ABB y </a:t>
            </a:r>
            <a:r>
              <a:rPr lang="es-ES" dirty="0" smtClean="0"/>
              <a:t>Microsoft</a:t>
            </a:r>
          </a:p>
          <a:p>
            <a:pPr lvl="1">
              <a:lnSpc>
                <a:spcPct val="150000"/>
              </a:lnSpc>
              <a:spcBef>
                <a:spcPts val="600"/>
              </a:spcBef>
            </a:pPr>
            <a:r>
              <a:rPr lang="it-IT" b="1" dirty="0"/>
              <a:t>Prueba, evaluación y validación: </a:t>
            </a:r>
            <a:br>
              <a:rPr lang="it-IT" b="1" dirty="0"/>
            </a:br>
            <a:r>
              <a:rPr lang="it-IT" dirty="0" smtClean="0"/>
              <a:t>Por el </a:t>
            </a:r>
            <a:r>
              <a:rPr lang="es-ES" dirty="0"/>
              <a:t>centro de investigación corporativo y global IS </a:t>
            </a:r>
            <a:r>
              <a:rPr lang="es-ES" dirty="0" smtClean="0"/>
              <a:t>de ABB, </a:t>
            </a:r>
            <a:r>
              <a:rPr lang="es-ES" dirty="0"/>
              <a:t>y socio especializado en seguridad de </a:t>
            </a:r>
            <a:r>
              <a:rPr lang="es-ES" dirty="0" smtClean="0"/>
              <a:t>TI</a:t>
            </a:r>
            <a:endParaRPr lang="it-IT" dirty="0"/>
          </a:p>
        </p:txBody>
      </p:sp>
      <p:cxnSp>
        <p:nvCxnSpPr>
          <p:cNvPr id="11" name="Straight Connector 10"/>
          <p:cNvCxnSpPr/>
          <p:nvPr/>
        </p:nvCxnSpPr>
        <p:spPr bwMode="gray">
          <a:xfrm>
            <a:off x="279400" y="2186113"/>
            <a:ext cx="5659005"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9" name="Straight Connector 8"/>
          <p:cNvCxnSpPr/>
          <p:nvPr/>
        </p:nvCxnSpPr>
        <p:spPr bwMode="gray">
          <a:xfrm>
            <a:off x="6095206" y="2336459"/>
            <a:ext cx="0" cy="357698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3" name="Text Placeholder 7"/>
          <p:cNvSpPr txBox="1">
            <a:spLocks/>
          </p:cNvSpPr>
          <p:nvPr/>
        </p:nvSpPr>
        <p:spPr bwMode="gray">
          <a:xfrm>
            <a:off x="279400" y="1816571"/>
            <a:ext cx="5659005" cy="379065"/>
          </a:xfrm>
          <a:prstGeom prst="rect">
            <a:avLst/>
          </a:prstGeom>
        </p:spPr>
        <p:txBody>
          <a:bodyPr vert="horz" lIns="72000" tIns="72000" rIns="72000" bIns="72000" rtlCol="0" anchor="b">
            <a:noAutofit/>
          </a:bodyPr>
          <a:lstStyle>
            <a:lvl1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1pPr>
            <a:lvl2pPr marL="0" indent="0" algn="l" defTabSz="914400" rtl="0" eaLnBrk="1" latinLnBrk="0" hangingPunct="1">
              <a:spcBef>
                <a:spcPct val="20000"/>
              </a:spcBef>
              <a:buFont typeface="ABBvoiceOffice" panose="020D0603020503020204" pitchFamily="34" charset="0"/>
              <a:buNone/>
              <a:defRPr sz="1600" b="1" kern="1200">
                <a:solidFill>
                  <a:schemeClr val="tx2"/>
                </a:solidFill>
                <a:latin typeface="+mn-lt"/>
                <a:ea typeface="+mn-ea"/>
                <a:cs typeface="+mn-cs"/>
              </a:defRPr>
            </a:lvl2pPr>
            <a:lvl3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3pPr>
            <a:lvl4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4pPr>
            <a:lvl5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5pPr>
            <a:lvl6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6pPr>
            <a:lvl7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7pPr>
            <a:lvl8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8pPr>
            <a:lvl9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9pPr>
          </a:lstStyle>
          <a:p>
            <a:pPr>
              <a:spcBef>
                <a:spcPts val="600"/>
              </a:spcBef>
            </a:pPr>
            <a:r>
              <a:rPr lang="en-US" dirty="0" err="1"/>
              <a:t>Nube</a:t>
            </a:r>
            <a:r>
              <a:rPr lang="en-US" dirty="0"/>
              <a:t> y </a:t>
            </a:r>
            <a:r>
              <a:rPr lang="en-US" dirty="0" err="1" smtClean="0"/>
              <a:t>Cyberseguridad</a:t>
            </a:r>
            <a:endParaRPr lang="en-US" dirty="0"/>
          </a:p>
        </p:txBody>
      </p:sp>
      <p:pic>
        <p:nvPicPr>
          <p:cNvPr id="12" name="Picture 11"/>
          <p:cNvPicPr>
            <a:picLocks noChangeAspect="1"/>
          </p:cNvPicPr>
          <p:nvPr/>
        </p:nvPicPr>
        <p:blipFill rotWithShape="1">
          <a:blip r:embed="rId3"/>
          <a:srcRect l="40778" t="19402" r="5253" b="8874"/>
          <a:stretch/>
        </p:blipFill>
        <p:spPr>
          <a:xfrm>
            <a:off x="6436093" y="1991360"/>
            <a:ext cx="5249334" cy="3924214"/>
          </a:xfrm>
          <a:prstGeom prst="rect">
            <a:avLst/>
          </a:prstGeom>
        </p:spPr>
      </p:pic>
    </p:spTree>
    <p:extLst>
      <p:ext uri="{BB962C8B-B14F-4D97-AF65-F5344CB8AC3E}">
        <p14:creationId xmlns:p14="http://schemas.microsoft.com/office/powerpoint/2010/main" val="20956579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3"/>
          </p:nvPr>
        </p:nvSpPr>
        <p:spPr/>
        <p:txBody>
          <a:bodyPr/>
          <a:lstStyle/>
          <a:p>
            <a:r>
              <a:rPr lang="es-ES" dirty="0"/>
              <a:t>Hacer soluciones y datos seguros para </a:t>
            </a:r>
            <a:r>
              <a:rPr lang="es-ES" dirty="0" smtClean="0"/>
              <a:t>aplicaciones críticas</a:t>
            </a:r>
          </a:p>
        </p:txBody>
      </p:sp>
      <p:sp>
        <p:nvSpPr>
          <p:cNvPr id="3" name="Title 2"/>
          <p:cNvSpPr>
            <a:spLocks noGrp="1"/>
          </p:cNvSpPr>
          <p:nvPr>
            <p:ph type="title"/>
          </p:nvPr>
        </p:nvSpPr>
        <p:spPr/>
        <p:txBody>
          <a:bodyPr/>
          <a:lstStyle/>
          <a:p>
            <a:r>
              <a:rPr lang="es-ES" dirty="0"/>
              <a:t>ABB </a:t>
            </a:r>
            <a:r>
              <a:rPr lang="es-ES" dirty="0" err="1"/>
              <a:t>Ability</a:t>
            </a:r>
            <a:r>
              <a:rPr lang="es-ES" dirty="0"/>
              <a:t> ™ Sistema de Control de Distribución Eléctrica</a:t>
            </a:r>
            <a:endParaRPr lang="en-US" dirty="0"/>
          </a:p>
        </p:txBody>
      </p:sp>
      <p:sp>
        <p:nvSpPr>
          <p:cNvPr id="4" name="Date Placeholder 3"/>
          <p:cNvSpPr>
            <a:spLocks noGrp="1"/>
          </p:cNvSpPr>
          <p:nvPr>
            <p:ph type="dt" sz="half" idx="14"/>
          </p:nvPr>
        </p:nvSpPr>
        <p:spPr/>
        <p:txBody>
          <a:bodyPr/>
          <a:lstStyle/>
          <a:p>
            <a:fld id="{604723B6-2C37-4C03-92C2-AA6C4A469955}" type="datetime4">
              <a:rPr lang="en-US" smtClean="0"/>
              <a:t>August 21, 2017</a:t>
            </a:fld>
            <a:endParaRPr lang="en-US" dirty="0"/>
          </a:p>
        </p:txBody>
      </p:sp>
      <p:sp>
        <p:nvSpPr>
          <p:cNvPr id="5" name="Footer Placeholder 4"/>
          <p:cNvSpPr>
            <a:spLocks noGrp="1"/>
          </p:cNvSpPr>
          <p:nvPr>
            <p:ph type="ftr" sz="quarter" idx="15"/>
          </p:nvPr>
        </p:nvSpPr>
        <p:spPr/>
        <p:txBody>
          <a:bodyPr/>
          <a:lstStyle/>
          <a:p>
            <a:r>
              <a:rPr lang="en-US" baseline="30000" dirty="0"/>
              <a:t>1</a:t>
            </a:r>
            <a:r>
              <a:rPr lang="en-US" dirty="0" smtClean="0"/>
              <a:t>Link to blog post; </a:t>
            </a:r>
            <a:r>
              <a:rPr lang="en-US" baseline="30000" dirty="0" smtClean="0"/>
              <a:t>2</a:t>
            </a:r>
            <a:r>
              <a:rPr lang="en-US" dirty="0"/>
              <a:t>L</a:t>
            </a:r>
            <a:r>
              <a:rPr lang="en-US" dirty="0" smtClean="0"/>
              <a:t>ink to blog post</a:t>
            </a:r>
            <a:endParaRPr lang="en-US" dirty="0"/>
          </a:p>
        </p:txBody>
      </p:sp>
      <p:sp>
        <p:nvSpPr>
          <p:cNvPr id="6" name="Slide Number Placeholder 5"/>
          <p:cNvSpPr>
            <a:spLocks noGrp="1"/>
          </p:cNvSpPr>
          <p:nvPr>
            <p:ph type="sldNum" sz="quarter" idx="16"/>
          </p:nvPr>
        </p:nvSpPr>
        <p:spPr/>
        <p:txBody>
          <a:bodyPr/>
          <a:lstStyle/>
          <a:p>
            <a:r>
              <a:rPr lang="en-US" smtClean="0"/>
              <a:t>Slide </a:t>
            </a:r>
            <a:fld id="{619F89D8-7AE3-494A-97F3-03D680869632}" type="slidenum">
              <a:rPr lang="en-US" smtClean="0"/>
              <a:pPr/>
              <a:t>31</a:t>
            </a:fld>
            <a:endParaRPr lang="en-US" dirty="0"/>
          </a:p>
        </p:txBody>
      </p:sp>
      <p:sp>
        <p:nvSpPr>
          <p:cNvPr id="24" name="Textplatzhalter 1"/>
          <p:cNvSpPr txBox="1">
            <a:spLocks/>
          </p:cNvSpPr>
          <p:nvPr/>
        </p:nvSpPr>
        <p:spPr>
          <a:xfrm>
            <a:off x="277019" y="1816571"/>
            <a:ext cx="11629215" cy="4096868"/>
          </a:xfrm>
          <a:prstGeom prst="rect">
            <a:avLst/>
          </a:prstGeom>
        </p:spPr>
        <p:txBody>
          <a:bodyPr/>
          <a:lstStyle>
            <a:lvl1pPr marL="0" indent="0" algn="l" defTabSz="914400" rtl="0" eaLnBrk="1" latinLnBrk="0" hangingPunct="1">
              <a:spcBef>
                <a:spcPts val="600"/>
              </a:spcBef>
              <a:buFont typeface="Arial" panose="020B0604020202020204" pitchFamily="34" charset="0"/>
              <a:buNone/>
              <a:defRPr sz="1400" kern="1200">
                <a:solidFill>
                  <a:schemeClr val="tx1"/>
                </a:solidFill>
                <a:latin typeface="+mn-lt"/>
                <a:ea typeface="+mn-ea"/>
                <a:cs typeface="+mn-cs"/>
              </a:defRPr>
            </a:lvl1pPr>
            <a:lvl2pPr marL="180000" indent="-180000" algn="l" defTabSz="914400" rtl="0" eaLnBrk="1" latinLnBrk="0" hangingPunct="1">
              <a:spcBef>
                <a:spcPts val="600"/>
              </a:spcBef>
              <a:buFont typeface="ABBvoiceOffice" panose="020D0603020503020204" pitchFamily="34" charset="0"/>
              <a:buChar char="–"/>
              <a:defRPr sz="1400" kern="1200">
                <a:solidFill>
                  <a:schemeClr val="tx1"/>
                </a:solidFill>
                <a:latin typeface="+mn-lt"/>
                <a:ea typeface="+mn-ea"/>
                <a:cs typeface="+mn-cs"/>
              </a:defRPr>
            </a:lvl2pPr>
            <a:lvl3pPr marL="360000" indent="-180000" algn="l" defTabSz="914400"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3pPr>
            <a:lvl4pPr marL="360000" indent="-180000" algn="l" defTabSz="914400"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4pPr>
            <a:lvl5pPr marL="360000" indent="-180000" algn="l" defTabSz="914400"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5pPr>
            <a:lvl6pPr marL="360000" indent="-180000" algn="l" defTabSz="914400"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6pPr>
            <a:lvl7pPr marL="360000" indent="-180000" algn="l" defTabSz="914400"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7pPr>
            <a:lvl8pPr marL="360000" indent="-180000" algn="l" defTabSz="914400"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8pPr>
            <a:lvl9pPr marL="360000" indent="-180000" algn="l" defTabSz="914400"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9pPr>
          </a:lstStyle>
          <a:p>
            <a:r>
              <a:rPr lang="de-DE" smtClean="0"/>
              <a:t> </a:t>
            </a:r>
            <a:endParaRPr lang="en-US" dirty="0"/>
          </a:p>
        </p:txBody>
      </p:sp>
      <p:grpSp>
        <p:nvGrpSpPr>
          <p:cNvPr id="25" name="Gruppieren 24"/>
          <p:cNvGrpSpPr/>
          <p:nvPr/>
        </p:nvGrpSpPr>
        <p:grpSpPr>
          <a:xfrm>
            <a:off x="540395" y="1920148"/>
            <a:ext cx="11043899" cy="3854064"/>
            <a:chOff x="273808" y="1920148"/>
            <a:chExt cx="11043899" cy="3854064"/>
          </a:xfrm>
        </p:grpSpPr>
        <p:sp>
          <p:nvSpPr>
            <p:cNvPr id="26" name="Rectangle 21"/>
            <p:cNvSpPr/>
            <p:nvPr/>
          </p:nvSpPr>
          <p:spPr bwMode="gray">
            <a:xfrm>
              <a:off x="8119271" y="4078486"/>
              <a:ext cx="3181759" cy="79067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en-US" sz="1400" dirty="0" err="1" smtClean="0"/>
            </a:p>
          </p:txBody>
        </p:sp>
        <p:sp>
          <p:nvSpPr>
            <p:cNvPr id="27" name="Rectangle 20"/>
            <p:cNvSpPr/>
            <p:nvPr/>
          </p:nvSpPr>
          <p:spPr bwMode="gray">
            <a:xfrm>
              <a:off x="4190722" y="4688778"/>
              <a:ext cx="3181759" cy="79067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en-US" sz="1400" dirty="0" err="1" smtClean="0"/>
            </a:p>
          </p:txBody>
        </p:sp>
        <p:sp>
          <p:nvSpPr>
            <p:cNvPr id="28" name="Rectangle 19"/>
            <p:cNvSpPr/>
            <p:nvPr/>
          </p:nvSpPr>
          <p:spPr bwMode="gray">
            <a:xfrm>
              <a:off x="273808" y="4983538"/>
              <a:ext cx="3181759" cy="79067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en-US" sz="1400" dirty="0" err="1" smtClean="0"/>
            </a:p>
          </p:txBody>
        </p:sp>
        <p:sp>
          <p:nvSpPr>
            <p:cNvPr id="29" name="TextBox 7"/>
            <p:cNvSpPr txBox="1"/>
            <p:nvPr/>
          </p:nvSpPr>
          <p:spPr bwMode="gray">
            <a:xfrm>
              <a:off x="4648511" y="5088478"/>
              <a:ext cx="2266180" cy="360850"/>
            </a:xfrm>
            <a:prstGeom prst="rect">
              <a:avLst/>
            </a:prstGeom>
            <a:noFill/>
          </p:spPr>
          <p:txBody>
            <a:bodyPr wrap="none" lIns="72000" tIns="72000" rIns="72000" bIns="72000" rtlCol="0">
              <a:spAutoFit/>
            </a:bodyPr>
            <a:lstStyle/>
            <a:p>
              <a:r>
                <a:rPr lang="en-US" sz="1400" b="1" dirty="0" smtClean="0"/>
                <a:t>ABB </a:t>
              </a:r>
              <a:r>
                <a:rPr lang="en-US" sz="1400" b="1" dirty="0" err="1" smtClean="0"/>
                <a:t>IoT</a:t>
              </a:r>
              <a:r>
                <a:rPr lang="en-US" sz="1400" b="1" dirty="0" smtClean="0"/>
                <a:t> data manifesto</a:t>
              </a:r>
              <a:r>
                <a:rPr lang="en-US" sz="1400" b="1" baseline="30000" dirty="0" smtClean="0"/>
                <a:t>1</a:t>
              </a:r>
            </a:p>
          </p:txBody>
        </p:sp>
        <p:sp>
          <p:nvSpPr>
            <p:cNvPr id="30" name="TextBox 8"/>
            <p:cNvSpPr txBox="1"/>
            <p:nvPr/>
          </p:nvSpPr>
          <p:spPr bwMode="gray">
            <a:xfrm>
              <a:off x="8147434" y="4508310"/>
              <a:ext cx="3170273" cy="360850"/>
            </a:xfrm>
            <a:prstGeom prst="rect">
              <a:avLst/>
            </a:prstGeom>
            <a:noFill/>
          </p:spPr>
          <p:txBody>
            <a:bodyPr wrap="none" lIns="72000" tIns="72000" rIns="72000" bIns="72000" rtlCol="0">
              <a:spAutoFit/>
            </a:bodyPr>
            <a:lstStyle/>
            <a:p>
              <a:r>
                <a:rPr lang="en-US" sz="1400" b="1" dirty="0" smtClean="0"/>
                <a:t>ABB intellectual property position</a:t>
              </a:r>
              <a:r>
                <a:rPr lang="en-US" sz="1400" b="1" baseline="30000" dirty="0" smtClean="0"/>
                <a:t>2</a:t>
              </a:r>
            </a:p>
          </p:txBody>
        </p:sp>
        <p:sp>
          <p:nvSpPr>
            <p:cNvPr id="31" name="TextBox 9"/>
            <p:cNvSpPr txBox="1"/>
            <p:nvPr/>
          </p:nvSpPr>
          <p:spPr bwMode="gray">
            <a:xfrm>
              <a:off x="273809" y="5413361"/>
              <a:ext cx="3181758" cy="360850"/>
            </a:xfrm>
            <a:prstGeom prst="rect">
              <a:avLst/>
            </a:prstGeom>
            <a:noFill/>
          </p:spPr>
          <p:txBody>
            <a:bodyPr wrap="square" lIns="72000" tIns="72000" rIns="72000" bIns="72000" rtlCol="0">
              <a:spAutoFit/>
            </a:bodyPr>
            <a:lstStyle/>
            <a:p>
              <a:pPr algn="ctr"/>
              <a:r>
                <a:rPr lang="es-ES" sz="1400" b="1" dirty="0"/>
                <a:t>Normas de </a:t>
              </a:r>
              <a:r>
                <a:rPr lang="es-ES" sz="1400" b="1" dirty="0" err="1" smtClean="0"/>
                <a:t>Cyberseguridad</a:t>
              </a:r>
              <a:r>
                <a:rPr lang="es-ES" sz="1400" b="1" dirty="0" smtClean="0"/>
                <a:t> de </a:t>
              </a:r>
              <a:r>
                <a:rPr lang="es-ES" sz="1400" b="1" dirty="0"/>
                <a:t>ABB</a:t>
              </a:r>
              <a:endParaRPr lang="en-US" sz="1400" b="1" dirty="0" smtClean="0"/>
            </a:p>
          </p:txBody>
        </p:sp>
        <p:sp>
          <p:nvSpPr>
            <p:cNvPr id="32" name="TextBox 10"/>
            <p:cNvSpPr txBox="1"/>
            <p:nvPr/>
          </p:nvSpPr>
          <p:spPr bwMode="gray">
            <a:xfrm>
              <a:off x="279400" y="3124753"/>
              <a:ext cx="3154730" cy="1884344"/>
            </a:xfrm>
            <a:prstGeom prst="rect">
              <a:avLst/>
            </a:prstGeom>
            <a:noFill/>
          </p:spPr>
          <p:txBody>
            <a:bodyPr wrap="square" lIns="72000" tIns="72000" rIns="72000" bIns="72000" rtlCol="0">
              <a:spAutoFit/>
            </a:bodyPr>
            <a:lstStyle/>
            <a:p>
              <a:pPr>
                <a:spcBef>
                  <a:spcPts val="600"/>
                </a:spcBef>
              </a:pPr>
              <a:r>
                <a:rPr lang="en-US" b="1" dirty="0" err="1"/>
                <a:t>Aseguramos</a:t>
              </a:r>
              <a:r>
                <a:rPr lang="en-US" b="1" dirty="0"/>
                <a:t> </a:t>
              </a:r>
              <a:r>
                <a:rPr lang="en-US" b="1" dirty="0" err="1"/>
                <a:t>sus</a:t>
              </a:r>
              <a:r>
                <a:rPr lang="en-US" b="1" dirty="0"/>
                <a:t> </a:t>
              </a:r>
              <a:r>
                <a:rPr lang="en-US" b="1" dirty="0" err="1"/>
                <a:t>sistemas</a:t>
              </a:r>
              <a:r>
                <a:rPr lang="en-US" b="1" dirty="0" smtClean="0"/>
                <a:t>:</a:t>
              </a:r>
            </a:p>
            <a:p>
              <a:pPr>
                <a:spcBef>
                  <a:spcPts val="600"/>
                </a:spcBef>
              </a:pPr>
              <a:r>
                <a:rPr lang="es-ES" sz="1400" dirty="0"/>
                <a:t>Operaciones seguras</a:t>
              </a:r>
            </a:p>
            <a:p>
              <a:pPr>
                <a:spcBef>
                  <a:spcPts val="600"/>
                </a:spcBef>
              </a:pPr>
              <a:r>
                <a:rPr lang="es-ES" sz="1400" dirty="0"/>
                <a:t>Detección de amenazas</a:t>
              </a:r>
            </a:p>
            <a:p>
              <a:pPr>
                <a:spcBef>
                  <a:spcPts val="600"/>
                </a:spcBef>
              </a:pPr>
              <a:r>
                <a:rPr lang="es-ES" sz="1400" dirty="0"/>
                <a:t>Comunicaciones seguras</a:t>
              </a:r>
            </a:p>
            <a:p>
              <a:pPr>
                <a:spcBef>
                  <a:spcPts val="600"/>
                </a:spcBef>
              </a:pPr>
              <a:r>
                <a:rPr lang="es-ES" sz="1400" dirty="0"/>
                <a:t>Actualizaciones seguras</a:t>
              </a:r>
            </a:p>
            <a:p>
              <a:pPr>
                <a:spcBef>
                  <a:spcPts val="600"/>
                </a:spcBef>
              </a:pPr>
              <a:r>
                <a:rPr lang="es-ES" sz="1400" dirty="0"/>
                <a:t>Arranque seguro</a:t>
              </a:r>
              <a:endParaRPr lang="en-US" sz="1400" dirty="0" smtClean="0"/>
            </a:p>
          </p:txBody>
        </p:sp>
        <p:sp>
          <p:nvSpPr>
            <p:cNvPr id="33" name="TextBox 12"/>
            <p:cNvSpPr txBox="1"/>
            <p:nvPr/>
          </p:nvSpPr>
          <p:spPr bwMode="gray">
            <a:xfrm>
              <a:off x="4190722" y="2909634"/>
              <a:ext cx="3453758" cy="1807400"/>
            </a:xfrm>
            <a:prstGeom prst="rect">
              <a:avLst/>
            </a:prstGeom>
            <a:noFill/>
          </p:spPr>
          <p:txBody>
            <a:bodyPr wrap="square" lIns="72000" tIns="72000" rIns="72000" bIns="72000" rtlCol="0">
              <a:spAutoFit/>
            </a:bodyPr>
            <a:lstStyle/>
            <a:p>
              <a:r>
                <a:rPr lang="es-ES" b="1" dirty="0"/>
                <a:t>Usted es dueño de sus datos</a:t>
              </a:r>
              <a:r>
                <a:rPr lang="es-ES" b="1" dirty="0" smtClean="0"/>
                <a:t>:</a:t>
              </a:r>
            </a:p>
            <a:p>
              <a:pPr>
                <a:spcBef>
                  <a:spcPts val="600"/>
                </a:spcBef>
              </a:pPr>
              <a:r>
                <a:rPr lang="es-ES" sz="1400" dirty="0"/>
                <a:t>Identidad</a:t>
              </a:r>
            </a:p>
            <a:p>
              <a:pPr>
                <a:spcBef>
                  <a:spcPts val="600"/>
                </a:spcBef>
              </a:pPr>
              <a:r>
                <a:rPr lang="es-ES" sz="1400" dirty="0" smtClean="0"/>
                <a:t>Medición </a:t>
              </a:r>
              <a:r>
                <a:rPr lang="es-ES" sz="1400" dirty="0"/>
                <a:t>de datos</a:t>
              </a:r>
            </a:p>
            <a:p>
              <a:pPr>
                <a:spcBef>
                  <a:spcPts val="600"/>
                </a:spcBef>
              </a:pPr>
              <a:r>
                <a:rPr lang="es-ES" sz="1400" dirty="0"/>
                <a:t>Sabes lo que hacemos con tus datos</a:t>
              </a:r>
            </a:p>
            <a:p>
              <a:pPr>
                <a:spcBef>
                  <a:spcPts val="600"/>
                </a:spcBef>
              </a:pPr>
              <a:r>
                <a:rPr lang="es-ES" sz="1400" dirty="0"/>
                <a:t>Solo compartimos datos con su consentimiento</a:t>
              </a:r>
              <a:endParaRPr lang="en-US" sz="1400" dirty="0" smtClean="0"/>
            </a:p>
          </p:txBody>
        </p:sp>
        <p:sp>
          <p:nvSpPr>
            <p:cNvPr id="34" name="TextBox 13"/>
            <p:cNvSpPr txBox="1"/>
            <p:nvPr/>
          </p:nvSpPr>
          <p:spPr bwMode="gray">
            <a:xfrm>
              <a:off x="8255446" y="2608680"/>
              <a:ext cx="2909410" cy="1068736"/>
            </a:xfrm>
            <a:prstGeom prst="rect">
              <a:avLst/>
            </a:prstGeom>
            <a:noFill/>
          </p:spPr>
          <p:txBody>
            <a:bodyPr wrap="square" lIns="72000" tIns="72000" rIns="72000" bIns="72000" rtlCol="0">
              <a:spAutoFit/>
            </a:bodyPr>
            <a:lstStyle/>
            <a:p>
              <a:r>
                <a:rPr lang="es-ES" b="1" dirty="0"/>
                <a:t>Usted es dueño de su IP</a:t>
              </a:r>
              <a:r>
                <a:rPr lang="es-ES" b="1" dirty="0" smtClean="0"/>
                <a:t>:</a:t>
              </a:r>
            </a:p>
            <a:p>
              <a:r>
                <a:rPr lang="es-ES" sz="1400" dirty="0"/>
                <a:t>Sin pérdida de propiedad intelectual al utilizar las soluciones ABB </a:t>
              </a:r>
              <a:r>
                <a:rPr lang="es-ES" sz="1400" dirty="0" err="1"/>
                <a:t>Ability</a:t>
              </a:r>
              <a:r>
                <a:rPr lang="es-ES" sz="1400" dirty="0"/>
                <a:t> ™</a:t>
              </a:r>
              <a:endParaRPr lang="en-US" sz="1400" dirty="0" smtClean="0"/>
            </a:p>
          </p:txBody>
        </p:sp>
        <p:pic>
          <p:nvPicPr>
            <p:cNvPr id="35" name="Picture 11"/>
            <p:cNvPicPr>
              <a:picLocks noChangeAspect="1"/>
            </p:cNvPicPr>
            <p:nvPr/>
          </p:nvPicPr>
          <p:blipFill>
            <a:blip r:embed="rId3" cstate="screen">
              <a:extLst>
                <a:ext uri="{BEBA8EAE-BF5A-486C-A8C5-ECC9F3942E4B}">
                  <a14:imgProps xmlns:a14="http://schemas.microsoft.com/office/drawing/2010/main">
                    <a14:imgLayer r:embed="rId4">
                      <a14:imgEffect>
                        <a14:backgroundRemoval t="1014" b="100000" l="0" r="100000">
                          <a14:foregroundMark x1="54407" y1="75169" x2="54407" y2="75169"/>
                          <a14:foregroundMark x1="37627" y1="27027" x2="37627" y2="27027"/>
                        </a14:backgroundRemoval>
                      </a14:imgEffect>
                    </a14:imgLayer>
                  </a14:imgProps>
                </a:ext>
                <a:ext uri="{28A0092B-C50C-407E-A947-70E740481C1C}">
                  <a14:useLocalDpi xmlns:a14="http://schemas.microsoft.com/office/drawing/2010/main"/>
                </a:ext>
              </a:extLst>
            </a:blip>
            <a:stretch>
              <a:fillRect/>
            </a:stretch>
          </p:blipFill>
          <p:spPr>
            <a:xfrm>
              <a:off x="1253242" y="2120355"/>
              <a:ext cx="1222890" cy="1227035"/>
            </a:xfrm>
            <a:prstGeom prst="rect">
              <a:avLst/>
            </a:prstGeom>
          </p:spPr>
        </p:pic>
        <p:pic>
          <p:nvPicPr>
            <p:cNvPr id="36" name="Picture 18"/>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452262" y="5099333"/>
              <a:ext cx="789709" cy="307061"/>
            </a:xfrm>
            <a:prstGeom prst="rect">
              <a:avLst/>
            </a:prstGeom>
          </p:spPr>
        </p:pic>
        <p:pic>
          <p:nvPicPr>
            <p:cNvPr id="37" name="Picture 18"/>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386747" y="4781417"/>
              <a:ext cx="789709" cy="307061"/>
            </a:xfrm>
            <a:prstGeom prst="rect">
              <a:avLst/>
            </a:prstGeom>
          </p:spPr>
        </p:pic>
        <p:pic>
          <p:nvPicPr>
            <p:cNvPr id="38" name="Picture 18"/>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370578" y="4207036"/>
              <a:ext cx="789709" cy="307061"/>
            </a:xfrm>
            <a:prstGeom prst="rect">
              <a:avLst/>
            </a:prstGeom>
          </p:spPr>
        </p:pic>
        <p:pic>
          <p:nvPicPr>
            <p:cNvPr id="39" name="Picture 18"/>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302084" y="2091747"/>
              <a:ext cx="822291" cy="822291"/>
            </a:xfrm>
            <a:prstGeom prst="rect">
              <a:avLst/>
            </a:prstGeom>
          </p:spPr>
        </p:pic>
        <p:sp>
          <p:nvSpPr>
            <p:cNvPr id="40" name="TextBox 22"/>
            <p:cNvSpPr txBox="1"/>
            <p:nvPr/>
          </p:nvSpPr>
          <p:spPr bwMode="gray">
            <a:xfrm>
              <a:off x="9024298" y="1920148"/>
              <a:ext cx="1371704" cy="637849"/>
            </a:xfrm>
            <a:prstGeom prst="rect">
              <a:avLst/>
            </a:prstGeom>
            <a:noFill/>
          </p:spPr>
          <p:txBody>
            <a:bodyPr wrap="none" lIns="72000" tIns="72000" rIns="72000" bIns="72000" rtlCol="0">
              <a:spAutoFit/>
            </a:bodyPr>
            <a:lstStyle/>
            <a:p>
              <a:r>
                <a:rPr lang="en-US" sz="3200" dirty="0" smtClean="0"/>
                <a:t>𝑓</a:t>
              </a:r>
              <a:r>
                <a:rPr lang="en-US" sz="3200" i="1" dirty="0" smtClean="0"/>
                <a:t>(x)</a:t>
              </a:r>
              <a:r>
                <a:rPr lang="en-US" sz="3200" dirty="0" smtClean="0"/>
                <a:t>=$</a:t>
              </a:r>
            </a:p>
          </p:txBody>
        </p:sp>
      </p:grpSp>
    </p:spTree>
    <p:extLst>
      <p:ext uri="{BB962C8B-B14F-4D97-AF65-F5344CB8AC3E}">
        <p14:creationId xmlns:p14="http://schemas.microsoft.com/office/powerpoint/2010/main" val="39125266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6"/>
          <p:cNvSpPr>
            <a:spLocks noGrp="1"/>
          </p:cNvSpPr>
          <p:nvPr>
            <p:ph type="subTitle" idx="13"/>
          </p:nvPr>
        </p:nvSpPr>
        <p:spPr/>
        <p:txBody>
          <a:bodyPr/>
          <a:lstStyle/>
          <a:p>
            <a:r>
              <a:rPr lang="en-US" dirty="0" err="1" smtClean="0"/>
              <a:t>Mercados</a:t>
            </a:r>
            <a:r>
              <a:rPr lang="en-US" dirty="0" smtClean="0"/>
              <a:t> </a:t>
            </a:r>
            <a:r>
              <a:rPr lang="en-US" dirty="0" err="1" smtClean="0"/>
              <a:t>Típicos</a:t>
            </a:r>
            <a:endParaRPr lang="en-US" dirty="0"/>
          </a:p>
        </p:txBody>
      </p:sp>
      <p:sp>
        <p:nvSpPr>
          <p:cNvPr id="6" name="Title 5"/>
          <p:cNvSpPr>
            <a:spLocks noGrp="1"/>
          </p:cNvSpPr>
          <p:nvPr>
            <p:ph type="title"/>
          </p:nvPr>
        </p:nvSpPr>
        <p:spPr/>
        <p:txBody>
          <a:bodyPr/>
          <a:lstStyle/>
          <a:p>
            <a:r>
              <a:rPr lang="es-ES" dirty="0"/>
              <a:t>ABB </a:t>
            </a:r>
            <a:r>
              <a:rPr lang="es-ES" dirty="0" err="1"/>
              <a:t>Ability</a:t>
            </a:r>
            <a:r>
              <a:rPr lang="es-ES" dirty="0"/>
              <a:t> ™ Sistema de Control de Distribución Eléctrica</a:t>
            </a:r>
            <a:endParaRPr lang="en-US" dirty="0"/>
          </a:p>
        </p:txBody>
      </p:sp>
      <p:sp>
        <p:nvSpPr>
          <p:cNvPr id="3" name="Date Placeholder 2"/>
          <p:cNvSpPr>
            <a:spLocks noGrp="1"/>
          </p:cNvSpPr>
          <p:nvPr>
            <p:ph type="dt" sz="half" idx="14"/>
          </p:nvPr>
        </p:nvSpPr>
        <p:spPr/>
        <p:txBody>
          <a:bodyPr/>
          <a:lstStyle/>
          <a:p>
            <a:fld id="{E3EF050F-B85E-4E30-B69F-9970B4AED387}" type="datetime4">
              <a:rPr lang="en-US" smtClean="0"/>
              <a:pPr/>
              <a:t>August 21, 2017</a:t>
            </a:fld>
            <a:endParaRPr lang="en-US" dirty="0"/>
          </a:p>
        </p:txBody>
      </p:sp>
      <p:sp>
        <p:nvSpPr>
          <p:cNvPr id="4" name="Footer Placeholder 3"/>
          <p:cNvSpPr>
            <a:spLocks noGrp="1"/>
          </p:cNvSpPr>
          <p:nvPr>
            <p:ph type="ftr" sz="quarter" idx="15"/>
          </p:nvPr>
        </p:nvSpPr>
        <p:spPr/>
        <p:txBody>
          <a:bodyPr/>
          <a:lstStyle/>
          <a:p>
            <a:endParaRPr lang="en-US" dirty="0"/>
          </a:p>
        </p:txBody>
      </p:sp>
      <p:sp>
        <p:nvSpPr>
          <p:cNvPr id="5" name="Slide Number Placeholder 4"/>
          <p:cNvSpPr>
            <a:spLocks noGrp="1"/>
          </p:cNvSpPr>
          <p:nvPr>
            <p:ph type="sldNum" sz="quarter" idx="16"/>
          </p:nvPr>
        </p:nvSpPr>
        <p:spPr/>
        <p:txBody>
          <a:bodyPr/>
          <a:lstStyle/>
          <a:p>
            <a:r>
              <a:rPr lang="en-US"/>
              <a:t>Slide </a:t>
            </a:r>
            <a:fld id="{619F89D8-7AE3-494A-97F3-03D680869632}" type="slidenum">
              <a:rPr lang="en-US" smtClean="0"/>
              <a:pPr/>
              <a:t>32</a:t>
            </a:fld>
            <a:endParaRPr lang="en-US" dirty="0"/>
          </a:p>
        </p:txBody>
      </p:sp>
      <p:sp>
        <p:nvSpPr>
          <p:cNvPr id="10" name="Text Placeholder 5"/>
          <p:cNvSpPr txBox="1">
            <a:spLocks/>
          </p:cNvSpPr>
          <p:nvPr/>
        </p:nvSpPr>
        <p:spPr bwMode="gray">
          <a:xfrm>
            <a:off x="277494" y="4165845"/>
            <a:ext cx="3672793" cy="1747525"/>
          </a:xfrm>
          <a:prstGeom prst="rect">
            <a:avLst/>
          </a:prstGeom>
        </p:spPr>
        <p:txBody>
          <a:bodyPr lIns="72000" tIns="72000" rIns="72000" bIns="72000"/>
          <a:lstStyle>
            <a:lvl1pPr marL="0" indent="0" algn="l" defTabSz="914400" rtl="0" eaLnBrk="1" latinLnBrk="0" hangingPunct="1">
              <a:spcBef>
                <a:spcPct val="20000"/>
              </a:spcBef>
              <a:buFont typeface="Arial" panose="020B0604020202020204" pitchFamily="34" charset="0"/>
              <a:buNone/>
              <a:defRPr sz="1400" kern="1200">
                <a:solidFill>
                  <a:schemeClr val="tx1"/>
                </a:solidFill>
                <a:latin typeface="+mn-lt"/>
                <a:ea typeface="+mn-ea"/>
                <a:cs typeface="+mn-cs"/>
              </a:defRPr>
            </a:lvl1pPr>
            <a:lvl2pPr marL="180000" indent="-180000" algn="l" defTabSz="914400" rtl="0" eaLnBrk="1" latinLnBrk="0" hangingPunct="1">
              <a:spcBef>
                <a:spcPct val="20000"/>
              </a:spcBef>
              <a:buFont typeface="ABBvoiceOffice" panose="020D0603020503020204" pitchFamily="34" charset="0"/>
              <a:buChar char="–"/>
              <a:defRPr sz="1400" kern="1200">
                <a:solidFill>
                  <a:schemeClr val="tx1"/>
                </a:solidFill>
                <a:latin typeface="+mn-lt"/>
                <a:ea typeface="+mn-ea"/>
                <a:cs typeface="+mn-cs"/>
              </a:defRPr>
            </a:lvl2pPr>
            <a:lvl3pPr marL="360000" indent="-1800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3pPr>
            <a:lvl4pPr marL="360000" indent="-1800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4pPr>
            <a:lvl5pPr marL="360000" indent="-1800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5pPr>
            <a:lvl6pPr marL="360000" indent="-1800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6pPr>
            <a:lvl7pPr marL="360000" indent="-1800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7pPr>
            <a:lvl8pPr marL="360000" indent="-1800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8pPr>
            <a:lvl9pPr marL="360000" indent="-1800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9pPr>
          </a:lstStyle>
          <a:p>
            <a:pPr defTabSz="1087438">
              <a:lnSpc>
                <a:spcPct val="150000"/>
              </a:lnSpc>
              <a:spcBef>
                <a:spcPts val="700"/>
              </a:spcBef>
              <a:buClr>
                <a:srgbClr val="002897"/>
              </a:buClr>
              <a:buSzPct val="70000"/>
            </a:pPr>
            <a:r>
              <a:rPr lang="it-IT" dirty="0">
                <a:solidFill>
                  <a:srgbClr val="000000"/>
                </a:solidFill>
              </a:rPr>
              <a:t>Edificio </a:t>
            </a:r>
            <a:r>
              <a:rPr lang="it-IT" dirty="0" smtClean="0">
                <a:solidFill>
                  <a:srgbClr val="000000"/>
                </a:solidFill>
              </a:rPr>
              <a:t>comerciales</a:t>
            </a:r>
          </a:p>
          <a:p>
            <a:pPr defTabSz="1087438">
              <a:lnSpc>
                <a:spcPct val="150000"/>
              </a:lnSpc>
              <a:spcBef>
                <a:spcPts val="700"/>
              </a:spcBef>
              <a:buClr>
                <a:srgbClr val="002897"/>
              </a:buClr>
              <a:buSzPct val="70000"/>
            </a:pPr>
            <a:r>
              <a:rPr lang="it-IT" dirty="0" smtClean="0">
                <a:solidFill>
                  <a:srgbClr val="000000"/>
                </a:solidFill>
              </a:rPr>
              <a:t>Por ejemplo: Hoteles</a:t>
            </a:r>
            <a:r>
              <a:rPr lang="it-IT" dirty="0">
                <a:solidFill>
                  <a:srgbClr val="000000"/>
                </a:solidFill>
              </a:rPr>
              <a:t>, centros comerciales, </a:t>
            </a:r>
            <a:r>
              <a:rPr lang="it-IT" dirty="0" smtClean="0">
                <a:solidFill>
                  <a:srgbClr val="000000"/>
                </a:solidFill>
              </a:rPr>
              <a:t>restaurantes, tiendas...</a:t>
            </a:r>
            <a:endParaRPr lang="it-IT" dirty="0">
              <a:solidFill>
                <a:srgbClr val="000000"/>
              </a:solidFill>
            </a:endParaRPr>
          </a:p>
        </p:txBody>
      </p:sp>
      <p:cxnSp>
        <p:nvCxnSpPr>
          <p:cNvPr id="11" name="Straight Connector 10"/>
          <p:cNvCxnSpPr/>
          <p:nvPr/>
        </p:nvCxnSpPr>
        <p:spPr bwMode="gray">
          <a:xfrm>
            <a:off x="279400" y="2186113"/>
            <a:ext cx="3673475"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8" name="Text Placeholder 5"/>
          <p:cNvSpPr txBox="1">
            <a:spLocks/>
          </p:cNvSpPr>
          <p:nvPr/>
        </p:nvSpPr>
        <p:spPr bwMode="gray">
          <a:xfrm>
            <a:off x="4255468" y="4165845"/>
            <a:ext cx="3672793" cy="1747525"/>
          </a:xfrm>
          <a:prstGeom prst="rect">
            <a:avLst/>
          </a:prstGeom>
        </p:spPr>
        <p:txBody>
          <a:bodyPr lIns="72000" tIns="72000" rIns="72000" bIns="72000"/>
          <a:lstStyle>
            <a:lvl1pPr marL="0" indent="0" algn="l" defTabSz="914400" rtl="0" eaLnBrk="1" latinLnBrk="0" hangingPunct="1">
              <a:spcBef>
                <a:spcPct val="20000"/>
              </a:spcBef>
              <a:buFont typeface="Arial" panose="020B0604020202020204" pitchFamily="34" charset="0"/>
              <a:buNone/>
              <a:defRPr sz="1400" kern="1200">
                <a:solidFill>
                  <a:schemeClr val="tx1"/>
                </a:solidFill>
                <a:latin typeface="+mn-lt"/>
                <a:ea typeface="+mn-ea"/>
                <a:cs typeface="+mn-cs"/>
              </a:defRPr>
            </a:lvl1pPr>
            <a:lvl2pPr marL="180000" indent="-180000" algn="l" defTabSz="914400" rtl="0" eaLnBrk="1" latinLnBrk="0" hangingPunct="1">
              <a:spcBef>
                <a:spcPct val="20000"/>
              </a:spcBef>
              <a:buFont typeface="ABBvoiceOffice" panose="020D0603020503020204" pitchFamily="34" charset="0"/>
              <a:buChar char="–"/>
              <a:defRPr sz="1400" kern="1200">
                <a:solidFill>
                  <a:schemeClr val="tx1"/>
                </a:solidFill>
                <a:latin typeface="+mn-lt"/>
                <a:ea typeface="+mn-ea"/>
                <a:cs typeface="+mn-cs"/>
              </a:defRPr>
            </a:lvl2pPr>
            <a:lvl3pPr marL="360000" indent="-1800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3pPr>
            <a:lvl4pPr marL="360000" indent="-1800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4pPr>
            <a:lvl5pPr marL="360000" indent="-1800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5pPr>
            <a:lvl6pPr marL="360000" indent="-1800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6pPr>
            <a:lvl7pPr marL="360000" indent="-1800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7pPr>
            <a:lvl8pPr marL="360000" indent="-1800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8pPr>
            <a:lvl9pPr marL="360000" indent="-1800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9pPr>
          </a:lstStyle>
          <a:p>
            <a:pPr defTabSz="1087438">
              <a:lnSpc>
                <a:spcPct val="150000"/>
              </a:lnSpc>
              <a:spcBef>
                <a:spcPts val="700"/>
              </a:spcBef>
              <a:buClr>
                <a:srgbClr val="002897"/>
              </a:buClr>
              <a:buSzPct val="70000"/>
            </a:pPr>
            <a:r>
              <a:rPr lang="es-ES" dirty="0">
                <a:solidFill>
                  <a:srgbClr val="000000"/>
                </a:solidFill>
              </a:rPr>
              <a:t>Edificios públicos o institucionales </a:t>
            </a:r>
            <a:endParaRPr lang="es-ES" dirty="0" smtClean="0">
              <a:solidFill>
                <a:srgbClr val="000000"/>
              </a:solidFill>
            </a:endParaRPr>
          </a:p>
          <a:p>
            <a:pPr defTabSz="1087438">
              <a:lnSpc>
                <a:spcPct val="150000"/>
              </a:lnSpc>
              <a:spcBef>
                <a:spcPts val="700"/>
              </a:spcBef>
              <a:buClr>
                <a:srgbClr val="002897"/>
              </a:buClr>
              <a:buSzPct val="70000"/>
            </a:pPr>
            <a:r>
              <a:rPr lang="es-ES" dirty="0" smtClean="0">
                <a:solidFill>
                  <a:srgbClr val="000000"/>
                </a:solidFill>
              </a:rPr>
              <a:t>Por ejemplo: Instalaciones </a:t>
            </a:r>
            <a:r>
              <a:rPr lang="es-ES" dirty="0">
                <a:solidFill>
                  <a:srgbClr val="000000"/>
                </a:solidFill>
              </a:rPr>
              <a:t>médicas, </a:t>
            </a:r>
            <a:r>
              <a:rPr lang="es-ES" dirty="0" smtClean="0">
                <a:solidFill>
                  <a:srgbClr val="000000"/>
                </a:solidFill>
              </a:rPr>
              <a:t>centros deportivos y  de convenciones</a:t>
            </a:r>
            <a:r>
              <a:rPr lang="es-ES" dirty="0">
                <a:solidFill>
                  <a:srgbClr val="000000"/>
                </a:solidFill>
              </a:rPr>
              <a:t>, c</a:t>
            </a:r>
            <a:r>
              <a:rPr lang="es-ES" dirty="0" smtClean="0">
                <a:solidFill>
                  <a:srgbClr val="000000"/>
                </a:solidFill>
              </a:rPr>
              <a:t>entros educativos</a:t>
            </a:r>
            <a:endParaRPr lang="en-US" dirty="0">
              <a:solidFill>
                <a:srgbClr val="000000"/>
              </a:solidFill>
            </a:endParaRPr>
          </a:p>
        </p:txBody>
      </p:sp>
      <p:sp>
        <p:nvSpPr>
          <p:cNvPr id="20" name="Text Placeholder 5"/>
          <p:cNvSpPr txBox="1">
            <a:spLocks/>
          </p:cNvSpPr>
          <p:nvPr/>
        </p:nvSpPr>
        <p:spPr bwMode="gray">
          <a:xfrm>
            <a:off x="8233441" y="4165845"/>
            <a:ext cx="3672793" cy="1747525"/>
          </a:xfrm>
          <a:prstGeom prst="rect">
            <a:avLst/>
          </a:prstGeom>
        </p:spPr>
        <p:txBody>
          <a:bodyPr lIns="72000" tIns="72000" rIns="72000" bIns="72000"/>
          <a:lstStyle>
            <a:lvl1pPr marL="0" indent="0" algn="l" defTabSz="914400" rtl="0" eaLnBrk="1" latinLnBrk="0" hangingPunct="1">
              <a:spcBef>
                <a:spcPct val="20000"/>
              </a:spcBef>
              <a:buFont typeface="Arial" panose="020B0604020202020204" pitchFamily="34" charset="0"/>
              <a:buNone/>
              <a:defRPr sz="1400" kern="1200">
                <a:solidFill>
                  <a:schemeClr val="tx1"/>
                </a:solidFill>
                <a:latin typeface="+mn-lt"/>
                <a:ea typeface="+mn-ea"/>
                <a:cs typeface="+mn-cs"/>
              </a:defRPr>
            </a:lvl1pPr>
            <a:lvl2pPr marL="180000" indent="-180000" algn="l" defTabSz="914400" rtl="0" eaLnBrk="1" latinLnBrk="0" hangingPunct="1">
              <a:spcBef>
                <a:spcPct val="20000"/>
              </a:spcBef>
              <a:buFont typeface="ABBvoiceOffice" panose="020D0603020503020204" pitchFamily="34" charset="0"/>
              <a:buChar char="–"/>
              <a:defRPr sz="1400" kern="1200">
                <a:solidFill>
                  <a:schemeClr val="tx1"/>
                </a:solidFill>
                <a:latin typeface="+mn-lt"/>
                <a:ea typeface="+mn-ea"/>
                <a:cs typeface="+mn-cs"/>
              </a:defRPr>
            </a:lvl2pPr>
            <a:lvl3pPr marL="360000" indent="-1800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3pPr>
            <a:lvl4pPr marL="360000" indent="-1800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4pPr>
            <a:lvl5pPr marL="360000" indent="-1800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5pPr>
            <a:lvl6pPr marL="360000" indent="-1800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6pPr>
            <a:lvl7pPr marL="360000" indent="-1800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7pPr>
            <a:lvl8pPr marL="360000" indent="-1800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8pPr>
            <a:lvl9pPr marL="360000" indent="-1800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9pPr>
          </a:lstStyle>
          <a:p>
            <a:pPr defTabSz="1087438">
              <a:lnSpc>
                <a:spcPct val="150000"/>
              </a:lnSpc>
              <a:spcBef>
                <a:spcPts val="700"/>
              </a:spcBef>
              <a:buClr>
                <a:srgbClr val="002897"/>
              </a:buClr>
              <a:buSzPct val="70000"/>
            </a:pPr>
            <a:r>
              <a:rPr lang="es-ES" dirty="0" smtClean="0">
                <a:solidFill>
                  <a:srgbClr val="000000"/>
                </a:solidFill>
              </a:rPr>
              <a:t>Pequeñas </a:t>
            </a:r>
            <a:r>
              <a:rPr lang="es-ES" dirty="0">
                <a:solidFill>
                  <a:srgbClr val="000000"/>
                </a:solidFill>
              </a:rPr>
              <a:t>y </a:t>
            </a:r>
            <a:r>
              <a:rPr lang="es-ES" dirty="0" smtClean="0">
                <a:solidFill>
                  <a:srgbClr val="000000"/>
                </a:solidFill>
              </a:rPr>
              <a:t>medianas plantas industriales </a:t>
            </a:r>
            <a:r>
              <a:rPr lang="es-ES" dirty="0">
                <a:solidFill>
                  <a:srgbClr val="000000"/>
                </a:solidFill>
              </a:rPr>
              <a:t>e infraestructura</a:t>
            </a:r>
            <a:endParaRPr lang="en-US" dirty="0">
              <a:solidFill>
                <a:srgbClr val="000000"/>
              </a:solidFill>
            </a:endParaRPr>
          </a:p>
        </p:txBody>
      </p:sp>
      <p:cxnSp>
        <p:nvCxnSpPr>
          <p:cNvPr id="28" name="Straight Connector 27"/>
          <p:cNvCxnSpPr/>
          <p:nvPr/>
        </p:nvCxnSpPr>
        <p:spPr bwMode="gray">
          <a:xfrm>
            <a:off x="4256080" y="2186113"/>
            <a:ext cx="3673475"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29" name="Straight Connector 28"/>
          <p:cNvCxnSpPr/>
          <p:nvPr/>
        </p:nvCxnSpPr>
        <p:spPr bwMode="gray">
          <a:xfrm>
            <a:off x="8232759" y="2186113"/>
            <a:ext cx="3673475"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9" name="Text Placeholder 7"/>
          <p:cNvSpPr txBox="1">
            <a:spLocks/>
          </p:cNvSpPr>
          <p:nvPr/>
        </p:nvSpPr>
        <p:spPr bwMode="gray">
          <a:xfrm>
            <a:off x="279400" y="1816571"/>
            <a:ext cx="3673475" cy="379065"/>
          </a:xfrm>
          <a:prstGeom prst="rect">
            <a:avLst/>
          </a:prstGeom>
        </p:spPr>
        <p:txBody>
          <a:bodyPr vert="horz" lIns="72000" tIns="72000" rIns="72000" bIns="72000" rtlCol="0" anchor="b">
            <a:noAutofit/>
          </a:bodyPr>
          <a:lstStyle>
            <a:lvl1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1pPr>
            <a:lvl2pPr marL="0" indent="0" algn="l" defTabSz="914400" rtl="0" eaLnBrk="1" latinLnBrk="0" hangingPunct="1">
              <a:spcBef>
                <a:spcPct val="20000"/>
              </a:spcBef>
              <a:buFont typeface="ABBvoiceOffice" panose="020D0603020503020204" pitchFamily="34" charset="0"/>
              <a:buNone/>
              <a:defRPr sz="1600" b="1" kern="1200">
                <a:solidFill>
                  <a:schemeClr val="tx2"/>
                </a:solidFill>
                <a:latin typeface="+mn-lt"/>
                <a:ea typeface="+mn-ea"/>
                <a:cs typeface="+mn-cs"/>
              </a:defRPr>
            </a:lvl2pPr>
            <a:lvl3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3pPr>
            <a:lvl4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4pPr>
            <a:lvl5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5pPr>
            <a:lvl6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6pPr>
            <a:lvl7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7pPr>
            <a:lvl8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8pPr>
            <a:lvl9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9pPr>
          </a:lstStyle>
          <a:p>
            <a:pPr>
              <a:spcBef>
                <a:spcPts val="600"/>
              </a:spcBef>
            </a:pPr>
            <a:r>
              <a:rPr lang="es-PA" dirty="0" smtClean="0"/>
              <a:t>Construcción</a:t>
            </a:r>
            <a:endParaRPr lang="en-US" dirty="0"/>
          </a:p>
        </p:txBody>
      </p:sp>
      <p:sp>
        <p:nvSpPr>
          <p:cNvPr id="22" name="Text Placeholder 7"/>
          <p:cNvSpPr txBox="1">
            <a:spLocks/>
          </p:cNvSpPr>
          <p:nvPr/>
        </p:nvSpPr>
        <p:spPr bwMode="gray">
          <a:xfrm>
            <a:off x="4256079" y="1816571"/>
            <a:ext cx="3673475" cy="379065"/>
          </a:xfrm>
          <a:prstGeom prst="rect">
            <a:avLst/>
          </a:prstGeom>
        </p:spPr>
        <p:txBody>
          <a:bodyPr vert="horz" lIns="72000" tIns="72000" rIns="72000" bIns="72000" rtlCol="0" anchor="b">
            <a:noAutofit/>
          </a:bodyPr>
          <a:lstStyle>
            <a:lvl1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1pPr>
            <a:lvl2pPr marL="0" indent="0" algn="l" defTabSz="914400" rtl="0" eaLnBrk="1" latinLnBrk="0" hangingPunct="1">
              <a:spcBef>
                <a:spcPct val="20000"/>
              </a:spcBef>
              <a:buFont typeface="ABBvoiceOffice" panose="020D0603020503020204" pitchFamily="34" charset="0"/>
              <a:buNone/>
              <a:defRPr sz="1600" b="1" kern="1200">
                <a:solidFill>
                  <a:schemeClr val="tx2"/>
                </a:solidFill>
                <a:latin typeface="+mn-lt"/>
                <a:ea typeface="+mn-ea"/>
                <a:cs typeface="+mn-cs"/>
              </a:defRPr>
            </a:lvl2pPr>
            <a:lvl3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3pPr>
            <a:lvl4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4pPr>
            <a:lvl5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5pPr>
            <a:lvl6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6pPr>
            <a:lvl7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7pPr>
            <a:lvl8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8pPr>
            <a:lvl9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9pPr>
          </a:lstStyle>
          <a:p>
            <a:pPr>
              <a:spcBef>
                <a:spcPts val="600"/>
              </a:spcBef>
            </a:pPr>
            <a:r>
              <a:rPr lang="en-US" dirty="0" err="1" smtClean="0"/>
              <a:t>Edificios</a:t>
            </a:r>
            <a:r>
              <a:rPr lang="en-US" dirty="0" smtClean="0"/>
              <a:t> </a:t>
            </a:r>
            <a:r>
              <a:rPr lang="en-US" dirty="0" err="1" smtClean="0"/>
              <a:t>públicos</a:t>
            </a:r>
            <a:endParaRPr lang="en-US" dirty="0"/>
          </a:p>
        </p:txBody>
      </p:sp>
      <p:sp>
        <p:nvSpPr>
          <p:cNvPr id="27" name="Text Placeholder 7"/>
          <p:cNvSpPr txBox="1">
            <a:spLocks/>
          </p:cNvSpPr>
          <p:nvPr/>
        </p:nvSpPr>
        <p:spPr bwMode="gray">
          <a:xfrm>
            <a:off x="8232759" y="1816571"/>
            <a:ext cx="3673475" cy="379065"/>
          </a:xfrm>
          <a:prstGeom prst="rect">
            <a:avLst/>
          </a:prstGeom>
        </p:spPr>
        <p:txBody>
          <a:bodyPr vert="horz" lIns="72000" tIns="72000" rIns="72000" bIns="72000" rtlCol="0" anchor="b">
            <a:noAutofit/>
          </a:bodyPr>
          <a:lstStyle>
            <a:lvl1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1pPr>
            <a:lvl2pPr marL="0" indent="0" algn="l" defTabSz="914400" rtl="0" eaLnBrk="1" latinLnBrk="0" hangingPunct="1">
              <a:spcBef>
                <a:spcPct val="20000"/>
              </a:spcBef>
              <a:buFont typeface="ABBvoiceOffice" panose="020D0603020503020204" pitchFamily="34" charset="0"/>
              <a:buNone/>
              <a:defRPr sz="1600" b="1" kern="1200">
                <a:solidFill>
                  <a:schemeClr val="tx2"/>
                </a:solidFill>
                <a:latin typeface="+mn-lt"/>
                <a:ea typeface="+mn-ea"/>
                <a:cs typeface="+mn-cs"/>
              </a:defRPr>
            </a:lvl2pPr>
            <a:lvl3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3pPr>
            <a:lvl4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4pPr>
            <a:lvl5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5pPr>
            <a:lvl6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6pPr>
            <a:lvl7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7pPr>
            <a:lvl8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8pPr>
            <a:lvl9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9pPr>
          </a:lstStyle>
          <a:p>
            <a:pPr>
              <a:spcBef>
                <a:spcPts val="600"/>
              </a:spcBef>
            </a:pPr>
            <a:r>
              <a:rPr lang="en-US" dirty="0" err="1" smtClean="0"/>
              <a:t>Industria</a:t>
            </a:r>
            <a:endParaRPr lang="en-US" dirty="0"/>
          </a:p>
        </p:txBody>
      </p:sp>
      <p:pic>
        <p:nvPicPr>
          <p:cNvPr id="33" name="Picture 7"/>
          <p:cNvPicPr>
            <a:picLocks noChangeAspect="1"/>
          </p:cNvPicPr>
          <p:nvPr/>
        </p:nvPicPr>
        <p:blipFill rotWithShape="1">
          <a:blip r:embed="rId3"/>
          <a:srcRect t="11092" b="38712"/>
          <a:stretch/>
        </p:blipFill>
        <p:spPr>
          <a:xfrm rot="10800000">
            <a:off x="-337852" y="2341755"/>
            <a:ext cx="4458609" cy="1640066"/>
          </a:xfrm>
          <a:prstGeom prst="rect">
            <a:avLst/>
          </a:prstGeom>
        </p:spPr>
      </p:pic>
      <p:pic>
        <p:nvPicPr>
          <p:cNvPr id="34" name="Immagine 4"/>
          <p:cNvPicPr>
            <a:picLocks noChangeAspect="1"/>
          </p:cNvPicPr>
          <p:nvPr/>
        </p:nvPicPr>
        <p:blipFill rotWithShape="1">
          <a:blip r:embed="rId4"/>
          <a:srcRect t="39296"/>
          <a:stretch/>
        </p:blipFill>
        <p:spPr bwMode="auto">
          <a:xfrm>
            <a:off x="4236467" y="2336178"/>
            <a:ext cx="3714351" cy="1650689"/>
          </a:xfrm>
          <a:prstGeom prst="rect">
            <a:avLst/>
          </a:prstGeom>
          <a:noFill/>
          <a:ln w="9525">
            <a:noFill/>
            <a:miter lim="800000"/>
            <a:headEnd/>
            <a:tailEnd/>
          </a:ln>
        </p:spPr>
      </p:pic>
      <p:pic>
        <p:nvPicPr>
          <p:cNvPr id="35" name="Immagine 11"/>
          <p:cNvPicPr>
            <a:picLocks noChangeAspect="1"/>
          </p:cNvPicPr>
          <p:nvPr/>
        </p:nvPicPr>
        <p:blipFill rotWithShape="1">
          <a:blip r:embed="rId5"/>
          <a:srcRect t="38874" r="590" b="7647"/>
          <a:stretch/>
        </p:blipFill>
        <p:spPr bwMode="auto">
          <a:xfrm>
            <a:off x="8230669" y="2336179"/>
            <a:ext cx="3684409" cy="1628079"/>
          </a:xfrm>
          <a:prstGeom prst="rect">
            <a:avLst/>
          </a:prstGeom>
          <a:noFill/>
          <a:ln w="9525">
            <a:noFill/>
            <a:miter lim="800000"/>
            <a:headEnd/>
            <a:tailEnd/>
          </a:ln>
        </p:spPr>
      </p:pic>
    </p:spTree>
    <p:extLst>
      <p:ext uri="{BB962C8B-B14F-4D97-AF65-F5344CB8AC3E}">
        <p14:creationId xmlns:p14="http://schemas.microsoft.com/office/powerpoint/2010/main" val="18669262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6"/>
          <p:cNvSpPr>
            <a:spLocks noGrp="1"/>
          </p:cNvSpPr>
          <p:nvPr>
            <p:ph type="subTitle" idx="13"/>
          </p:nvPr>
        </p:nvSpPr>
        <p:spPr/>
        <p:txBody>
          <a:bodyPr/>
          <a:lstStyle/>
          <a:p>
            <a:r>
              <a:rPr lang="es-ES" dirty="0"/>
              <a:t>En la nube, y en un ecosistema</a:t>
            </a:r>
            <a:endParaRPr lang="en-US" dirty="0"/>
          </a:p>
        </p:txBody>
      </p:sp>
      <p:sp>
        <p:nvSpPr>
          <p:cNvPr id="6" name="Title 5"/>
          <p:cNvSpPr>
            <a:spLocks noGrp="1"/>
          </p:cNvSpPr>
          <p:nvPr>
            <p:ph type="title"/>
          </p:nvPr>
        </p:nvSpPr>
        <p:spPr/>
        <p:txBody>
          <a:bodyPr/>
          <a:lstStyle/>
          <a:p>
            <a:r>
              <a:rPr lang="es-ES" dirty="0"/>
              <a:t>ABB </a:t>
            </a:r>
            <a:r>
              <a:rPr lang="es-ES" dirty="0" err="1"/>
              <a:t>Ability</a:t>
            </a:r>
            <a:r>
              <a:rPr lang="es-ES" dirty="0"/>
              <a:t> ™ Sistema de Control de Distribución Eléctrica</a:t>
            </a:r>
            <a:endParaRPr lang="en-US" dirty="0"/>
          </a:p>
        </p:txBody>
      </p:sp>
      <p:sp>
        <p:nvSpPr>
          <p:cNvPr id="3" name="Date Placeholder 2"/>
          <p:cNvSpPr>
            <a:spLocks noGrp="1"/>
          </p:cNvSpPr>
          <p:nvPr>
            <p:ph type="dt" sz="half" idx="14"/>
          </p:nvPr>
        </p:nvSpPr>
        <p:spPr/>
        <p:txBody>
          <a:bodyPr/>
          <a:lstStyle/>
          <a:p>
            <a:fld id="{E3EF050F-B85E-4E30-B69F-9970B4AED387}" type="datetime4">
              <a:rPr lang="en-US" smtClean="0"/>
              <a:t>August 21, 2017</a:t>
            </a:fld>
            <a:endParaRPr lang="en-US" dirty="0"/>
          </a:p>
        </p:txBody>
      </p:sp>
      <p:sp>
        <p:nvSpPr>
          <p:cNvPr id="5" name="Slide Number Placeholder 4"/>
          <p:cNvSpPr>
            <a:spLocks noGrp="1"/>
          </p:cNvSpPr>
          <p:nvPr>
            <p:ph type="sldNum" sz="quarter" idx="16"/>
          </p:nvPr>
        </p:nvSpPr>
        <p:spPr/>
        <p:txBody>
          <a:bodyPr/>
          <a:lstStyle/>
          <a:p>
            <a:r>
              <a:rPr lang="en-US"/>
              <a:t>Slide </a:t>
            </a:r>
            <a:fld id="{619F89D8-7AE3-494A-97F3-03D680869632}" type="slidenum">
              <a:rPr lang="en-US" smtClean="0"/>
              <a:pPr/>
              <a:t>33</a:t>
            </a:fld>
            <a:endParaRPr lang="en-US" dirty="0"/>
          </a:p>
        </p:txBody>
      </p:sp>
      <p:sp>
        <p:nvSpPr>
          <p:cNvPr id="54" name="Text Placeholder 5"/>
          <p:cNvSpPr txBox="1">
            <a:spLocks/>
          </p:cNvSpPr>
          <p:nvPr/>
        </p:nvSpPr>
        <p:spPr bwMode="gray">
          <a:xfrm>
            <a:off x="277494" y="2186113"/>
            <a:ext cx="3672793" cy="3727258"/>
          </a:xfrm>
          <a:prstGeom prst="rect">
            <a:avLst/>
          </a:prstGeom>
          <a:ln>
            <a:noFill/>
          </a:ln>
        </p:spPr>
        <p:txBody>
          <a:bodyPr lIns="72000" tIns="72000" rIns="72000" bIns="72000"/>
          <a:lstStyle>
            <a:lvl1pPr marL="0" indent="0" algn="l" defTabSz="914400" rtl="0" eaLnBrk="1" latinLnBrk="0" hangingPunct="1">
              <a:spcBef>
                <a:spcPct val="20000"/>
              </a:spcBef>
              <a:buFont typeface="Arial" panose="020B0604020202020204" pitchFamily="34" charset="0"/>
              <a:buNone/>
              <a:defRPr sz="1400" kern="1200">
                <a:solidFill>
                  <a:schemeClr val="tx1"/>
                </a:solidFill>
                <a:latin typeface="+mn-lt"/>
                <a:ea typeface="+mn-ea"/>
                <a:cs typeface="+mn-cs"/>
              </a:defRPr>
            </a:lvl1pPr>
            <a:lvl2pPr marL="180000" indent="-180000" algn="l" defTabSz="914400" rtl="0" eaLnBrk="1" latinLnBrk="0" hangingPunct="1">
              <a:spcBef>
                <a:spcPct val="20000"/>
              </a:spcBef>
              <a:buFont typeface="ABBvoiceOffice" panose="020D0603020503020204" pitchFamily="34" charset="0"/>
              <a:buChar char="–"/>
              <a:defRPr sz="1400" kern="1200">
                <a:solidFill>
                  <a:schemeClr val="tx1"/>
                </a:solidFill>
                <a:latin typeface="+mn-lt"/>
                <a:ea typeface="+mn-ea"/>
                <a:cs typeface="+mn-cs"/>
              </a:defRPr>
            </a:lvl2pPr>
            <a:lvl3pPr marL="360000" indent="-1800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3pPr>
            <a:lvl4pPr marL="360000" indent="-1800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4pPr>
            <a:lvl5pPr marL="360000" indent="-1800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5pPr>
            <a:lvl6pPr marL="360000" indent="-1800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6pPr>
            <a:lvl7pPr marL="360000" indent="-1800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7pPr>
            <a:lvl8pPr marL="360000" indent="-1800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8pPr>
            <a:lvl9pPr marL="360000" indent="-1800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9pPr>
          </a:lstStyle>
          <a:p>
            <a:pPr>
              <a:spcBef>
                <a:spcPts val="600"/>
              </a:spcBef>
            </a:pPr>
            <a:endParaRPr lang="en-US" dirty="0"/>
          </a:p>
        </p:txBody>
      </p:sp>
      <p:cxnSp>
        <p:nvCxnSpPr>
          <p:cNvPr id="55" name="Straight Connector 10"/>
          <p:cNvCxnSpPr/>
          <p:nvPr/>
        </p:nvCxnSpPr>
        <p:spPr bwMode="gray">
          <a:xfrm>
            <a:off x="279400" y="2186113"/>
            <a:ext cx="3673475"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56" name="Text Placeholder 5"/>
          <p:cNvSpPr txBox="1">
            <a:spLocks/>
          </p:cNvSpPr>
          <p:nvPr/>
        </p:nvSpPr>
        <p:spPr bwMode="gray">
          <a:xfrm>
            <a:off x="4255467" y="2186113"/>
            <a:ext cx="3672793" cy="3727258"/>
          </a:xfrm>
          <a:prstGeom prst="rect">
            <a:avLst/>
          </a:prstGeom>
          <a:ln>
            <a:noFill/>
          </a:ln>
        </p:spPr>
        <p:txBody>
          <a:bodyPr lIns="72000" tIns="72000" rIns="72000" bIns="72000"/>
          <a:lstStyle>
            <a:lvl1pPr marL="0" indent="0" algn="l" defTabSz="914400" rtl="0" eaLnBrk="1" latinLnBrk="0" hangingPunct="1">
              <a:spcBef>
                <a:spcPct val="20000"/>
              </a:spcBef>
              <a:buFont typeface="Arial" panose="020B0604020202020204" pitchFamily="34" charset="0"/>
              <a:buNone/>
              <a:defRPr sz="1400" kern="1200">
                <a:solidFill>
                  <a:schemeClr val="tx1"/>
                </a:solidFill>
                <a:latin typeface="+mn-lt"/>
                <a:ea typeface="+mn-ea"/>
                <a:cs typeface="+mn-cs"/>
              </a:defRPr>
            </a:lvl1pPr>
            <a:lvl2pPr marL="180000" indent="-180000" algn="l" defTabSz="914400" rtl="0" eaLnBrk="1" latinLnBrk="0" hangingPunct="1">
              <a:spcBef>
                <a:spcPct val="20000"/>
              </a:spcBef>
              <a:buFont typeface="ABBvoiceOffice" panose="020D0603020503020204" pitchFamily="34" charset="0"/>
              <a:buChar char="–"/>
              <a:defRPr sz="1400" kern="1200">
                <a:solidFill>
                  <a:schemeClr val="tx1"/>
                </a:solidFill>
                <a:latin typeface="+mn-lt"/>
                <a:ea typeface="+mn-ea"/>
                <a:cs typeface="+mn-cs"/>
              </a:defRPr>
            </a:lvl2pPr>
            <a:lvl3pPr marL="360000" indent="-1800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3pPr>
            <a:lvl4pPr marL="360000" indent="-1800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4pPr>
            <a:lvl5pPr marL="360000" indent="-1800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5pPr>
            <a:lvl6pPr marL="360000" indent="-1800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6pPr>
            <a:lvl7pPr marL="360000" indent="-1800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7pPr>
            <a:lvl8pPr marL="360000" indent="-1800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8pPr>
            <a:lvl9pPr marL="360000" indent="-1800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9pPr>
          </a:lstStyle>
          <a:p>
            <a:pPr>
              <a:spcBef>
                <a:spcPts val="600"/>
              </a:spcBef>
            </a:pPr>
            <a:endParaRPr lang="en-US" dirty="0"/>
          </a:p>
        </p:txBody>
      </p:sp>
      <p:sp>
        <p:nvSpPr>
          <p:cNvPr id="57" name="Text Placeholder 5"/>
          <p:cNvSpPr txBox="1">
            <a:spLocks/>
          </p:cNvSpPr>
          <p:nvPr/>
        </p:nvSpPr>
        <p:spPr bwMode="gray">
          <a:xfrm>
            <a:off x="8258868" y="2186113"/>
            <a:ext cx="3672793" cy="3727258"/>
          </a:xfrm>
          <a:prstGeom prst="rect">
            <a:avLst/>
          </a:prstGeom>
          <a:ln>
            <a:noFill/>
          </a:ln>
        </p:spPr>
        <p:txBody>
          <a:bodyPr lIns="72000" tIns="72000" rIns="72000" bIns="72000"/>
          <a:lstStyle>
            <a:lvl1pPr marL="0" indent="0" algn="l" defTabSz="914400" rtl="0" eaLnBrk="1" latinLnBrk="0" hangingPunct="1">
              <a:spcBef>
                <a:spcPct val="20000"/>
              </a:spcBef>
              <a:buFont typeface="Arial" panose="020B0604020202020204" pitchFamily="34" charset="0"/>
              <a:buNone/>
              <a:defRPr sz="1400" kern="1200">
                <a:solidFill>
                  <a:schemeClr val="tx1"/>
                </a:solidFill>
                <a:latin typeface="+mn-lt"/>
                <a:ea typeface="+mn-ea"/>
                <a:cs typeface="+mn-cs"/>
              </a:defRPr>
            </a:lvl1pPr>
            <a:lvl2pPr marL="180000" indent="-180000" algn="l" defTabSz="914400" rtl="0" eaLnBrk="1" latinLnBrk="0" hangingPunct="1">
              <a:spcBef>
                <a:spcPct val="20000"/>
              </a:spcBef>
              <a:buFont typeface="ABBvoiceOffice" panose="020D0603020503020204" pitchFamily="34" charset="0"/>
              <a:buChar char="–"/>
              <a:defRPr sz="1400" kern="1200">
                <a:solidFill>
                  <a:schemeClr val="tx1"/>
                </a:solidFill>
                <a:latin typeface="+mn-lt"/>
                <a:ea typeface="+mn-ea"/>
                <a:cs typeface="+mn-cs"/>
              </a:defRPr>
            </a:lvl2pPr>
            <a:lvl3pPr marL="360000" indent="-1800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3pPr>
            <a:lvl4pPr marL="360000" indent="-1800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4pPr>
            <a:lvl5pPr marL="360000" indent="-1800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5pPr>
            <a:lvl6pPr marL="360000" indent="-1800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6pPr>
            <a:lvl7pPr marL="360000" indent="-1800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7pPr>
            <a:lvl8pPr marL="360000" indent="-1800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8pPr>
            <a:lvl9pPr marL="360000" indent="-1800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9pPr>
          </a:lstStyle>
          <a:p>
            <a:pPr>
              <a:spcBef>
                <a:spcPts val="600"/>
              </a:spcBef>
            </a:pPr>
            <a:endParaRPr lang="en-US" dirty="0"/>
          </a:p>
        </p:txBody>
      </p:sp>
      <p:cxnSp>
        <p:nvCxnSpPr>
          <p:cNvPr id="58" name="Straight Connector 27"/>
          <p:cNvCxnSpPr/>
          <p:nvPr/>
        </p:nvCxnSpPr>
        <p:spPr bwMode="gray">
          <a:xfrm>
            <a:off x="4256079" y="2186113"/>
            <a:ext cx="3673475"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59" name="Straight Connector 28"/>
          <p:cNvCxnSpPr/>
          <p:nvPr/>
        </p:nvCxnSpPr>
        <p:spPr bwMode="gray">
          <a:xfrm>
            <a:off x="8232759" y="2186113"/>
            <a:ext cx="3673475"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60" name="Straight Connector 29"/>
          <p:cNvCxnSpPr/>
          <p:nvPr/>
        </p:nvCxnSpPr>
        <p:spPr bwMode="gray">
          <a:xfrm>
            <a:off x="4102877" y="2336459"/>
            <a:ext cx="0" cy="357698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61" name="Straight Connector 30"/>
          <p:cNvCxnSpPr/>
          <p:nvPr/>
        </p:nvCxnSpPr>
        <p:spPr bwMode="gray">
          <a:xfrm>
            <a:off x="8080850" y="2336459"/>
            <a:ext cx="0" cy="357698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62" name="Text Placeholder 7"/>
          <p:cNvSpPr txBox="1">
            <a:spLocks/>
          </p:cNvSpPr>
          <p:nvPr/>
        </p:nvSpPr>
        <p:spPr bwMode="gray">
          <a:xfrm>
            <a:off x="279400" y="1816571"/>
            <a:ext cx="3673475" cy="379065"/>
          </a:xfrm>
          <a:prstGeom prst="rect">
            <a:avLst/>
          </a:prstGeom>
        </p:spPr>
        <p:txBody>
          <a:bodyPr vert="horz" lIns="72000" tIns="72000" rIns="72000" bIns="72000" rtlCol="0" anchor="b">
            <a:noAutofit/>
          </a:bodyPr>
          <a:lstStyle>
            <a:lvl1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1pPr>
            <a:lvl2pPr marL="0" indent="0" algn="l" defTabSz="914400" rtl="0" eaLnBrk="1" latinLnBrk="0" hangingPunct="1">
              <a:spcBef>
                <a:spcPct val="20000"/>
              </a:spcBef>
              <a:buFont typeface="ABBvoiceOffice" panose="020D0603020503020204" pitchFamily="34" charset="0"/>
              <a:buNone/>
              <a:defRPr sz="1600" b="1" kern="1200">
                <a:solidFill>
                  <a:schemeClr val="tx2"/>
                </a:solidFill>
                <a:latin typeface="+mn-lt"/>
                <a:ea typeface="+mn-ea"/>
                <a:cs typeface="+mn-cs"/>
              </a:defRPr>
            </a:lvl2pPr>
            <a:lvl3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3pPr>
            <a:lvl4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4pPr>
            <a:lvl5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5pPr>
            <a:lvl6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6pPr>
            <a:lvl7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7pPr>
            <a:lvl8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8pPr>
            <a:lvl9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9pPr>
          </a:lstStyle>
          <a:p>
            <a:pPr>
              <a:spcBef>
                <a:spcPts val="600"/>
              </a:spcBef>
            </a:pPr>
            <a:r>
              <a:rPr lang="en-US" dirty="0" err="1" smtClean="0"/>
              <a:t>Niebla</a:t>
            </a:r>
            <a:endParaRPr lang="en-US" dirty="0"/>
          </a:p>
        </p:txBody>
      </p:sp>
      <p:sp>
        <p:nvSpPr>
          <p:cNvPr id="63" name="Text Placeholder 7"/>
          <p:cNvSpPr txBox="1">
            <a:spLocks/>
          </p:cNvSpPr>
          <p:nvPr/>
        </p:nvSpPr>
        <p:spPr bwMode="gray">
          <a:xfrm>
            <a:off x="4256079" y="1816571"/>
            <a:ext cx="3673475" cy="379065"/>
          </a:xfrm>
          <a:prstGeom prst="rect">
            <a:avLst/>
          </a:prstGeom>
        </p:spPr>
        <p:txBody>
          <a:bodyPr vert="horz" lIns="72000" tIns="72000" rIns="72000" bIns="72000" rtlCol="0" anchor="b">
            <a:noAutofit/>
          </a:bodyPr>
          <a:lstStyle>
            <a:lvl1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1pPr>
            <a:lvl2pPr marL="0" indent="0" algn="l" defTabSz="914400" rtl="0" eaLnBrk="1" latinLnBrk="0" hangingPunct="1">
              <a:spcBef>
                <a:spcPct val="20000"/>
              </a:spcBef>
              <a:buFont typeface="ABBvoiceOffice" panose="020D0603020503020204" pitchFamily="34" charset="0"/>
              <a:buNone/>
              <a:defRPr sz="1600" b="1" kern="1200">
                <a:solidFill>
                  <a:schemeClr val="tx2"/>
                </a:solidFill>
                <a:latin typeface="+mn-lt"/>
                <a:ea typeface="+mn-ea"/>
                <a:cs typeface="+mn-cs"/>
              </a:defRPr>
            </a:lvl2pPr>
            <a:lvl3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3pPr>
            <a:lvl4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4pPr>
            <a:lvl5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5pPr>
            <a:lvl6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6pPr>
            <a:lvl7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7pPr>
            <a:lvl8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8pPr>
            <a:lvl9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9pPr>
          </a:lstStyle>
          <a:p>
            <a:pPr>
              <a:spcBef>
                <a:spcPts val="600"/>
              </a:spcBef>
            </a:pPr>
            <a:r>
              <a:rPr lang="en-US" dirty="0" err="1" smtClean="0"/>
              <a:t>Nube</a:t>
            </a:r>
            <a:endParaRPr lang="en-US" dirty="0"/>
          </a:p>
        </p:txBody>
      </p:sp>
      <p:sp>
        <p:nvSpPr>
          <p:cNvPr id="64" name="Text Placeholder 7"/>
          <p:cNvSpPr txBox="1">
            <a:spLocks/>
          </p:cNvSpPr>
          <p:nvPr/>
        </p:nvSpPr>
        <p:spPr bwMode="gray">
          <a:xfrm>
            <a:off x="8232759" y="1816571"/>
            <a:ext cx="3673475" cy="379065"/>
          </a:xfrm>
          <a:prstGeom prst="rect">
            <a:avLst/>
          </a:prstGeom>
        </p:spPr>
        <p:txBody>
          <a:bodyPr vert="horz" lIns="72000" tIns="72000" rIns="72000" bIns="72000" rtlCol="0" anchor="b">
            <a:noAutofit/>
          </a:bodyPr>
          <a:lstStyle>
            <a:lvl1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1pPr>
            <a:lvl2pPr marL="0" indent="0" algn="l" defTabSz="914400" rtl="0" eaLnBrk="1" latinLnBrk="0" hangingPunct="1">
              <a:spcBef>
                <a:spcPct val="20000"/>
              </a:spcBef>
              <a:buFont typeface="ABBvoiceOffice" panose="020D0603020503020204" pitchFamily="34" charset="0"/>
              <a:buNone/>
              <a:defRPr sz="1600" b="1" kern="1200">
                <a:solidFill>
                  <a:schemeClr val="tx2"/>
                </a:solidFill>
                <a:latin typeface="+mn-lt"/>
                <a:ea typeface="+mn-ea"/>
                <a:cs typeface="+mn-cs"/>
              </a:defRPr>
            </a:lvl2pPr>
            <a:lvl3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3pPr>
            <a:lvl4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4pPr>
            <a:lvl5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5pPr>
            <a:lvl6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6pPr>
            <a:lvl7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7pPr>
            <a:lvl8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8pPr>
            <a:lvl9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9pPr>
          </a:lstStyle>
          <a:p>
            <a:pPr>
              <a:spcBef>
                <a:spcPts val="600"/>
              </a:spcBef>
            </a:pPr>
            <a:r>
              <a:rPr lang="en-US" dirty="0"/>
              <a:t>Intercloud</a:t>
            </a:r>
          </a:p>
        </p:txBody>
      </p:sp>
      <p:grpSp>
        <p:nvGrpSpPr>
          <p:cNvPr id="65" name="Gruppieren 8"/>
          <p:cNvGrpSpPr/>
          <p:nvPr/>
        </p:nvGrpSpPr>
        <p:grpSpPr>
          <a:xfrm>
            <a:off x="1005862" y="4086064"/>
            <a:ext cx="2220550" cy="1741574"/>
            <a:chOff x="1003616" y="4156527"/>
            <a:chExt cx="2220550" cy="1741574"/>
          </a:xfrm>
        </p:grpSpPr>
        <p:sp>
          <p:nvSpPr>
            <p:cNvPr id="66" name="Oval 32"/>
            <p:cNvSpPr/>
            <p:nvPr/>
          </p:nvSpPr>
          <p:spPr bwMode="gray">
            <a:xfrm>
              <a:off x="1003616" y="4156527"/>
              <a:ext cx="2220550" cy="1741574"/>
            </a:xfrm>
            <a:prstGeom prst="ellipse">
              <a:avLst/>
            </a:prstGeom>
            <a:solidFill>
              <a:schemeClr val="bg1">
                <a:lumMod val="85000"/>
              </a:schemeClr>
            </a:solid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en-US" sz="1400" dirty="0" err="1"/>
            </a:p>
          </p:txBody>
        </p:sp>
        <p:grpSp>
          <p:nvGrpSpPr>
            <p:cNvPr id="67" name="Gruppieren 7"/>
            <p:cNvGrpSpPr/>
            <p:nvPr/>
          </p:nvGrpSpPr>
          <p:grpSpPr>
            <a:xfrm>
              <a:off x="1786612" y="4346045"/>
              <a:ext cx="1274991" cy="1403752"/>
              <a:chOff x="1786612" y="4346045"/>
              <a:chExt cx="1274991" cy="1403752"/>
            </a:xfrm>
          </p:grpSpPr>
          <p:sp>
            <p:nvSpPr>
              <p:cNvPr id="68" name="TextBox 6"/>
              <p:cNvSpPr txBox="1"/>
              <p:nvPr/>
            </p:nvSpPr>
            <p:spPr bwMode="gray">
              <a:xfrm>
                <a:off x="2433607" y="4384645"/>
                <a:ext cx="627996" cy="330072"/>
              </a:xfrm>
              <a:prstGeom prst="rect">
                <a:avLst/>
              </a:prstGeom>
              <a:noFill/>
            </p:spPr>
            <p:txBody>
              <a:bodyPr wrap="square" lIns="72000" tIns="72000" rIns="72000" bIns="72000" rtlCol="0">
                <a:spAutoFit/>
              </a:bodyPr>
              <a:lstStyle/>
              <a:p>
                <a:r>
                  <a:rPr lang="en-US" sz="1200" b="1" dirty="0"/>
                  <a:t>Edge</a:t>
                </a:r>
              </a:p>
            </p:txBody>
          </p:sp>
          <p:sp>
            <p:nvSpPr>
              <p:cNvPr id="69" name="TextBox 14"/>
              <p:cNvSpPr txBox="1"/>
              <p:nvPr/>
            </p:nvSpPr>
            <p:spPr bwMode="gray">
              <a:xfrm>
                <a:off x="2216514" y="5387151"/>
                <a:ext cx="702177" cy="330072"/>
              </a:xfrm>
              <a:prstGeom prst="rect">
                <a:avLst/>
              </a:prstGeom>
              <a:noFill/>
            </p:spPr>
            <p:txBody>
              <a:bodyPr wrap="square" lIns="72000" tIns="72000" rIns="72000" bIns="72000" rtlCol="0">
                <a:spAutoFit/>
              </a:bodyPr>
              <a:lstStyle/>
              <a:p>
                <a:r>
                  <a:rPr lang="en-US" sz="1200" b="1" dirty="0"/>
                  <a:t>Device</a:t>
                </a:r>
              </a:p>
            </p:txBody>
          </p:sp>
          <p:sp>
            <p:nvSpPr>
              <p:cNvPr id="70" name="Magnetic Disk 46"/>
              <p:cNvSpPr/>
              <p:nvPr/>
            </p:nvSpPr>
            <p:spPr bwMode="gray">
              <a:xfrm>
                <a:off x="1786612" y="4346045"/>
                <a:ext cx="651941" cy="436801"/>
              </a:xfrm>
              <a:prstGeom prst="flowChartMagneticDisk">
                <a:avLst/>
              </a:prstGeom>
              <a:solidFill>
                <a:schemeClr val="bg1">
                  <a:lumMod val="75000"/>
                </a:schemeClr>
              </a:solid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en-US" sz="1400" dirty="0" err="1"/>
              </a:p>
            </p:txBody>
          </p:sp>
          <p:sp>
            <p:nvSpPr>
              <p:cNvPr id="71" name="Cube 47"/>
              <p:cNvSpPr/>
              <p:nvPr/>
            </p:nvSpPr>
            <p:spPr bwMode="gray">
              <a:xfrm>
                <a:off x="1890044" y="5398572"/>
                <a:ext cx="351225" cy="351225"/>
              </a:xfrm>
              <a:prstGeom prst="cube">
                <a:avLst/>
              </a:prstGeom>
              <a:solidFill>
                <a:schemeClr val="bg1">
                  <a:lumMod val="75000"/>
                </a:schemeClr>
              </a:solid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en-US" sz="1400" dirty="0" err="1"/>
              </a:p>
            </p:txBody>
          </p:sp>
          <p:cxnSp>
            <p:nvCxnSpPr>
              <p:cNvPr id="72" name="Straight Connector 48"/>
              <p:cNvCxnSpPr>
                <a:stCxn id="71" idx="0"/>
                <a:endCxn id="70" idx="3"/>
              </p:cNvCxnSpPr>
              <p:nvPr/>
            </p:nvCxnSpPr>
            <p:spPr bwMode="gray">
              <a:xfrm flipV="1">
                <a:off x="2109560" y="4782846"/>
                <a:ext cx="3023" cy="61572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73" name="Rectangle 19"/>
          <p:cNvSpPr/>
          <p:nvPr/>
        </p:nvSpPr>
        <p:spPr bwMode="gray">
          <a:xfrm>
            <a:off x="4900389" y="2245188"/>
            <a:ext cx="2384854" cy="37425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nchorCtr="0"/>
          <a:lstStyle/>
          <a:p>
            <a:endParaRPr lang="en-US" sz="1200" b="1" strike="sngStrike" dirty="0">
              <a:solidFill>
                <a:srgbClr val="FF0000"/>
              </a:solidFill>
            </a:endParaRPr>
          </a:p>
        </p:txBody>
      </p:sp>
      <p:sp>
        <p:nvSpPr>
          <p:cNvPr id="74" name="TextBox 7"/>
          <p:cNvSpPr txBox="1"/>
          <p:nvPr/>
        </p:nvSpPr>
        <p:spPr bwMode="gray">
          <a:xfrm>
            <a:off x="6358173" y="3524386"/>
            <a:ext cx="894373" cy="330072"/>
          </a:xfrm>
          <a:prstGeom prst="rect">
            <a:avLst/>
          </a:prstGeom>
          <a:noFill/>
        </p:spPr>
        <p:txBody>
          <a:bodyPr wrap="square" lIns="72000" tIns="72000" rIns="72000" bIns="72000" rtlCol="0">
            <a:spAutoFit/>
          </a:bodyPr>
          <a:lstStyle/>
          <a:p>
            <a:r>
              <a:rPr lang="en-US" sz="1200" b="1" dirty="0"/>
              <a:t>Cloud</a:t>
            </a:r>
          </a:p>
        </p:txBody>
      </p:sp>
      <p:sp>
        <p:nvSpPr>
          <p:cNvPr id="75" name="Cloud 9"/>
          <p:cNvSpPr/>
          <p:nvPr/>
        </p:nvSpPr>
        <p:spPr bwMode="gray">
          <a:xfrm>
            <a:off x="5186547" y="2606739"/>
            <a:ext cx="1743051" cy="1100667"/>
          </a:xfrm>
          <a:prstGeom prst="cloud">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en-US" sz="1400" dirty="0" err="1"/>
          </a:p>
        </p:txBody>
      </p:sp>
      <p:grpSp>
        <p:nvGrpSpPr>
          <p:cNvPr id="76" name="Gruppieren 11"/>
          <p:cNvGrpSpPr/>
          <p:nvPr/>
        </p:nvGrpSpPr>
        <p:grpSpPr>
          <a:xfrm>
            <a:off x="4954335" y="4086064"/>
            <a:ext cx="2330908" cy="1741574"/>
            <a:chOff x="4954335" y="4213064"/>
            <a:chExt cx="2330908" cy="1741574"/>
          </a:xfrm>
        </p:grpSpPr>
        <p:sp>
          <p:nvSpPr>
            <p:cNvPr id="77" name="Oval 80"/>
            <p:cNvSpPr/>
            <p:nvPr/>
          </p:nvSpPr>
          <p:spPr bwMode="gray">
            <a:xfrm>
              <a:off x="4954335" y="4213064"/>
              <a:ext cx="2220550" cy="1741574"/>
            </a:xfrm>
            <a:prstGeom prst="ellipse">
              <a:avLst/>
            </a:prstGeom>
            <a:solidFill>
              <a:schemeClr val="bg1">
                <a:lumMod val="85000"/>
              </a:schemeClr>
            </a:solid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en-US" sz="1400" dirty="0" err="1"/>
            </a:p>
          </p:txBody>
        </p:sp>
        <p:sp>
          <p:nvSpPr>
            <p:cNvPr id="78" name="TextBox 62"/>
            <p:cNvSpPr txBox="1"/>
            <p:nvPr/>
          </p:nvSpPr>
          <p:spPr bwMode="gray">
            <a:xfrm>
              <a:off x="6358174" y="4439218"/>
              <a:ext cx="912288" cy="330072"/>
            </a:xfrm>
            <a:prstGeom prst="rect">
              <a:avLst/>
            </a:prstGeom>
            <a:noFill/>
          </p:spPr>
          <p:txBody>
            <a:bodyPr wrap="square" lIns="72000" tIns="72000" rIns="72000" bIns="72000" rtlCol="0">
              <a:spAutoFit/>
            </a:bodyPr>
            <a:lstStyle/>
            <a:p>
              <a:r>
                <a:rPr lang="en-US" sz="1200" b="1" dirty="0"/>
                <a:t>Edge</a:t>
              </a:r>
            </a:p>
          </p:txBody>
        </p:sp>
        <p:sp>
          <p:nvSpPr>
            <p:cNvPr id="79" name="TextBox 64"/>
            <p:cNvSpPr txBox="1"/>
            <p:nvPr/>
          </p:nvSpPr>
          <p:spPr bwMode="gray">
            <a:xfrm>
              <a:off x="6165027" y="5441724"/>
              <a:ext cx="1120216" cy="330072"/>
            </a:xfrm>
            <a:prstGeom prst="rect">
              <a:avLst/>
            </a:prstGeom>
            <a:noFill/>
          </p:spPr>
          <p:txBody>
            <a:bodyPr wrap="square" lIns="72000" tIns="72000" rIns="72000" bIns="72000" rtlCol="0">
              <a:spAutoFit/>
            </a:bodyPr>
            <a:lstStyle/>
            <a:p>
              <a:r>
                <a:rPr lang="en-US" sz="1200" b="1" dirty="0"/>
                <a:t>Device</a:t>
              </a:r>
            </a:p>
          </p:txBody>
        </p:sp>
        <p:sp>
          <p:nvSpPr>
            <p:cNvPr id="81" name="Magnetic Disk 65"/>
            <p:cNvSpPr/>
            <p:nvPr/>
          </p:nvSpPr>
          <p:spPr bwMode="gray">
            <a:xfrm>
              <a:off x="5735125" y="4400618"/>
              <a:ext cx="651941" cy="436801"/>
            </a:xfrm>
            <a:prstGeom prst="flowChartMagneticDisk">
              <a:avLst/>
            </a:prstGeom>
            <a:solidFill>
              <a:schemeClr val="bg1">
                <a:lumMod val="75000"/>
              </a:schemeClr>
            </a:solid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en-US" sz="1400" dirty="0" err="1"/>
            </a:p>
          </p:txBody>
        </p:sp>
        <p:sp>
          <p:nvSpPr>
            <p:cNvPr id="90" name="Cube 71"/>
            <p:cNvSpPr/>
            <p:nvPr/>
          </p:nvSpPr>
          <p:spPr bwMode="gray">
            <a:xfrm>
              <a:off x="5838557" y="5453145"/>
              <a:ext cx="351225" cy="351225"/>
            </a:xfrm>
            <a:prstGeom prst="cube">
              <a:avLst/>
            </a:prstGeom>
            <a:solidFill>
              <a:schemeClr val="bg1">
                <a:lumMod val="75000"/>
              </a:schemeClr>
            </a:solid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en-US" sz="1400" dirty="0" err="1"/>
            </a:p>
          </p:txBody>
        </p:sp>
        <p:cxnSp>
          <p:nvCxnSpPr>
            <p:cNvPr id="91" name="Straight Connector 72"/>
            <p:cNvCxnSpPr/>
            <p:nvPr/>
          </p:nvCxnSpPr>
          <p:spPr bwMode="gray">
            <a:xfrm flipV="1">
              <a:off x="6058073" y="4837419"/>
              <a:ext cx="3023" cy="61572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92" name="Straight Connector 13"/>
          <p:cNvCxnSpPr>
            <a:stCxn id="75" idx="1"/>
            <a:endCxn id="81" idx="1"/>
          </p:cNvCxnSpPr>
          <p:nvPr/>
        </p:nvCxnSpPr>
        <p:spPr bwMode="gray">
          <a:xfrm>
            <a:off x="6058073" y="3706234"/>
            <a:ext cx="3023" cy="56738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4" name="Straight Connector 30"/>
          <p:cNvCxnSpPr>
            <a:stCxn id="116" idx="0"/>
            <a:endCxn id="128" idx="3"/>
          </p:cNvCxnSpPr>
          <p:nvPr/>
        </p:nvCxnSpPr>
        <p:spPr bwMode="gray">
          <a:xfrm>
            <a:off x="9641833" y="3960541"/>
            <a:ext cx="1213407" cy="67849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7" name="Straight Connector 31"/>
          <p:cNvCxnSpPr>
            <a:stCxn id="126" idx="3"/>
            <a:endCxn id="116" idx="0"/>
          </p:cNvCxnSpPr>
          <p:nvPr/>
        </p:nvCxnSpPr>
        <p:spPr bwMode="gray">
          <a:xfrm flipV="1">
            <a:off x="9420182" y="3960541"/>
            <a:ext cx="221651" cy="67499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0" name="Straight Connector 37"/>
          <p:cNvCxnSpPr>
            <a:stCxn id="126" idx="3"/>
            <a:endCxn id="132" idx="1"/>
          </p:cNvCxnSpPr>
          <p:nvPr/>
        </p:nvCxnSpPr>
        <p:spPr bwMode="gray">
          <a:xfrm flipV="1">
            <a:off x="9420182" y="3506849"/>
            <a:ext cx="616307" cy="112868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3" name="Straight Connector 40"/>
          <p:cNvCxnSpPr>
            <a:stCxn id="126" idx="3"/>
            <a:endCxn id="130" idx="2"/>
          </p:cNvCxnSpPr>
          <p:nvPr/>
        </p:nvCxnSpPr>
        <p:spPr bwMode="gray">
          <a:xfrm flipV="1">
            <a:off x="9420182" y="3960541"/>
            <a:ext cx="1110947" cy="67499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16" name="Cloud 21"/>
          <p:cNvSpPr/>
          <p:nvPr/>
        </p:nvSpPr>
        <p:spPr bwMode="gray">
          <a:xfrm>
            <a:off x="8333344" y="3547067"/>
            <a:ext cx="1309580" cy="826947"/>
          </a:xfrm>
          <a:prstGeom prst="cloud">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en-US" sz="1400" dirty="0" err="1"/>
          </a:p>
        </p:txBody>
      </p:sp>
      <p:sp>
        <p:nvSpPr>
          <p:cNvPr id="125" name="TextBox 50"/>
          <p:cNvSpPr txBox="1"/>
          <p:nvPr/>
        </p:nvSpPr>
        <p:spPr bwMode="gray">
          <a:xfrm>
            <a:off x="8459434" y="3799709"/>
            <a:ext cx="1057399" cy="360850"/>
          </a:xfrm>
          <a:prstGeom prst="rect">
            <a:avLst/>
          </a:prstGeom>
          <a:noFill/>
        </p:spPr>
        <p:txBody>
          <a:bodyPr wrap="square" lIns="72000" tIns="72000" rIns="72000" bIns="72000" rtlCol="0">
            <a:spAutoFit/>
          </a:bodyPr>
          <a:lstStyle/>
          <a:p>
            <a:pPr algn="ctr"/>
            <a:r>
              <a:rPr lang="en-US" sz="1400" b="1" dirty="0" smtClean="0"/>
              <a:t>XXXXX</a:t>
            </a:r>
            <a:endParaRPr lang="en-US" sz="1400" b="1" dirty="0"/>
          </a:p>
        </p:txBody>
      </p:sp>
      <p:sp>
        <p:nvSpPr>
          <p:cNvPr id="126" name="Cloud 23"/>
          <p:cNvSpPr/>
          <p:nvPr/>
        </p:nvSpPr>
        <p:spPr bwMode="gray">
          <a:xfrm>
            <a:off x="8765392" y="4588255"/>
            <a:ext cx="1309580" cy="826947"/>
          </a:xfrm>
          <a:prstGeom prst="cloud">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en-US" sz="1400" dirty="0" err="1"/>
          </a:p>
        </p:txBody>
      </p:sp>
      <p:sp>
        <p:nvSpPr>
          <p:cNvPr id="127" name="TextBox 51"/>
          <p:cNvSpPr txBox="1"/>
          <p:nvPr/>
        </p:nvSpPr>
        <p:spPr bwMode="gray">
          <a:xfrm>
            <a:off x="9017420" y="4834679"/>
            <a:ext cx="836105" cy="360850"/>
          </a:xfrm>
          <a:prstGeom prst="rect">
            <a:avLst/>
          </a:prstGeom>
          <a:noFill/>
        </p:spPr>
        <p:txBody>
          <a:bodyPr wrap="square" lIns="72000" tIns="72000" rIns="72000" bIns="72000" rtlCol="0">
            <a:spAutoFit/>
          </a:bodyPr>
          <a:lstStyle/>
          <a:p>
            <a:pPr algn="ctr"/>
            <a:r>
              <a:rPr lang="es-PA" sz="1400" b="1" dirty="0" smtClean="0"/>
              <a:t>XXXXX</a:t>
            </a:r>
            <a:endParaRPr lang="en-US" sz="1400" b="1" dirty="0"/>
          </a:p>
        </p:txBody>
      </p:sp>
      <p:sp>
        <p:nvSpPr>
          <p:cNvPr id="128" name="Cloud 24"/>
          <p:cNvSpPr/>
          <p:nvPr/>
        </p:nvSpPr>
        <p:spPr bwMode="gray">
          <a:xfrm>
            <a:off x="10200450" y="4591755"/>
            <a:ext cx="1309580" cy="826947"/>
          </a:xfrm>
          <a:prstGeom prst="cloud">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en-US" sz="1400" dirty="0" err="1"/>
          </a:p>
        </p:txBody>
      </p:sp>
      <p:sp>
        <p:nvSpPr>
          <p:cNvPr id="129" name="TextBox 52"/>
          <p:cNvSpPr txBox="1"/>
          <p:nvPr/>
        </p:nvSpPr>
        <p:spPr bwMode="gray">
          <a:xfrm>
            <a:off x="10190620" y="4834679"/>
            <a:ext cx="1347080" cy="360850"/>
          </a:xfrm>
          <a:prstGeom prst="rect">
            <a:avLst/>
          </a:prstGeom>
          <a:noFill/>
        </p:spPr>
        <p:txBody>
          <a:bodyPr wrap="square" lIns="72000" tIns="72000" rIns="72000" bIns="72000" rtlCol="0" anchor="ctr" anchorCtr="0">
            <a:spAutoFit/>
          </a:bodyPr>
          <a:lstStyle/>
          <a:p>
            <a:pPr algn="ctr"/>
            <a:r>
              <a:rPr lang="en-US" sz="1400" b="1" dirty="0" smtClean="0"/>
              <a:t>XXXXX</a:t>
            </a:r>
            <a:endParaRPr lang="en-US" sz="1400" b="1" dirty="0"/>
          </a:p>
        </p:txBody>
      </p:sp>
      <p:sp>
        <p:nvSpPr>
          <p:cNvPr id="130" name="Cloud 25"/>
          <p:cNvSpPr/>
          <p:nvPr/>
        </p:nvSpPr>
        <p:spPr bwMode="gray">
          <a:xfrm>
            <a:off x="10527067" y="3547067"/>
            <a:ext cx="1309580" cy="826947"/>
          </a:xfrm>
          <a:prstGeom prst="cloud">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en-US" sz="1400" dirty="0" err="1"/>
          </a:p>
        </p:txBody>
      </p:sp>
      <p:sp>
        <p:nvSpPr>
          <p:cNvPr id="131" name="TextBox 53"/>
          <p:cNvSpPr txBox="1"/>
          <p:nvPr/>
        </p:nvSpPr>
        <p:spPr bwMode="gray">
          <a:xfrm>
            <a:off x="10347496" y="3799709"/>
            <a:ext cx="1687489" cy="360850"/>
          </a:xfrm>
          <a:prstGeom prst="rect">
            <a:avLst/>
          </a:prstGeom>
          <a:noFill/>
        </p:spPr>
        <p:txBody>
          <a:bodyPr wrap="square" lIns="72000" tIns="72000" rIns="72000" bIns="72000" rtlCol="0">
            <a:spAutoFit/>
          </a:bodyPr>
          <a:lstStyle/>
          <a:p>
            <a:pPr algn="ctr"/>
            <a:r>
              <a:rPr lang="en-US" sz="1400" b="1" dirty="0" smtClean="0"/>
              <a:t>XXXXX</a:t>
            </a:r>
            <a:endParaRPr lang="en-US" sz="1400" b="1" dirty="0"/>
          </a:p>
        </p:txBody>
      </p:sp>
      <p:sp>
        <p:nvSpPr>
          <p:cNvPr id="132" name="Cloud 22"/>
          <p:cNvSpPr/>
          <p:nvPr/>
        </p:nvSpPr>
        <p:spPr bwMode="gray">
          <a:xfrm>
            <a:off x="9381699" y="2680783"/>
            <a:ext cx="1309580" cy="826947"/>
          </a:xfrm>
          <a:prstGeom prst="cloud">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en-US" sz="1400" dirty="0" err="1"/>
          </a:p>
        </p:txBody>
      </p:sp>
      <p:sp>
        <p:nvSpPr>
          <p:cNvPr id="133" name="TextBox 54"/>
          <p:cNvSpPr txBox="1"/>
          <p:nvPr/>
        </p:nvSpPr>
        <p:spPr bwMode="gray">
          <a:xfrm>
            <a:off x="9269448" y="2958700"/>
            <a:ext cx="1534081" cy="360850"/>
          </a:xfrm>
          <a:prstGeom prst="rect">
            <a:avLst/>
          </a:prstGeom>
          <a:noFill/>
        </p:spPr>
        <p:txBody>
          <a:bodyPr wrap="square" lIns="72000" tIns="72000" rIns="72000" bIns="72000" rtlCol="0">
            <a:spAutoFit/>
          </a:bodyPr>
          <a:lstStyle/>
          <a:p>
            <a:pPr algn="ctr"/>
            <a:r>
              <a:rPr lang="en-US" sz="1400" b="1" dirty="0">
                <a:solidFill>
                  <a:schemeClr val="tx2"/>
                </a:solidFill>
              </a:rPr>
              <a:t>ABB Ability™</a:t>
            </a:r>
          </a:p>
        </p:txBody>
      </p:sp>
      <p:cxnSp>
        <p:nvCxnSpPr>
          <p:cNvPr id="134" name="Straight Connector 57"/>
          <p:cNvCxnSpPr>
            <a:stCxn id="130" idx="2"/>
            <a:endCxn id="132" idx="1"/>
          </p:cNvCxnSpPr>
          <p:nvPr/>
        </p:nvCxnSpPr>
        <p:spPr bwMode="gray">
          <a:xfrm flipH="1" flipV="1">
            <a:off x="10036489" y="3506849"/>
            <a:ext cx="494640" cy="45369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5" name="Straight Connector 60"/>
          <p:cNvCxnSpPr>
            <a:stCxn id="128" idx="3"/>
            <a:endCxn id="132" idx="1"/>
          </p:cNvCxnSpPr>
          <p:nvPr/>
        </p:nvCxnSpPr>
        <p:spPr bwMode="gray">
          <a:xfrm flipH="1" flipV="1">
            <a:off x="10036489" y="3506849"/>
            <a:ext cx="818751" cy="113218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6" name="Straight Connector 63"/>
          <p:cNvCxnSpPr>
            <a:stCxn id="116" idx="0"/>
            <a:endCxn id="132" idx="1"/>
          </p:cNvCxnSpPr>
          <p:nvPr/>
        </p:nvCxnSpPr>
        <p:spPr bwMode="gray">
          <a:xfrm flipV="1">
            <a:off x="9641833" y="3506849"/>
            <a:ext cx="394656" cy="45369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7" name="Straight Connector 70"/>
          <p:cNvCxnSpPr>
            <a:stCxn id="116" idx="0"/>
            <a:endCxn id="130" idx="2"/>
          </p:cNvCxnSpPr>
          <p:nvPr/>
        </p:nvCxnSpPr>
        <p:spPr bwMode="gray">
          <a:xfrm>
            <a:off x="9641833" y="3960541"/>
            <a:ext cx="88929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8" name="Straight Connector 34"/>
          <p:cNvCxnSpPr>
            <a:stCxn id="128" idx="3"/>
            <a:endCxn id="126" idx="3"/>
          </p:cNvCxnSpPr>
          <p:nvPr/>
        </p:nvCxnSpPr>
        <p:spPr bwMode="gray">
          <a:xfrm flipH="1" flipV="1">
            <a:off x="9420182" y="4635536"/>
            <a:ext cx="1435058" cy="35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9" name="Straight Connector 43"/>
          <p:cNvCxnSpPr>
            <a:stCxn id="128" idx="3"/>
            <a:endCxn id="130" idx="2"/>
          </p:cNvCxnSpPr>
          <p:nvPr/>
        </p:nvCxnSpPr>
        <p:spPr bwMode="gray">
          <a:xfrm flipH="1" flipV="1">
            <a:off x="10531129" y="3960541"/>
            <a:ext cx="324111" cy="67849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976381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3"/>
          </p:nvPr>
        </p:nvSpPr>
        <p:spPr/>
        <p:txBody>
          <a:bodyPr/>
          <a:lstStyle/>
          <a:p>
            <a:r>
              <a:rPr lang="es-ES" dirty="0"/>
              <a:t>El viaje acaba de empezar</a:t>
            </a:r>
            <a:endParaRPr lang="en-US" dirty="0"/>
          </a:p>
        </p:txBody>
      </p:sp>
      <p:sp>
        <p:nvSpPr>
          <p:cNvPr id="3" name="Title 2"/>
          <p:cNvSpPr>
            <a:spLocks noGrp="1"/>
          </p:cNvSpPr>
          <p:nvPr>
            <p:ph type="title"/>
          </p:nvPr>
        </p:nvSpPr>
        <p:spPr/>
        <p:txBody>
          <a:bodyPr/>
          <a:lstStyle/>
          <a:p>
            <a:r>
              <a:rPr lang="es-ES" dirty="0"/>
              <a:t>ABB </a:t>
            </a:r>
            <a:r>
              <a:rPr lang="es-ES" dirty="0" err="1"/>
              <a:t>Ability</a:t>
            </a:r>
            <a:r>
              <a:rPr lang="es-ES" dirty="0"/>
              <a:t> ™ Sistema de Control de Distribución Eléctrica</a:t>
            </a:r>
            <a:endParaRPr lang="en-US" dirty="0"/>
          </a:p>
        </p:txBody>
      </p:sp>
      <p:sp>
        <p:nvSpPr>
          <p:cNvPr id="4" name="Date Placeholder 3"/>
          <p:cNvSpPr>
            <a:spLocks noGrp="1"/>
          </p:cNvSpPr>
          <p:nvPr>
            <p:ph type="dt" sz="half" idx="14"/>
          </p:nvPr>
        </p:nvSpPr>
        <p:spPr/>
        <p:txBody>
          <a:bodyPr/>
          <a:lstStyle/>
          <a:p>
            <a:fld id="{604723B6-2C37-4C03-92C2-AA6C4A469955}" type="datetime4">
              <a:rPr lang="en-US" smtClean="0"/>
              <a:pPr/>
              <a:t>August 21, 2017</a:t>
            </a:fld>
            <a:endParaRPr lang="en-US" dirty="0"/>
          </a:p>
        </p:txBody>
      </p:sp>
      <p:sp>
        <p:nvSpPr>
          <p:cNvPr id="5" name="Footer Placeholder 4"/>
          <p:cNvSpPr>
            <a:spLocks noGrp="1"/>
          </p:cNvSpPr>
          <p:nvPr>
            <p:ph type="ftr" sz="quarter" idx="15"/>
          </p:nvPr>
        </p:nvSpPr>
        <p:spPr/>
        <p:txBody>
          <a:bodyPr/>
          <a:lstStyle/>
          <a:p>
            <a:endParaRPr lang="en-US" dirty="0"/>
          </a:p>
        </p:txBody>
      </p:sp>
      <p:sp>
        <p:nvSpPr>
          <p:cNvPr id="6" name="Slide Number Placeholder 5"/>
          <p:cNvSpPr>
            <a:spLocks noGrp="1"/>
          </p:cNvSpPr>
          <p:nvPr>
            <p:ph type="sldNum" sz="quarter" idx="16"/>
          </p:nvPr>
        </p:nvSpPr>
        <p:spPr/>
        <p:txBody>
          <a:bodyPr/>
          <a:lstStyle/>
          <a:p>
            <a:r>
              <a:rPr lang="en-US"/>
              <a:t>Slide </a:t>
            </a:r>
            <a:fld id="{619F89D8-7AE3-494A-97F3-03D680869632}" type="slidenum">
              <a:rPr lang="en-US" smtClean="0"/>
              <a:pPr/>
              <a:t>34</a:t>
            </a:fld>
            <a:endParaRPr lang="en-US" dirty="0"/>
          </a:p>
        </p:txBody>
      </p:sp>
      <p:sp>
        <p:nvSpPr>
          <p:cNvPr id="7" name="Text Placeholder 5"/>
          <p:cNvSpPr txBox="1">
            <a:spLocks/>
          </p:cNvSpPr>
          <p:nvPr/>
        </p:nvSpPr>
        <p:spPr bwMode="gray">
          <a:xfrm>
            <a:off x="277494" y="1814833"/>
            <a:ext cx="5661610" cy="3726000"/>
          </a:xfrm>
          <a:prstGeom prst="rect">
            <a:avLst/>
          </a:prstGeom>
        </p:spPr>
        <p:txBody>
          <a:bodyPr lIns="72000" tIns="72000" rIns="72000" bIns="72000"/>
          <a:lstStyle>
            <a:lvl1pPr marL="0" indent="0" algn="l" defTabSz="914400" rtl="0" eaLnBrk="1" latinLnBrk="0" hangingPunct="1">
              <a:spcBef>
                <a:spcPct val="20000"/>
              </a:spcBef>
              <a:buFont typeface="Arial" panose="020B0604020202020204" pitchFamily="34" charset="0"/>
              <a:buNone/>
              <a:defRPr sz="1400" kern="1200">
                <a:solidFill>
                  <a:schemeClr val="tx1"/>
                </a:solidFill>
                <a:latin typeface="+mn-lt"/>
                <a:ea typeface="+mn-ea"/>
                <a:cs typeface="+mn-cs"/>
              </a:defRPr>
            </a:lvl1pPr>
            <a:lvl2pPr marL="180000" indent="-180000" algn="l" defTabSz="914400" rtl="0" eaLnBrk="1" latinLnBrk="0" hangingPunct="1">
              <a:spcBef>
                <a:spcPct val="20000"/>
              </a:spcBef>
              <a:buFont typeface="ABBvoiceOffice" panose="020D0603020503020204" pitchFamily="34" charset="0"/>
              <a:buChar char="–"/>
              <a:defRPr sz="1400" kern="1200">
                <a:solidFill>
                  <a:schemeClr val="tx1"/>
                </a:solidFill>
                <a:latin typeface="+mn-lt"/>
                <a:ea typeface="+mn-ea"/>
                <a:cs typeface="+mn-cs"/>
              </a:defRPr>
            </a:lvl2pPr>
            <a:lvl3pPr marL="360000" indent="-1800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3pPr>
            <a:lvl4pPr marL="360000" indent="-1800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4pPr>
            <a:lvl5pPr marL="360000" indent="-1800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5pPr>
            <a:lvl6pPr marL="360000" indent="-1800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6pPr>
            <a:lvl7pPr marL="360000" indent="-1800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7pPr>
            <a:lvl8pPr marL="360000" indent="-1800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8pPr>
            <a:lvl9pPr marL="360000" indent="-1800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9pPr>
          </a:lstStyle>
          <a:p>
            <a:pPr lvl="1">
              <a:spcBef>
                <a:spcPts val="600"/>
              </a:spcBef>
            </a:pPr>
            <a:r>
              <a:rPr lang="es-ES" b="1" dirty="0"/>
              <a:t>Amplíe </a:t>
            </a:r>
            <a:r>
              <a:rPr lang="es-ES" dirty="0"/>
              <a:t>el rango de aplicaciones y las características</a:t>
            </a:r>
            <a:r>
              <a:rPr lang="en-US" dirty="0" smtClean="0"/>
              <a:t/>
            </a:r>
            <a:br>
              <a:rPr lang="en-US" dirty="0" smtClean="0"/>
            </a:br>
            <a:endParaRPr lang="en-US" dirty="0"/>
          </a:p>
          <a:p>
            <a:pPr lvl="1">
              <a:spcBef>
                <a:spcPts val="600"/>
              </a:spcBef>
            </a:pPr>
            <a:r>
              <a:rPr lang="es-ES" dirty="0"/>
              <a:t>Ampliación de nuestras capacidades de </a:t>
            </a:r>
            <a:r>
              <a:rPr lang="es-ES" b="1" dirty="0" smtClean="0"/>
              <a:t>análisis avanzadas </a:t>
            </a:r>
            <a:r>
              <a:rPr lang="es-ES" dirty="0"/>
              <a:t>y </a:t>
            </a:r>
            <a:r>
              <a:rPr lang="es-ES" dirty="0" smtClean="0"/>
              <a:t>simulación</a:t>
            </a:r>
          </a:p>
          <a:p>
            <a:pPr marL="0" lvl="1" indent="0">
              <a:spcBef>
                <a:spcPts val="600"/>
              </a:spcBef>
              <a:buNone/>
            </a:pPr>
            <a:endParaRPr lang="en-US" dirty="0"/>
          </a:p>
          <a:p>
            <a:pPr lvl="1">
              <a:spcBef>
                <a:spcPts val="600"/>
              </a:spcBef>
            </a:pPr>
            <a:r>
              <a:rPr lang="es-ES" dirty="0"/>
              <a:t>Dirigir la eficiencia operativa para </a:t>
            </a:r>
            <a:r>
              <a:rPr lang="es-ES" b="1" dirty="0"/>
              <a:t>reducir </a:t>
            </a:r>
            <a:r>
              <a:rPr lang="es-ES" b="1" dirty="0" smtClean="0"/>
              <a:t>los consumos </a:t>
            </a:r>
            <a:r>
              <a:rPr lang="es-ES" dirty="0" smtClean="0"/>
              <a:t>y </a:t>
            </a:r>
            <a:r>
              <a:rPr lang="es-ES" b="1" dirty="0" smtClean="0"/>
              <a:t>costos</a:t>
            </a:r>
            <a:r>
              <a:rPr lang="en-US" b="1" dirty="0" smtClean="0"/>
              <a:t/>
            </a:r>
            <a:br>
              <a:rPr lang="en-US" b="1" dirty="0" smtClean="0"/>
            </a:br>
            <a:endParaRPr lang="en-US" b="1" dirty="0"/>
          </a:p>
          <a:p>
            <a:pPr lvl="1">
              <a:spcBef>
                <a:spcPts val="600"/>
              </a:spcBef>
            </a:pPr>
            <a:r>
              <a:rPr lang="es-ES" dirty="0"/>
              <a:t>Lograr una madurez de </a:t>
            </a:r>
            <a:r>
              <a:rPr lang="es-ES" b="1" dirty="0"/>
              <a:t>mantenimiento predictivo </a:t>
            </a:r>
            <a:r>
              <a:rPr lang="es-ES" dirty="0"/>
              <a:t>basada en el riesgo para impulsar una mejor optimización de los recursos, fiabilidad, seguridad y </a:t>
            </a:r>
            <a:r>
              <a:rPr lang="es-ES" dirty="0" smtClean="0"/>
              <a:t>cumplimiento</a:t>
            </a:r>
            <a:r>
              <a:rPr lang="en-US" dirty="0" smtClean="0"/>
              <a:t/>
            </a:r>
            <a:br>
              <a:rPr lang="en-US" dirty="0" smtClean="0"/>
            </a:br>
            <a:endParaRPr lang="en-US" dirty="0"/>
          </a:p>
          <a:p>
            <a:pPr lvl="1">
              <a:spcBef>
                <a:spcPts val="600"/>
              </a:spcBef>
            </a:pPr>
            <a:r>
              <a:rPr lang="es-ES" b="1" dirty="0" smtClean="0"/>
              <a:t>Datos importantes </a:t>
            </a:r>
            <a:r>
              <a:rPr lang="es-ES" dirty="0" smtClean="0"/>
              <a:t>que </a:t>
            </a:r>
            <a:r>
              <a:rPr lang="es-ES" dirty="0"/>
              <a:t>conducen a mejores </a:t>
            </a:r>
            <a:r>
              <a:rPr lang="es-ES" dirty="0" smtClean="0"/>
              <a:t>productos</a:t>
            </a:r>
            <a:endParaRPr lang="en-US" dirty="0"/>
          </a:p>
        </p:txBody>
      </p:sp>
      <p:cxnSp>
        <p:nvCxnSpPr>
          <p:cNvPr id="31" name="Straight Connector 8"/>
          <p:cNvCxnSpPr/>
          <p:nvPr/>
        </p:nvCxnSpPr>
        <p:spPr bwMode="gray">
          <a:xfrm>
            <a:off x="6095206" y="1917700"/>
            <a:ext cx="0" cy="3995739"/>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grpSp>
        <p:nvGrpSpPr>
          <p:cNvPr id="46" name="Group 2"/>
          <p:cNvGrpSpPr>
            <a:grpSpLocks noChangeAspect="1"/>
          </p:cNvGrpSpPr>
          <p:nvPr/>
        </p:nvGrpSpPr>
        <p:grpSpPr>
          <a:xfrm>
            <a:off x="6604383" y="1233507"/>
            <a:ext cx="4825617" cy="4661007"/>
            <a:chOff x="155830" y="1227404"/>
            <a:chExt cx="5007215" cy="4836410"/>
          </a:xfrm>
        </p:grpSpPr>
        <p:pic>
          <p:nvPicPr>
            <p:cNvPr id="47" name="Immagine 46"/>
            <p:cNvPicPr>
              <a:picLocks noChangeAspect="1"/>
            </p:cNvPicPr>
            <p:nvPr/>
          </p:nvPicPr>
          <p:blipFill>
            <a:blip r:embed="rId3">
              <a:duotone>
                <a:schemeClr val="accent2">
                  <a:shade val="45000"/>
                  <a:satMod val="135000"/>
                </a:schemeClr>
                <a:prstClr val="white"/>
              </a:duotone>
            </a:blip>
            <a:stretch>
              <a:fillRect/>
            </a:stretch>
          </p:blipFill>
          <p:spPr>
            <a:xfrm rot="16200000" flipV="1">
              <a:off x="542665" y="1227404"/>
              <a:ext cx="4620380" cy="4620380"/>
            </a:xfrm>
            <a:prstGeom prst="rect">
              <a:avLst/>
            </a:prstGeom>
          </p:spPr>
        </p:pic>
        <p:sp>
          <p:nvSpPr>
            <p:cNvPr id="48" name="CasellaDiTesto 47"/>
            <p:cNvSpPr txBox="1"/>
            <p:nvPr/>
          </p:nvSpPr>
          <p:spPr bwMode="gray">
            <a:xfrm>
              <a:off x="577325" y="5196774"/>
              <a:ext cx="953592" cy="620610"/>
            </a:xfrm>
            <a:prstGeom prst="rect">
              <a:avLst/>
            </a:prstGeom>
            <a:noFill/>
            <a:ln w="9525">
              <a:noFill/>
              <a:miter lim="800000"/>
              <a:headEnd/>
              <a:tailEnd/>
            </a:ln>
          </p:spPr>
          <p:txBody>
            <a:bodyPr vert="horz" wrap="square" lIns="72000" tIns="72000" rIns="72000" bIns="72000" numCol="1" rtlCol="0" anchor="t" anchorCtr="0" compatLnSpc="1">
              <a:prstTxWarp prst="textNoShape">
                <a:avLst/>
              </a:prstTxWarp>
              <a:noAutofit/>
            </a:bodyPr>
            <a:lstStyle/>
            <a:p>
              <a:pPr fontAlgn="base">
                <a:spcBef>
                  <a:spcPts val="1100"/>
                </a:spcBef>
                <a:spcAft>
                  <a:spcPct val="0"/>
                </a:spcAft>
                <a:buClr>
                  <a:schemeClr val="tx2"/>
                </a:buClr>
                <a:buSzPct val="70000"/>
              </a:pPr>
              <a:r>
                <a:rPr lang="it-IT" sz="1000" b="1" kern="1200" dirty="0" smtClean="0">
                  <a:solidFill>
                    <a:schemeClr val="bg1"/>
                  </a:solidFill>
                  <a:latin typeface="Arial" pitchFamily="34" charset="0"/>
                  <a:cs typeface="Arial" pitchFamily="34" charset="0"/>
                </a:rPr>
                <a:t>Reporte</a:t>
              </a:r>
              <a:r>
                <a:rPr lang="it-IT" sz="1000" kern="1200" dirty="0" smtClean="0">
                  <a:solidFill>
                    <a:schemeClr val="bg1"/>
                  </a:solidFill>
                  <a:latin typeface="Arial" pitchFamily="34" charset="0"/>
                  <a:cs typeface="Arial" pitchFamily="34" charset="0"/>
                </a:rPr>
                <a:t/>
              </a:r>
              <a:br>
                <a:rPr lang="it-IT" sz="1000" kern="1200" dirty="0" smtClean="0">
                  <a:solidFill>
                    <a:schemeClr val="bg1"/>
                  </a:solidFill>
                  <a:latin typeface="Arial" pitchFamily="34" charset="0"/>
                  <a:cs typeface="Arial" pitchFamily="34" charset="0"/>
                </a:rPr>
              </a:br>
              <a:r>
                <a:rPr lang="it-IT" sz="1000" dirty="0" smtClean="0">
                  <a:solidFill>
                    <a:schemeClr val="bg1"/>
                  </a:solidFill>
                  <a:latin typeface="Arial" pitchFamily="34" charset="0"/>
                  <a:cs typeface="Arial" pitchFamily="34" charset="0"/>
                </a:rPr>
                <a:t>¿</a:t>
              </a:r>
              <a:r>
                <a:rPr lang="it-IT" sz="1000" dirty="0">
                  <a:solidFill>
                    <a:schemeClr val="bg1"/>
                  </a:solidFill>
                  <a:latin typeface="Arial" pitchFamily="34" charset="0"/>
                  <a:cs typeface="Arial" pitchFamily="34" charset="0"/>
                </a:rPr>
                <a:t>Que pasó?</a:t>
              </a:r>
              <a:endParaRPr lang="it-IT" sz="1000" kern="1200" dirty="0" smtClean="0">
                <a:solidFill>
                  <a:schemeClr val="bg1"/>
                </a:solidFill>
                <a:latin typeface="Arial" pitchFamily="34" charset="0"/>
                <a:cs typeface="Arial" pitchFamily="34" charset="0"/>
              </a:endParaRPr>
            </a:p>
          </p:txBody>
        </p:sp>
        <p:sp>
          <p:nvSpPr>
            <p:cNvPr id="49" name="CasellaDiTesto 48"/>
            <p:cNvSpPr txBox="1"/>
            <p:nvPr/>
          </p:nvSpPr>
          <p:spPr bwMode="gray">
            <a:xfrm>
              <a:off x="770435" y="4320600"/>
              <a:ext cx="792110" cy="620610"/>
            </a:xfrm>
            <a:prstGeom prst="rect">
              <a:avLst/>
            </a:prstGeom>
            <a:noFill/>
            <a:ln w="9525">
              <a:noFill/>
              <a:miter lim="800000"/>
              <a:headEnd/>
              <a:tailEnd/>
            </a:ln>
          </p:spPr>
          <p:txBody>
            <a:bodyPr vert="horz" wrap="square" lIns="72000" tIns="72000" rIns="72000" bIns="72000" numCol="1" rtlCol="0" anchor="t" anchorCtr="0" compatLnSpc="1">
              <a:prstTxWarp prst="textNoShape">
                <a:avLst/>
              </a:prstTxWarp>
              <a:noAutofit/>
            </a:bodyPr>
            <a:lstStyle/>
            <a:p>
              <a:pPr fontAlgn="base">
                <a:spcAft>
                  <a:spcPct val="0"/>
                </a:spcAft>
                <a:buClr>
                  <a:schemeClr val="tx2"/>
                </a:buClr>
                <a:buSzPct val="70000"/>
              </a:pPr>
              <a:r>
                <a:rPr lang="it-IT" sz="1000" b="1" dirty="0" smtClean="0">
                  <a:solidFill>
                    <a:schemeClr val="bg1"/>
                  </a:solidFill>
                  <a:latin typeface="Arial" pitchFamily="34" charset="0"/>
                  <a:cs typeface="Arial" pitchFamily="34" charset="0"/>
                </a:rPr>
                <a:t>Analizar</a:t>
              </a:r>
            </a:p>
            <a:p>
              <a:pPr fontAlgn="base">
                <a:spcAft>
                  <a:spcPct val="0"/>
                </a:spcAft>
                <a:buClr>
                  <a:schemeClr val="tx2"/>
                </a:buClr>
                <a:buSzPct val="70000"/>
              </a:pPr>
              <a:r>
                <a:rPr lang="it-IT" sz="1000" dirty="0" smtClean="0">
                  <a:solidFill>
                    <a:schemeClr val="bg1"/>
                  </a:solidFill>
                  <a:latin typeface="Arial" pitchFamily="34" charset="0"/>
                  <a:cs typeface="Arial" pitchFamily="34" charset="0"/>
                </a:rPr>
                <a:t>¿Por </a:t>
              </a:r>
              <a:r>
                <a:rPr lang="it-IT" sz="1000" dirty="0">
                  <a:solidFill>
                    <a:schemeClr val="bg1"/>
                  </a:solidFill>
                  <a:latin typeface="Arial" pitchFamily="34" charset="0"/>
                  <a:cs typeface="Arial" pitchFamily="34" charset="0"/>
                </a:rPr>
                <a:t>qué sucedió?</a:t>
              </a:r>
              <a:endParaRPr lang="it-IT" sz="1000" kern="1200" dirty="0" smtClean="0">
                <a:solidFill>
                  <a:schemeClr val="bg1"/>
                </a:solidFill>
                <a:latin typeface="Arial" pitchFamily="34" charset="0"/>
                <a:cs typeface="Arial" pitchFamily="34" charset="0"/>
              </a:endParaRPr>
            </a:p>
          </p:txBody>
        </p:sp>
        <p:sp>
          <p:nvSpPr>
            <p:cNvPr id="50" name="CasellaDiTesto 49"/>
            <p:cNvSpPr txBox="1"/>
            <p:nvPr/>
          </p:nvSpPr>
          <p:spPr bwMode="gray">
            <a:xfrm>
              <a:off x="994845" y="3528490"/>
              <a:ext cx="1461651" cy="620609"/>
            </a:xfrm>
            <a:prstGeom prst="rect">
              <a:avLst/>
            </a:prstGeom>
            <a:noFill/>
            <a:ln w="9525">
              <a:noFill/>
              <a:miter lim="800000"/>
              <a:headEnd/>
              <a:tailEnd/>
            </a:ln>
          </p:spPr>
          <p:txBody>
            <a:bodyPr vert="horz" wrap="square" lIns="72000" tIns="72000" rIns="72000" bIns="72000" numCol="1" rtlCol="0" anchor="t" anchorCtr="0" compatLnSpc="1">
              <a:prstTxWarp prst="textNoShape">
                <a:avLst/>
              </a:prstTxWarp>
              <a:noAutofit/>
            </a:bodyPr>
            <a:lstStyle/>
            <a:p>
              <a:pPr fontAlgn="base">
                <a:spcAft>
                  <a:spcPct val="0"/>
                </a:spcAft>
                <a:buClr>
                  <a:schemeClr val="tx2"/>
                </a:buClr>
                <a:buSzPct val="70000"/>
              </a:pPr>
              <a:r>
                <a:rPr lang="it-IT" sz="1000" b="1" kern="1200" dirty="0" smtClean="0">
                  <a:solidFill>
                    <a:schemeClr val="bg1"/>
                  </a:solidFill>
                  <a:latin typeface="Arial" pitchFamily="34" charset="0"/>
                  <a:cs typeface="Arial" pitchFamily="34" charset="0"/>
                </a:rPr>
                <a:t>Monitorear</a:t>
              </a:r>
              <a:br>
                <a:rPr lang="it-IT" sz="1000" b="1" kern="1200" dirty="0" smtClean="0">
                  <a:solidFill>
                    <a:schemeClr val="bg1"/>
                  </a:solidFill>
                  <a:latin typeface="Arial" pitchFamily="34" charset="0"/>
                  <a:cs typeface="Arial" pitchFamily="34" charset="0"/>
                </a:rPr>
              </a:br>
              <a:r>
                <a:rPr lang="it-IT" sz="1000" dirty="0" smtClean="0">
                  <a:solidFill>
                    <a:schemeClr val="bg1"/>
                  </a:solidFill>
                  <a:latin typeface="Arial" pitchFamily="34" charset="0"/>
                  <a:cs typeface="Arial" pitchFamily="34" charset="0"/>
                </a:rPr>
                <a:t>¿Qué  esta sucediendo ahora?</a:t>
              </a:r>
              <a:endParaRPr lang="it-IT" sz="1000" dirty="0">
                <a:solidFill>
                  <a:schemeClr val="bg1"/>
                </a:solidFill>
                <a:latin typeface="Arial" pitchFamily="34" charset="0"/>
                <a:cs typeface="Arial" pitchFamily="34" charset="0"/>
              </a:endParaRPr>
            </a:p>
          </p:txBody>
        </p:sp>
        <p:sp>
          <p:nvSpPr>
            <p:cNvPr id="51" name="CasellaDiTesto 50"/>
            <p:cNvSpPr txBox="1"/>
            <p:nvPr/>
          </p:nvSpPr>
          <p:spPr bwMode="gray">
            <a:xfrm>
              <a:off x="1778575" y="2952410"/>
              <a:ext cx="930408" cy="620609"/>
            </a:xfrm>
            <a:prstGeom prst="rect">
              <a:avLst/>
            </a:prstGeom>
            <a:noFill/>
            <a:ln w="9525">
              <a:noFill/>
              <a:miter lim="800000"/>
              <a:headEnd/>
              <a:tailEnd/>
            </a:ln>
          </p:spPr>
          <p:txBody>
            <a:bodyPr vert="horz" wrap="square" lIns="72000" tIns="72000" rIns="72000" bIns="72000" numCol="1" rtlCol="0" anchor="t" anchorCtr="0" compatLnSpc="1">
              <a:prstTxWarp prst="textNoShape">
                <a:avLst/>
              </a:prstTxWarp>
              <a:noAutofit/>
            </a:bodyPr>
            <a:lstStyle/>
            <a:p>
              <a:pPr fontAlgn="base">
                <a:spcBef>
                  <a:spcPts val="1100"/>
                </a:spcBef>
                <a:spcAft>
                  <a:spcPct val="0"/>
                </a:spcAft>
                <a:buClr>
                  <a:schemeClr val="tx2"/>
                </a:buClr>
                <a:buSzPct val="70000"/>
              </a:pPr>
              <a:r>
                <a:rPr lang="it-IT" sz="1000" b="1" kern="1200" dirty="0" smtClean="0">
                  <a:solidFill>
                    <a:schemeClr val="bg1"/>
                  </a:solidFill>
                  <a:latin typeface="Arial" pitchFamily="34" charset="0"/>
                  <a:cs typeface="Arial" pitchFamily="34" charset="0"/>
                </a:rPr>
                <a:t>Predecir</a:t>
              </a:r>
              <a:r>
                <a:rPr lang="it-IT" sz="1000" kern="1200" dirty="0" smtClean="0">
                  <a:solidFill>
                    <a:schemeClr val="bg1"/>
                  </a:solidFill>
                  <a:latin typeface="Arial" pitchFamily="34" charset="0"/>
                  <a:cs typeface="Arial" pitchFamily="34" charset="0"/>
                </a:rPr>
                <a:t/>
              </a:r>
              <a:br>
                <a:rPr lang="it-IT" sz="1000" kern="1200" dirty="0" smtClean="0">
                  <a:solidFill>
                    <a:schemeClr val="bg1"/>
                  </a:solidFill>
                  <a:latin typeface="Arial" pitchFamily="34" charset="0"/>
                  <a:cs typeface="Arial" pitchFamily="34" charset="0"/>
                </a:rPr>
              </a:br>
              <a:r>
                <a:rPr lang="it-IT" sz="1000" dirty="0">
                  <a:solidFill>
                    <a:schemeClr val="bg1"/>
                  </a:solidFill>
                  <a:latin typeface="Arial" pitchFamily="34" charset="0"/>
                  <a:cs typeface="Arial" pitchFamily="34" charset="0"/>
                </a:rPr>
                <a:t>¿Qué </a:t>
              </a:r>
              <a:r>
                <a:rPr lang="it-IT" sz="1000" dirty="0" smtClean="0">
                  <a:solidFill>
                    <a:schemeClr val="bg1"/>
                  </a:solidFill>
                  <a:latin typeface="Arial" pitchFamily="34" charset="0"/>
                  <a:cs typeface="Arial" pitchFamily="34" charset="0"/>
                </a:rPr>
                <a:t> puede suceder?</a:t>
              </a:r>
              <a:endParaRPr lang="it-IT" sz="1000" kern="1200" dirty="0" smtClean="0">
                <a:solidFill>
                  <a:schemeClr val="bg1"/>
                </a:solidFill>
                <a:latin typeface="Arial" pitchFamily="34" charset="0"/>
                <a:cs typeface="Arial" pitchFamily="34" charset="0"/>
              </a:endParaRPr>
            </a:p>
          </p:txBody>
        </p:sp>
        <p:sp>
          <p:nvSpPr>
            <p:cNvPr id="52" name="CasellaDiTesto 51"/>
            <p:cNvSpPr txBox="1"/>
            <p:nvPr/>
          </p:nvSpPr>
          <p:spPr bwMode="gray">
            <a:xfrm>
              <a:off x="2255939" y="2442882"/>
              <a:ext cx="1265773" cy="620609"/>
            </a:xfrm>
            <a:prstGeom prst="rect">
              <a:avLst/>
            </a:prstGeom>
            <a:noFill/>
            <a:ln w="9525">
              <a:noFill/>
              <a:miter lim="800000"/>
              <a:headEnd/>
              <a:tailEnd/>
            </a:ln>
          </p:spPr>
          <p:txBody>
            <a:bodyPr vert="horz" wrap="square" lIns="72000" tIns="72000" rIns="72000" bIns="72000" numCol="1" rtlCol="0" anchor="t" anchorCtr="0" compatLnSpc="1">
              <a:prstTxWarp prst="textNoShape">
                <a:avLst/>
              </a:prstTxWarp>
              <a:noAutofit/>
            </a:bodyPr>
            <a:lstStyle/>
            <a:p>
              <a:pPr fontAlgn="base">
                <a:spcBef>
                  <a:spcPts val="1100"/>
                </a:spcBef>
                <a:spcAft>
                  <a:spcPct val="0"/>
                </a:spcAft>
                <a:buClr>
                  <a:schemeClr val="tx2"/>
                </a:buClr>
                <a:buSzPct val="70000"/>
              </a:pPr>
              <a:r>
                <a:rPr lang="it-IT" sz="1000" b="1" kern="1200" dirty="0" smtClean="0">
                  <a:solidFill>
                    <a:schemeClr val="bg1"/>
                  </a:solidFill>
                  <a:latin typeface="Arial" pitchFamily="34" charset="0"/>
                  <a:cs typeface="Arial" pitchFamily="34" charset="0"/>
                </a:rPr>
                <a:t>Simular</a:t>
              </a:r>
              <a:r>
                <a:rPr lang="it-IT" sz="1000" kern="1200" dirty="0" smtClean="0">
                  <a:solidFill>
                    <a:schemeClr val="bg1"/>
                  </a:solidFill>
                  <a:latin typeface="Arial" pitchFamily="34" charset="0"/>
                  <a:cs typeface="Arial" pitchFamily="34" charset="0"/>
                </a:rPr>
                <a:t/>
              </a:r>
              <a:br>
                <a:rPr lang="it-IT" sz="1000" kern="1200" dirty="0" smtClean="0">
                  <a:solidFill>
                    <a:schemeClr val="bg1"/>
                  </a:solidFill>
                  <a:latin typeface="Arial" pitchFamily="34" charset="0"/>
                  <a:cs typeface="Arial" pitchFamily="34" charset="0"/>
                </a:rPr>
              </a:br>
              <a:r>
                <a:rPr lang="es-ES" sz="1000" dirty="0" smtClean="0">
                  <a:solidFill>
                    <a:schemeClr val="bg1"/>
                  </a:solidFill>
                  <a:latin typeface="Arial" pitchFamily="34" charset="0"/>
                  <a:cs typeface="Arial" pitchFamily="34" charset="0"/>
                </a:rPr>
                <a:t>¿</a:t>
              </a:r>
              <a:r>
                <a:rPr lang="es-ES" sz="1000" dirty="0">
                  <a:solidFill>
                    <a:schemeClr val="bg1"/>
                  </a:solidFill>
                  <a:latin typeface="Arial" pitchFamily="34" charset="0"/>
                  <a:cs typeface="Arial" pitchFamily="34" charset="0"/>
                </a:rPr>
                <a:t>Qué va a pasar?</a:t>
              </a:r>
              <a:endParaRPr lang="it-IT" sz="1000" kern="1200" dirty="0" smtClean="0">
                <a:solidFill>
                  <a:schemeClr val="bg1"/>
                </a:solidFill>
                <a:latin typeface="Arial" pitchFamily="34" charset="0"/>
                <a:cs typeface="Arial" pitchFamily="34" charset="0"/>
              </a:endParaRPr>
            </a:p>
          </p:txBody>
        </p:sp>
        <p:sp>
          <p:nvSpPr>
            <p:cNvPr id="53" name="CasellaDiTesto 52"/>
            <p:cNvSpPr txBox="1"/>
            <p:nvPr/>
          </p:nvSpPr>
          <p:spPr bwMode="gray">
            <a:xfrm>
              <a:off x="1385249" y="5021127"/>
              <a:ext cx="854877" cy="620610"/>
            </a:xfrm>
            <a:prstGeom prst="rect">
              <a:avLst/>
            </a:prstGeom>
            <a:noFill/>
            <a:ln w="9525">
              <a:noFill/>
              <a:miter lim="800000"/>
              <a:headEnd/>
              <a:tailEnd/>
            </a:ln>
          </p:spPr>
          <p:txBody>
            <a:bodyPr vert="horz" wrap="square" lIns="72000" tIns="72000" rIns="72000" bIns="72000" numCol="1" rtlCol="0" anchor="t" anchorCtr="0" compatLnSpc="1">
              <a:prstTxWarp prst="textNoShape">
                <a:avLst/>
              </a:prstTxWarp>
              <a:noAutofit/>
            </a:bodyPr>
            <a:lstStyle/>
            <a:p>
              <a:pPr fontAlgn="base">
                <a:spcBef>
                  <a:spcPts val="1100"/>
                </a:spcBef>
                <a:spcAft>
                  <a:spcPct val="0"/>
                </a:spcAft>
                <a:buClr>
                  <a:schemeClr val="tx2"/>
                </a:buClr>
                <a:buSzPct val="70000"/>
              </a:pPr>
              <a:r>
                <a:rPr lang="it-IT" sz="1000" b="1" dirty="0">
                  <a:solidFill>
                    <a:schemeClr val="bg1"/>
                  </a:solidFill>
                  <a:latin typeface="Arial" pitchFamily="34" charset="0"/>
                  <a:cs typeface="Arial" pitchFamily="34" charset="0"/>
                </a:rPr>
                <a:t>Estadística</a:t>
              </a:r>
              <a:endParaRPr lang="it-IT" sz="1000" kern="1200" dirty="0" smtClean="0">
                <a:solidFill>
                  <a:schemeClr val="bg1"/>
                </a:solidFill>
                <a:latin typeface="Arial" pitchFamily="34" charset="0"/>
                <a:cs typeface="Arial" pitchFamily="34" charset="0"/>
              </a:endParaRPr>
            </a:p>
          </p:txBody>
        </p:sp>
        <p:sp>
          <p:nvSpPr>
            <p:cNvPr id="54" name="CasellaDiTesto 53"/>
            <p:cNvSpPr txBox="1"/>
            <p:nvPr/>
          </p:nvSpPr>
          <p:spPr bwMode="gray">
            <a:xfrm>
              <a:off x="1984845" y="4509150"/>
              <a:ext cx="1169294" cy="620609"/>
            </a:xfrm>
            <a:prstGeom prst="rect">
              <a:avLst/>
            </a:prstGeom>
            <a:noFill/>
            <a:ln w="9525">
              <a:noFill/>
              <a:miter lim="800000"/>
              <a:headEnd/>
              <a:tailEnd/>
            </a:ln>
          </p:spPr>
          <p:txBody>
            <a:bodyPr vert="horz" wrap="square" lIns="72000" tIns="72000" rIns="72000" bIns="72000" numCol="1" rtlCol="0" anchor="t" anchorCtr="0" compatLnSpc="1">
              <a:prstTxWarp prst="textNoShape">
                <a:avLst/>
              </a:prstTxWarp>
              <a:noAutofit/>
            </a:bodyPr>
            <a:lstStyle/>
            <a:p>
              <a:pPr marL="0" indent="0" algn="l" rtl="0" fontAlgn="base">
                <a:spcBef>
                  <a:spcPts val="1100"/>
                </a:spcBef>
                <a:spcAft>
                  <a:spcPct val="0"/>
                </a:spcAft>
                <a:buClr>
                  <a:schemeClr val="tx2"/>
                </a:buClr>
                <a:buSzPct val="70000"/>
                <a:buFont typeface="Wingdings" pitchFamily="2" charset="2"/>
                <a:buNone/>
              </a:pPr>
              <a:r>
                <a:rPr lang="it-IT" sz="1000" b="1" kern="1200" dirty="0" smtClean="0">
                  <a:solidFill>
                    <a:schemeClr val="bg1"/>
                  </a:solidFill>
                  <a:latin typeface="Arial" pitchFamily="34" charset="0"/>
                  <a:cs typeface="Arial" pitchFamily="34" charset="0"/>
                </a:rPr>
                <a:t>Paneles</a:t>
              </a:r>
              <a:endParaRPr lang="it-IT" sz="1000" kern="1200" dirty="0" smtClean="0">
                <a:solidFill>
                  <a:schemeClr val="bg1"/>
                </a:solidFill>
                <a:latin typeface="Arial" pitchFamily="34" charset="0"/>
                <a:cs typeface="Arial" pitchFamily="34" charset="0"/>
              </a:endParaRPr>
            </a:p>
          </p:txBody>
        </p:sp>
        <p:sp>
          <p:nvSpPr>
            <p:cNvPr id="55" name="CasellaDiTesto 54"/>
            <p:cNvSpPr txBox="1"/>
            <p:nvPr/>
          </p:nvSpPr>
          <p:spPr bwMode="gray">
            <a:xfrm>
              <a:off x="2629250" y="3917356"/>
              <a:ext cx="952778" cy="620609"/>
            </a:xfrm>
            <a:prstGeom prst="rect">
              <a:avLst/>
            </a:prstGeom>
            <a:noFill/>
            <a:ln w="9525">
              <a:noFill/>
              <a:miter lim="800000"/>
              <a:headEnd/>
              <a:tailEnd/>
            </a:ln>
          </p:spPr>
          <p:txBody>
            <a:bodyPr vert="horz" wrap="square" lIns="72000" tIns="72000" rIns="72000" bIns="72000" numCol="1" rtlCol="0" anchor="t" anchorCtr="0" compatLnSpc="1">
              <a:prstTxWarp prst="textNoShape">
                <a:avLst/>
              </a:prstTxWarp>
              <a:noAutofit/>
            </a:bodyPr>
            <a:lstStyle/>
            <a:p>
              <a:pPr marL="0" indent="0" algn="l" rtl="0" fontAlgn="base">
                <a:spcBef>
                  <a:spcPts val="1100"/>
                </a:spcBef>
                <a:spcAft>
                  <a:spcPct val="0"/>
                </a:spcAft>
                <a:buClr>
                  <a:schemeClr val="tx2"/>
                </a:buClr>
                <a:buSzPct val="70000"/>
                <a:buFont typeface="Wingdings" pitchFamily="2" charset="2"/>
                <a:buNone/>
              </a:pPr>
              <a:r>
                <a:rPr lang="it-IT" sz="1000" b="1" kern="1200" dirty="0" smtClean="0">
                  <a:solidFill>
                    <a:schemeClr val="bg1"/>
                  </a:solidFill>
                  <a:latin typeface="Arial" pitchFamily="34" charset="0"/>
                  <a:cs typeface="Arial" pitchFamily="34" charset="0"/>
                </a:rPr>
                <a:t>Lista Predictiva</a:t>
              </a:r>
              <a:endParaRPr lang="it-IT" sz="1000" kern="1200" dirty="0" smtClean="0">
                <a:solidFill>
                  <a:schemeClr val="bg1"/>
                </a:solidFill>
                <a:latin typeface="Arial" pitchFamily="34" charset="0"/>
                <a:cs typeface="Arial" pitchFamily="34" charset="0"/>
              </a:endParaRPr>
            </a:p>
          </p:txBody>
        </p:sp>
        <p:sp>
          <p:nvSpPr>
            <p:cNvPr id="56" name="CasellaDiTesto 55"/>
            <p:cNvSpPr txBox="1"/>
            <p:nvPr/>
          </p:nvSpPr>
          <p:spPr bwMode="gray">
            <a:xfrm>
              <a:off x="3254694" y="3356989"/>
              <a:ext cx="933972" cy="620609"/>
            </a:xfrm>
            <a:prstGeom prst="rect">
              <a:avLst/>
            </a:prstGeom>
            <a:noFill/>
            <a:ln w="9525">
              <a:noFill/>
              <a:miter lim="800000"/>
              <a:headEnd/>
              <a:tailEnd/>
            </a:ln>
          </p:spPr>
          <p:txBody>
            <a:bodyPr vert="horz" wrap="square" lIns="72000" tIns="72000" rIns="72000" bIns="72000" numCol="1" rtlCol="0" anchor="t" anchorCtr="0" compatLnSpc="1">
              <a:prstTxWarp prst="textNoShape">
                <a:avLst/>
              </a:prstTxWarp>
              <a:noAutofit/>
            </a:bodyPr>
            <a:lstStyle/>
            <a:p>
              <a:pPr fontAlgn="base">
                <a:spcBef>
                  <a:spcPts val="1100"/>
                </a:spcBef>
                <a:spcAft>
                  <a:spcPct val="0"/>
                </a:spcAft>
                <a:buClr>
                  <a:schemeClr val="tx2"/>
                </a:buClr>
                <a:buSzPct val="70000"/>
              </a:pPr>
              <a:r>
                <a:rPr lang="it-IT" sz="1000" b="1" dirty="0" smtClean="0">
                  <a:solidFill>
                    <a:schemeClr val="bg1"/>
                  </a:solidFill>
                  <a:latin typeface="Arial" pitchFamily="34" charset="0"/>
                  <a:cs typeface="Arial" pitchFamily="34" charset="0"/>
                </a:rPr>
                <a:t>Escenarios </a:t>
              </a:r>
              <a:r>
                <a:rPr lang="it-IT" sz="1000" b="1" dirty="0">
                  <a:solidFill>
                    <a:schemeClr val="bg1"/>
                  </a:solidFill>
                  <a:latin typeface="Arial" pitchFamily="34" charset="0"/>
                  <a:cs typeface="Arial" pitchFamily="34" charset="0"/>
                </a:rPr>
                <a:t>modelo</a:t>
              </a:r>
              <a:endParaRPr lang="it-IT" sz="1000" kern="1200" dirty="0" smtClean="0">
                <a:solidFill>
                  <a:schemeClr val="bg1"/>
                </a:solidFill>
                <a:latin typeface="Arial" pitchFamily="34" charset="0"/>
                <a:cs typeface="Arial" pitchFamily="34" charset="0"/>
              </a:endParaRPr>
            </a:p>
          </p:txBody>
        </p:sp>
        <p:cxnSp>
          <p:nvCxnSpPr>
            <p:cNvPr id="57" name="Connettore 2 56"/>
            <p:cNvCxnSpPr/>
            <p:nvPr/>
          </p:nvCxnSpPr>
          <p:spPr bwMode="gray">
            <a:xfrm flipV="1">
              <a:off x="1185032" y="2892570"/>
              <a:ext cx="2336680" cy="2336680"/>
            </a:xfrm>
            <a:prstGeom prst="straightConnector1">
              <a:avLst/>
            </a:prstGeom>
            <a:ln w="38100">
              <a:solidFill>
                <a:schemeClr val="bg1"/>
              </a:solidFill>
              <a:headEnd type="triangle"/>
              <a:tailEnd type="triangle"/>
            </a:ln>
          </p:spPr>
          <p:style>
            <a:lnRef idx="1">
              <a:schemeClr val="dk1"/>
            </a:lnRef>
            <a:fillRef idx="0">
              <a:schemeClr val="dk1"/>
            </a:fillRef>
            <a:effectRef idx="0">
              <a:schemeClr val="dk1"/>
            </a:effectRef>
            <a:fontRef idx="minor">
              <a:schemeClr val="tx1"/>
            </a:fontRef>
          </p:style>
        </p:cxnSp>
        <p:sp>
          <p:nvSpPr>
            <p:cNvPr id="58" name="CasellaDiTesto 57"/>
            <p:cNvSpPr txBox="1"/>
            <p:nvPr/>
          </p:nvSpPr>
          <p:spPr bwMode="gray">
            <a:xfrm>
              <a:off x="608952" y="5832810"/>
              <a:ext cx="4392610" cy="231004"/>
            </a:xfrm>
            <a:prstGeom prst="rect">
              <a:avLst/>
            </a:prstGeom>
            <a:noFill/>
            <a:ln w="9525">
              <a:noFill/>
              <a:miter lim="800000"/>
              <a:headEnd/>
              <a:tailEnd/>
            </a:ln>
          </p:spPr>
          <p:txBody>
            <a:bodyPr vert="horz" wrap="square" lIns="72000" tIns="72000" rIns="72000" bIns="72000" numCol="1" rtlCol="0" anchor="t" anchorCtr="0" compatLnSpc="1">
              <a:prstTxWarp prst="textNoShape">
                <a:avLst/>
              </a:prstTxWarp>
              <a:noAutofit/>
            </a:bodyPr>
            <a:lstStyle/>
            <a:p>
              <a:pPr marL="0" indent="0" algn="ctr" rtl="0" fontAlgn="base">
                <a:spcBef>
                  <a:spcPts val="1100"/>
                </a:spcBef>
                <a:spcAft>
                  <a:spcPct val="0"/>
                </a:spcAft>
                <a:buClr>
                  <a:schemeClr val="tx2"/>
                </a:buClr>
                <a:buSzPct val="70000"/>
                <a:buFont typeface="Wingdings" pitchFamily="2" charset="2"/>
                <a:buNone/>
              </a:pPr>
              <a:r>
                <a:rPr lang="it-IT" sz="1200" b="1" dirty="0" smtClean="0">
                  <a:latin typeface="Arial" pitchFamily="34" charset="0"/>
                  <a:cs typeface="Arial" pitchFamily="34" charset="0"/>
                </a:rPr>
                <a:t>Valor del negocio</a:t>
              </a:r>
              <a:endParaRPr lang="it-IT" sz="1200" b="1" kern="1200" dirty="0" smtClean="0">
                <a:latin typeface="Arial" pitchFamily="34" charset="0"/>
                <a:cs typeface="Arial" pitchFamily="34" charset="0"/>
              </a:endParaRPr>
            </a:p>
          </p:txBody>
        </p:sp>
        <p:sp>
          <p:nvSpPr>
            <p:cNvPr id="59" name="CasellaDiTesto 35"/>
            <p:cNvSpPr txBox="1"/>
            <p:nvPr/>
          </p:nvSpPr>
          <p:spPr bwMode="gray">
            <a:xfrm rot="16200000">
              <a:off x="-1924973" y="3349503"/>
              <a:ext cx="4392610" cy="231004"/>
            </a:xfrm>
            <a:prstGeom prst="rect">
              <a:avLst/>
            </a:prstGeom>
            <a:noFill/>
            <a:ln w="9525">
              <a:noFill/>
              <a:miter lim="800000"/>
              <a:headEnd/>
              <a:tailEnd/>
            </a:ln>
          </p:spPr>
          <p:txBody>
            <a:bodyPr vert="horz" wrap="square" lIns="72000" tIns="72000" rIns="72000" bIns="72000" numCol="1" rtlCol="0" anchor="t" anchorCtr="0" compatLnSpc="1">
              <a:prstTxWarp prst="textNoShape">
                <a:avLst/>
              </a:prstTxWarp>
              <a:noAutofit/>
            </a:bodyPr>
            <a:lstStyle/>
            <a:p>
              <a:pPr marL="0" indent="0" algn="ctr" rtl="0" fontAlgn="base">
                <a:spcBef>
                  <a:spcPts val="1100"/>
                </a:spcBef>
                <a:spcAft>
                  <a:spcPct val="0"/>
                </a:spcAft>
                <a:buClr>
                  <a:schemeClr val="tx2"/>
                </a:buClr>
                <a:buSzPct val="70000"/>
                <a:buFont typeface="Wingdings" pitchFamily="2" charset="2"/>
                <a:buNone/>
              </a:pPr>
              <a:r>
                <a:rPr lang="it-IT" sz="1200" b="1" dirty="0" smtClean="0">
                  <a:latin typeface="Arial" pitchFamily="34" charset="0"/>
                  <a:cs typeface="Arial" pitchFamily="34" charset="0"/>
                </a:rPr>
                <a:t>Complejidad</a:t>
              </a:r>
              <a:endParaRPr lang="it-IT" sz="1200" b="1" kern="1200" dirty="0" smtClean="0">
                <a:latin typeface="Arial" pitchFamily="34" charset="0"/>
                <a:cs typeface="Arial" pitchFamily="34" charset="0"/>
              </a:endParaRPr>
            </a:p>
          </p:txBody>
        </p:sp>
      </p:grpSp>
    </p:spTree>
    <p:extLst>
      <p:ext uri="{BB962C8B-B14F-4D97-AF65-F5344CB8AC3E}">
        <p14:creationId xmlns:p14="http://schemas.microsoft.com/office/powerpoint/2010/main" val="29815493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6"/>
          <p:cNvSpPr>
            <a:spLocks noGrp="1"/>
          </p:cNvSpPr>
          <p:nvPr>
            <p:ph type="subTitle" idx="13"/>
          </p:nvPr>
        </p:nvSpPr>
        <p:spPr/>
        <p:txBody>
          <a:bodyPr/>
          <a:lstStyle/>
          <a:p>
            <a:r>
              <a:rPr lang="es-ES" dirty="0"/>
              <a:t>Una simple lista de compras</a:t>
            </a:r>
            <a:endParaRPr lang="en-US" dirty="0"/>
          </a:p>
        </p:txBody>
      </p:sp>
      <p:sp>
        <p:nvSpPr>
          <p:cNvPr id="6" name="Title 5"/>
          <p:cNvSpPr>
            <a:spLocks noGrp="1"/>
          </p:cNvSpPr>
          <p:nvPr>
            <p:ph type="title"/>
          </p:nvPr>
        </p:nvSpPr>
        <p:spPr/>
        <p:txBody>
          <a:bodyPr/>
          <a:lstStyle/>
          <a:p>
            <a:r>
              <a:rPr lang="es-ES" dirty="0"/>
              <a:t>ABB </a:t>
            </a:r>
            <a:r>
              <a:rPr lang="es-ES" dirty="0" err="1"/>
              <a:t>Ability</a:t>
            </a:r>
            <a:r>
              <a:rPr lang="es-ES" dirty="0"/>
              <a:t> ™ Sistema de Control de Distribución Eléctrica</a:t>
            </a:r>
            <a:endParaRPr lang="en-US" dirty="0"/>
          </a:p>
        </p:txBody>
      </p:sp>
      <p:sp>
        <p:nvSpPr>
          <p:cNvPr id="3" name="Date Placeholder 2"/>
          <p:cNvSpPr>
            <a:spLocks noGrp="1"/>
          </p:cNvSpPr>
          <p:nvPr>
            <p:ph type="dt" sz="half" idx="14"/>
          </p:nvPr>
        </p:nvSpPr>
        <p:spPr/>
        <p:txBody>
          <a:bodyPr/>
          <a:lstStyle/>
          <a:p>
            <a:fld id="{E3EF050F-B85E-4E30-B69F-9970B4AED387}" type="datetime4">
              <a:rPr lang="en-US" smtClean="0"/>
              <a:t>August 21, 2017</a:t>
            </a:fld>
            <a:endParaRPr lang="en-US" dirty="0"/>
          </a:p>
        </p:txBody>
      </p:sp>
      <p:sp>
        <p:nvSpPr>
          <p:cNvPr id="4" name="Footer Placeholder 3"/>
          <p:cNvSpPr>
            <a:spLocks noGrp="1"/>
          </p:cNvSpPr>
          <p:nvPr>
            <p:ph type="ftr" sz="quarter" idx="15"/>
          </p:nvPr>
        </p:nvSpPr>
        <p:spPr/>
        <p:txBody>
          <a:bodyPr/>
          <a:lstStyle/>
          <a:p>
            <a:endParaRPr lang="en-US" dirty="0"/>
          </a:p>
        </p:txBody>
      </p:sp>
      <p:sp>
        <p:nvSpPr>
          <p:cNvPr id="5" name="Slide Number Placeholder 4"/>
          <p:cNvSpPr>
            <a:spLocks noGrp="1"/>
          </p:cNvSpPr>
          <p:nvPr>
            <p:ph type="sldNum" sz="quarter" idx="16"/>
          </p:nvPr>
        </p:nvSpPr>
        <p:spPr/>
        <p:txBody>
          <a:bodyPr/>
          <a:lstStyle/>
          <a:p>
            <a:r>
              <a:rPr lang="en-US"/>
              <a:t>Slide </a:t>
            </a:r>
            <a:fld id="{619F89D8-7AE3-494A-97F3-03D680869632}" type="slidenum">
              <a:rPr lang="en-US" smtClean="0"/>
              <a:pPr/>
              <a:t>35</a:t>
            </a:fld>
            <a:endParaRPr lang="en-US" dirty="0"/>
          </a:p>
        </p:txBody>
      </p:sp>
      <p:sp>
        <p:nvSpPr>
          <p:cNvPr id="10" name="Text Placeholder 5"/>
          <p:cNvSpPr txBox="1">
            <a:spLocks/>
          </p:cNvSpPr>
          <p:nvPr/>
        </p:nvSpPr>
        <p:spPr bwMode="gray">
          <a:xfrm>
            <a:off x="277494" y="3884897"/>
            <a:ext cx="3672793" cy="2028474"/>
          </a:xfrm>
          <a:prstGeom prst="rect">
            <a:avLst/>
          </a:prstGeom>
        </p:spPr>
        <p:txBody>
          <a:bodyPr lIns="72000" tIns="72000" rIns="72000" bIns="72000"/>
          <a:lstStyle>
            <a:lvl1pPr marL="0" indent="0" algn="l" defTabSz="914400" rtl="0" eaLnBrk="1" latinLnBrk="0" hangingPunct="1">
              <a:spcBef>
                <a:spcPct val="20000"/>
              </a:spcBef>
              <a:buFont typeface="Arial" panose="020B0604020202020204" pitchFamily="34" charset="0"/>
              <a:buNone/>
              <a:defRPr sz="1400" kern="1200">
                <a:solidFill>
                  <a:schemeClr val="tx1"/>
                </a:solidFill>
                <a:latin typeface="+mn-lt"/>
                <a:ea typeface="+mn-ea"/>
                <a:cs typeface="+mn-cs"/>
              </a:defRPr>
            </a:lvl1pPr>
            <a:lvl2pPr marL="180000" indent="-180000" algn="l" defTabSz="914400" rtl="0" eaLnBrk="1" latinLnBrk="0" hangingPunct="1">
              <a:spcBef>
                <a:spcPct val="20000"/>
              </a:spcBef>
              <a:buFont typeface="ABBvoiceOffice" panose="020D0603020503020204" pitchFamily="34" charset="0"/>
              <a:buChar char="–"/>
              <a:defRPr sz="1400" kern="1200">
                <a:solidFill>
                  <a:schemeClr val="tx1"/>
                </a:solidFill>
                <a:latin typeface="+mn-lt"/>
                <a:ea typeface="+mn-ea"/>
                <a:cs typeface="+mn-cs"/>
              </a:defRPr>
            </a:lvl2pPr>
            <a:lvl3pPr marL="360000" indent="-1800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3pPr>
            <a:lvl4pPr marL="360000" indent="-1800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4pPr>
            <a:lvl5pPr marL="360000" indent="-1800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5pPr>
            <a:lvl6pPr marL="360000" indent="-1800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6pPr>
            <a:lvl7pPr marL="360000" indent="-1800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7pPr>
            <a:lvl8pPr marL="360000" indent="-1800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8pPr>
            <a:lvl9pPr marL="360000" indent="-1800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9pPr>
          </a:lstStyle>
          <a:p>
            <a:pPr lvl="1"/>
            <a:r>
              <a:rPr lang="en-US" dirty="0" err="1" smtClean="0"/>
              <a:t>Ekip</a:t>
            </a:r>
            <a:r>
              <a:rPr lang="en-US" dirty="0" smtClean="0"/>
              <a:t> </a:t>
            </a:r>
            <a:r>
              <a:rPr lang="en-US" dirty="0"/>
              <a:t>Com Hub</a:t>
            </a:r>
          </a:p>
          <a:p>
            <a:pPr lvl="2"/>
            <a:r>
              <a:rPr lang="es-ES" dirty="0"/>
              <a:t>Módulo de comunicación </a:t>
            </a:r>
            <a:r>
              <a:rPr lang="es-ES" dirty="0" err="1"/>
              <a:t>Emax</a:t>
            </a:r>
            <a:r>
              <a:rPr lang="es-ES" dirty="0"/>
              <a:t> 2 integrado para la conectividad en la nube</a:t>
            </a:r>
            <a:endParaRPr lang="en-US" dirty="0" smtClean="0"/>
          </a:p>
          <a:p>
            <a:pPr lvl="1"/>
            <a:r>
              <a:rPr lang="en-US" dirty="0" smtClean="0"/>
              <a:t>Ekip E-Hub </a:t>
            </a:r>
          </a:p>
          <a:p>
            <a:pPr lvl="2"/>
            <a:r>
              <a:rPr lang="es-ES" dirty="0" smtClean="0"/>
              <a:t>Módulo </a:t>
            </a:r>
            <a:r>
              <a:rPr lang="es-ES" dirty="0"/>
              <a:t>de comunicación montado en riel DIN para la conectividad en nube</a:t>
            </a:r>
            <a:endParaRPr lang="en-US" dirty="0"/>
          </a:p>
        </p:txBody>
      </p:sp>
      <p:cxnSp>
        <p:nvCxnSpPr>
          <p:cNvPr id="11" name="Straight Connector 10"/>
          <p:cNvCxnSpPr/>
          <p:nvPr/>
        </p:nvCxnSpPr>
        <p:spPr bwMode="gray">
          <a:xfrm>
            <a:off x="279400" y="2186113"/>
            <a:ext cx="3673475"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8" name="Text Placeholder 5"/>
          <p:cNvSpPr txBox="1">
            <a:spLocks/>
          </p:cNvSpPr>
          <p:nvPr/>
        </p:nvSpPr>
        <p:spPr bwMode="gray">
          <a:xfrm>
            <a:off x="4255468" y="3858292"/>
            <a:ext cx="3672793" cy="2055078"/>
          </a:xfrm>
          <a:prstGeom prst="rect">
            <a:avLst/>
          </a:prstGeom>
        </p:spPr>
        <p:txBody>
          <a:bodyPr lIns="72000" tIns="72000" rIns="72000" bIns="72000"/>
          <a:lstStyle>
            <a:lvl1pPr marL="0" indent="0" algn="l" defTabSz="914400" rtl="0" eaLnBrk="1" latinLnBrk="0" hangingPunct="1">
              <a:spcBef>
                <a:spcPct val="20000"/>
              </a:spcBef>
              <a:buFont typeface="Arial" panose="020B0604020202020204" pitchFamily="34" charset="0"/>
              <a:buNone/>
              <a:defRPr sz="1400" kern="1200">
                <a:solidFill>
                  <a:schemeClr val="tx1"/>
                </a:solidFill>
                <a:latin typeface="+mn-lt"/>
                <a:ea typeface="+mn-ea"/>
                <a:cs typeface="+mn-cs"/>
              </a:defRPr>
            </a:lvl1pPr>
            <a:lvl2pPr marL="180000" indent="-180000" algn="l" defTabSz="914400" rtl="0" eaLnBrk="1" latinLnBrk="0" hangingPunct="1">
              <a:spcBef>
                <a:spcPct val="20000"/>
              </a:spcBef>
              <a:buFont typeface="ABBvoiceOffice" panose="020D0603020503020204" pitchFamily="34" charset="0"/>
              <a:buChar char="–"/>
              <a:defRPr sz="1400" kern="1200">
                <a:solidFill>
                  <a:schemeClr val="tx1"/>
                </a:solidFill>
                <a:latin typeface="+mn-lt"/>
                <a:ea typeface="+mn-ea"/>
                <a:cs typeface="+mn-cs"/>
              </a:defRPr>
            </a:lvl2pPr>
            <a:lvl3pPr marL="360000" indent="-1800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3pPr>
            <a:lvl4pPr marL="360000" indent="-1800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4pPr>
            <a:lvl5pPr marL="360000" indent="-1800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5pPr>
            <a:lvl6pPr marL="360000" indent="-1800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6pPr>
            <a:lvl7pPr marL="360000" indent="-1800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7pPr>
            <a:lvl8pPr marL="360000" indent="-1800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8pPr>
            <a:lvl9pPr marL="360000" indent="-1800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9pPr>
          </a:lstStyle>
          <a:p>
            <a:pPr lvl="1"/>
            <a:r>
              <a:rPr lang="it-IT" dirty="0"/>
              <a:t>Ekip Connect 3 Software disponible mediante descarga gratuita</a:t>
            </a:r>
            <a:endParaRPr lang="it-IT" b="1" dirty="0"/>
          </a:p>
        </p:txBody>
      </p:sp>
      <p:cxnSp>
        <p:nvCxnSpPr>
          <p:cNvPr id="28" name="Straight Connector 27"/>
          <p:cNvCxnSpPr/>
          <p:nvPr/>
        </p:nvCxnSpPr>
        <p:spPr bwMode="gray">
          <a:xfrm>
            <a:off x="4256080" y="2186113"/>
            <a:ext cx="3673475"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29" name="Straight Connector 28"/>
          <p:cNvCxnSpPr/>
          <p:nvPr/>
        </p:nvCxnSpPr>
        <p:spPr bwMode="gray">
          <a:xfrm>
            <a:off x="8232759" y="2186113"/>
            <a:ext cx="3673475"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9" name="Text Placeholder 7"/>
          <p:cNvSpPr txBox="1">
            <a:spLocks/>
          </p:cNvSpPr>
          <p:nvPr/>
        </p:nvSpPr>
        <p:spPr bwMode="gray">
          <a:xfrm>
            <a:off x="279400" y="1816571"/>
            <a:ext cx="3673475" cy="379065"/>
          </a:xfrm>
          <a:prstGeom prst="rect">
            <a:avLst/>
          </a:prstGeom>
        </p:spPr>
        <p:txBody>
          <a:bodyPr vert="horz" lIns="72000" tIns="72000" rIns="72000" bIns="72000" rtlCol="0" anchor="b">
            <a:noAutofit/>
          </a:bodyPr>
          <a:lstStyle>
            <a:lvl1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1pPr>
            <a:lvl2pPr marL="0" indent="0" algn="l" defTabSz="914400" rtl="0" eaLnBrk="1" latinLnBrk="0" hangingPunct="1">
              <a:spcBef>
                <a:spcPct val="20000"/>
              </a:spcBef>
              <a:buFont typeface="ABBvoiceOffice" panose="020D0603020503020204" pitchFamily="34" charset="0"/>
              <a:buNone/>
              <a:defRPr sz="1600" b="1" kern="1200">
                <a:solidFill>
                  <a:schemeClr val="tx2"/>
                </a:solidFill>
                <a:latin typeface="+mn-lt"/>
                <a:ea typeface="+mn-ea"/>
                <a:cs typeface="+mn-cs"/>
              </a:defRPr>
            </a:lvl2pPr>
            <a:lvl3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3pPr>
            <a:lvl4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4pPr>
            <a:lvl5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5pPr>
            <a:lvl6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6pPr>
            <a:lvl7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7pPr>
            <a:lvl8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8pPr>
            <a:lvl9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9pPr>
          </a:lstStyle>
          <a:p>
            <a:pPr>
              <a:spcBef>
                <a:spcPts val="600"/>
              </a:spcBef>
            </a:pPr>
            <a:r>
              <a:rPr lang="en-US" dirty="0" smtClean="0"/>
              <a:t>Hardware</a:t>
            </a:r>
            <a:endParaRPr lang="en-US" dirty="0"/>
          </a:p>
        </p:txBody>
      </p:sp>
      <p:sp>
        <p:nvSpPr>
          <p:cNvPr id="22" name="Text Placeholder 7"/>
          <p:cNvSpPr txBox="1">
            <a:spLocks/>
          </p:cNvSpPr>
          <p:nvPr/>
        </p:nvSpPr>
        <p:spPr bwMode="gray">
          <a:xfrm>
            <a:off x="4256079" y="1816571"/>
            <a:ext cx="3673475" cy="379065"/>
          </a:xfrm>
          <a:prstGeom prst="rect">
            <a:avLst/>
          </a:prstGeom>
        </p:spPr>
        <p:txBody>
          <a:bodyPr vert="horz" lIns="72000" tIns="72000" rIns="72000" bIns="72000" rtlCol="0" anchor="b">
            <a:noAutofit/>
          </a:bodyPr>
          <a:lstStyle>
            <a:lvl1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1pPr>
            <a:lvl2pPr marL="0" indent="0" algn="l" defTabSz="914400" rtl="0" eaLnBrk="1" latinLnBrk="0" hangingPunct="1">
              <a:spcBef>
                <a:spcPct val="20000"/>
              </a:spcBef>
              <a:buFont typeface="ABBvoiceOffice" panose="020D0603020503020204" pitchFamily="34" charset="0"/>
              <a:buNone/>
              <a:defRPr sz="1600" b="1" kern="1200">
                <a:solidFill>
                  <a:schemeClr val="tx2"/>
                </a:solidFill>
                <a:latin typeface="+mn-lt"/>
                <a:ea typeface="+mn-ea"/>
                <a:cs typeface="+mn-cs"/>
              </a:defRPr>
            </a:lvl2pPr>
            <a:lvl3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3pPr>
            <a:lvl4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4pPr>
            <a:lvl5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5pPr>
            <a:lvl6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6pPr>
            <a:lvl7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7pPr>
            <a:lvl8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8pPr>
            <a:lvl9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9pPr>
          </a:lstStyle>
          <a:p>
            <a:pPr>
              <a:spcBef>
                <a:spcPts val="600"/>
              </a:spcBef>
            </a:pPr>
            <a:r>
              <a:rPr lang="es-ES" dirty="0"/>
              <a:t>Herramienta de puesta en marcha</a:t>
            </a:r>
            <a:endParaRPr lang="en-US" dirty="0"/>
          </a:p>
        </p:txBody>
      </p:sp>
      <p:sp>
        <p:nvSpPr>
          <p:cNvPr id="23" name="Text Placeholder 7"/>
          <p:cNvSpPr txBox="1">
            <a:spLocks/>
          </p:cNvSpPr>
          <p:nvPr/>
        </p:nvSpPr>
        <p:spPr bwMode="gray">
          <a:xfrm>
            <a:off x="8232759" y="1816571"/>
            <a:ext cx="3673475" cy="379065"/>
          </a:xfrm>
          <a:prstGeom prst="rect">
            <a:avLst/>
          </a:prstGeom>
        </p:spPr>
        <p:txBody>
          <a:bodyPr vert="horz" lIns="72000" tIns="72000" rIns="72000" bIns="72000" rtlCol="0" anchor="b">
            <a:noAutofit/>
          </a:bodyPr>
          <a:lstStyle>
            <a:lvl1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1pPr>
            <a:lvl2pPr marL="0" indent="0" algn="l" defTabSz="914400" rtl="0" eaLnBrk="1" latinLnBrk="0" hangingPunct="1">
              <a:spcBef>
                <a:spcPct val="20000"/>
              </a:spcBef>
              <a:buFont typeface="ABBvoiceOffice" panose="020D0603020503020204" pitchFamily="34" charset="0"/>
              <a:buNone/>
              <a:defRPr sz="1600" b="1" kern="1200">
                <a:solidFill>
                  <a:schemeClr val="tx2"/>
                </a:solidFill>
                <a:latin typeface="+mn-lt"/>
                <a:ea typeface="+mn-ea"/>
                <a:cs typeface="+mn-cs"/>
              </a:defRPr>
            </a:lvl2pPr>
            <a:lvl3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3pPr>
            <a:lvl4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4pPr>
            <a:lvl5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5pPr>
            <a:lvl6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6pPr>
            <a:lvl7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7pPr>
            <a:lvl8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8pPr>
            <a:lvl9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9pPr>
          </a:lstStyle>
          <a:p>
            <a:pPr>
              <a:spcBef>
                <a:spcPts val="600"/>
              </a:spcBef>
            </a:pPr>
            <a:r>
              <a:rPr lang="en-US" dirty="0" smtClean="0"/>
              <a:t>Servicios</a:t>
            </a:r>
            <a:endParaRPr lang="en-US" dirty="0"/>
          </a:p>
        </p:txBody>
      </p:sp>
      <p:sp>
        <p:nvSpPr>
          <p:cNvPr id="32" name="Text Placeholder 5"/>
          <p:cNvSpPr txBox="1">
            <a:spLocks/>
          </p:cNvSpPr>
          <p:nvPr/>
        </p:nvSpPr>
        <p:spPr bwMode="gray">
          <a:xfrm>
            <a:off x="8233441" y="3858293"/>
            <a:ext cx="3672793" cy="2055078"/>
          </a:xfrm>
          <a:prstGeom prst="rect">
            <a:avLst/>
          </a:prstGeom>
        </p:spPr>
        <p:txBody>
          <a:bodyPr lIns="72000" tIns="72000" rIns="72000" bIns="72000"/>
          <a:lstStyle>
            <a:lvl1pPr marL="0" indent="0" algn="l" defTabSz="914400" rtl="0" eaLnBrk="1" latinLnBrk="0" hangingPunct="1">
              <a:spcBef>
                <a:spcPct val="20000"/>
              </a:spcBef>
              <a:buFont typeface="Arial" panose="020B0604020202020204" pitchFamily="34" charset="0"/>
              <a:buNone/>
              <a:defRPr sz="1400" kern="1200">
                <a:solidFill>
                  <a:schemeClr val="tx1"/>
                </a:solidFill>
                <a:latin typeface="+mn-lt"/>
                <a:ea typeface="+mn-ea"/>
                <a:cs typeface="+mn-cs"/>
              </a:defRPr>
            </a:lvl1pPr>
            <a:lvl2pPr marL="180000" indent="-180000" algn="l" defTabSz="914400" rtl="0" eaLnBrk="1" latinLnBrk="0" hangingPunct="1">
              <a:spcBef>
                <a:spcPct val="20000"/>
              </a:spcBef>
              <a:buFont typeface="ABBvoiceOffice" panose="020D0603020503020204" pitchFamily="34" charset="0"/>
              <a:buChar char="–"/>
              <a:defRPr sz="1400" kern="1200">
                <a:solidFill>
                  <a:schemeClr val="tx1"/>
                </a:solidFill>
                <a:latin typeface="+mn-lt"/>
                <a:ea typeface="+mn-ea"/>
                <a:cs typeface="+mn-cs"/>
              </a:defRPr>
            </a:lvl2pPr>
            <a:lvl3pPr marL="360000" indent="-1800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3pPr>
            <a:lvl4pPr marL="360000" indent="-1800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4pPr>
            <a:lvl5pPr marL="360000" indent="-1800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5pPr>
            <a:lvl6pPr marL="360000" indent="-1800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6pPr>
            <a:lvl7pPr marL="360000" indent="-1800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7pPr>
            <a:lvl8pPr marL="360000" indent="-1800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8pPr>
            <a:lvl9pPr marL="360000" indent="-1800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9pPr>
          </a:lstStyle>
          <a:p>
            <a:pPr lvl="1"/>
            <a:r>
              <a:rPr lang="en-US" dirty="0"/>
              <a:t>ABB Ability™ EDCS</a:t>
            </a:r>
            <a:r>
              <a:rPr lang="it-IT" dirty="0" smtClean="0"/>
              <a:t> </a:t>
            </a:r>
            <a:endParaRPr lang="it-IT" dirty="0"/>
          </a:p>
          <a:p>
            <a:pPr lvl="2"/>
            <a:r>
              <a:rPr lang="es-ES" dirty="0"/>
              <a:t>12 meses de suscripción para </a:t>
            </a:r>
            <a:r>
              <a:rPr lang="es-ES" dirty="0" smtClean="0"/>
              <a:t>monitorear, </a:t>
            </a:r>
            <a:r>
              <a:rPr lang="es-ES" dirty="0"/>
              <a:t>optimizar y controlar sus sistemas</a:t>
            </a:r>
          </a:p>
          <a:p>
            <a:pPr lvl="2"/>
            <a:r>
              <a:rPr lang="es-ES" dirty="0"/>
              <a:t>Cada licencia para </a:t>
            </a:r>
            <a:r>
              <a:rPr lang="es-ES" dirty="0" smtClean="0"/>
              <a:t>una instalación, </a:t>
            </a:r>
            <a:r>
              <a:rPr lang="es-ES" dirty="0"/>
              <a:t>hasta 10 </a:t>
            </a:r>
            <a:r>
              <a:rPr lang="es-ES" dirty="0" smtClean="0"/>
              <a:t>acceso a usuarios</a:t>
            </a:r>
            <a:endParaRPr lang="en-US" dirty="0"/>
          </a:p>
        </p:txBody>
      </p:sp>
      <p:sp>
        <p:nvSpPr>
          <p:cNvPr id="20" name="Text Placeholder 5"/>
          <p:cNvSpPr txBox="1">
            <a:spLocks/>
          </p:cNvSpPr>
          <p:nvPr/>
        </p:nvSpPr>
        <p:spPr bwMode="gray">
          <a:xfrm>
            <a:off x="4255468" y="2311645"/>
            <a:ext cx="3672793" cy="1747525"/>
          </a:xfrm>
          <a:prstGeom prst="rect">
            <a:avLst/>
          </a:prstGeom>
        </p:spPr>
        <p:txBody>
          <a:bodyPr lIns="72000" tIns="72000" rIns="72000" bIns="72000"/>
          <a:lstStyle>
            <a:lvl1pPr marL="0" indent="0" algn="l" defTabSz="914400" rtl="0" eaLnBrk="1" latinLnBrk="0" hangingPunct="1">
              <a:spcBef>
                <a:spcPct val="20000"/>
              </a:spcBef>
              <a:buFont typeface="Arial" panose="020B0604020202020204" pitchFamily="34" charset="0"/>
              <a:buNone/>
              <a:defRPr sz="1400" kern="1200">
                <a:solidFill>
                  <a:schemeClr val="tx1"/>
                </a:solidFill>
                <a:latin typeface="+mn-lt"/>
                <a:ea typeface="+mn-ea"/>
                <a:cs typeface="+mn-cs"/>
              </a:defRPr>
            </a:lvl1pPr>
            <a:lvl2pPr marL="180000" indent="-180000" algn="l" defTabSz="914400" rtl="0" eaLnBrk="1" latinLnBrk="0" hangingPunct="1">
              <a:spcBef>
                <a:spcPct val="20000"/>
              </a:spcBef>
              <a:buFont typeface="ABBvoiceOffice" panose="020D0603020503020204" pitchFamily="34" charset="0"/>
              <a:buChar char="–"/>
              <a:defRPr sz="1400" kern="1200">
                <a:solidFill>
                  <a:schemeClr val="tx1"/>
                </a:solidFill>
                <a:latin typeface="+mn-lt"/>
                <a:ea typeface="+mn-ea"/>
                <a:cs typeface="+mn-cs"/>
              </a:defRPr>
            </a:lvl2pPr>
            <a:lvl3pPr marL="360000" indent="-1800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3pPr>
            <a:lvl4pPr marL="360000" indent="-1800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4pPr>
            <a:lvl5pPr marL="360000" indent="-1800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5pPr>
            <a:lvl6pPr marL="360000" indent="-1800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6pPr>
            <a:lvl7pPr marL="360000" indent="-1800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7pPr>
            <a:lvl8pPr marL="360000" indent="-1800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8pPr>
            <a:lvl9pPr marL="360000" indent="-1800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9pPr>
          </a:lstStyle>
          <a:p>
            <a:pPr marL="285750" indent="-285750">
              <a:spcBef>
                <a:spcPts val="600"/>
              </a:spcBef>
              <a:buFontTx/>
              <a:buChar char="-"/>
            </a:pPr>
            <a:endParaRPr lang="en-US" dirty="0">
              <a:solidFill>
                <a:schemeClr val="tx2"/>
              </a:solidFill>
            </a:endParaRPr>
          </a:p>
        </p:txBody>
      </p:sp>
      <p:pic>
        <p:nvPicPr>
          <p:cNvPr id="25" name="Immagine 9"/>
          <p:cNvPicPr>
            <a:picLocks noChangeAspect="1"/>
          </p:cNvPicPr>
          <p:nvPr/>
        </p:nvPicPr>
        <p:blipFill rotWithShape="1">
          <a:blip r:embed="rId3" cstate="print">
            <a:extLst>
              <a:ext uri="{28A0092B-C50C-407E-A947-70E740481C1C}">
                <a14:useLocalDpi xmlns:a14="http://schemas.microsoft.com/office/drawing/2010/main" val="0"/>
              </a:ext>
            </a:extLst>
          </a:blip>
          <a:srcRect l="30623" t="155" r="29733" b="23493"/>
          <a:stretch/>
        </p:blipFill>
        <p:spPr>
          <a:xfrm>
            <a:off x="388220" y="2387279"/>
            <a:ext cx="1028700" cy="1114426"/>
          </a:xfrm>
          <a:prstGeom prst="rect">
            <a:avLst/>
          </a:prstGeom>
        </p:spPr>
      </p:pic>
      <p:pic>
        <p:nvPicPr>
          <p:cNvPr id="26" name="Immagin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20123" y="2354618"/>
            <a:ext cx="1878092" cy="1002092"/>
          </a:xfrm>
          <a:prstGeom prst="rect">
            <a:avLst/>
          </a:prstGeom>
        </p:spPr>
      </p:pic>
      <p:pic>
        <p:nvPicPr>
          <p:cNvPr id="27" name="Immagine 11"/>
          <p:cNvPicPr>
            <a:picLocks noChangeAspect="1"/>
          </p:cNvPicPr>
          <p:nvPr/>
        </p:nvPicPr>
        <p:blipFill rotWithShape="1">
          <a:blip r:embed="rId5" cstate="print">
            <a:extLst>
              <a:ext uri="{28A0092B-C50C-407E-A947-70E740481C1C}">
                <a14:useLocalDpi xmlns:a14="http://schemas.microsoft.com/office/drawing/2010/main" val="0"/>
              </a:ext>
            </a:extLst>
          </a:blip>
          <a:srcRect t="-1" b="2181"/>
          <a:stretch/>
        </p:blipFill>
        <p:spPr>
          <a:xfrm>
            <a:off x="4832071" y="2387279"/>
            <a:ext cx="2000529" cy="1191760"/>
          </a:xfrm>
          <a:prstGeom prst="rect">
            <a:avLst/>
          </a:prstGeom>
        </p:spPr>
      </p:pic>
      <p:pic>
        <p:nvPicPr>
          <p:cNvPr id="33" name="Immagine 12"/>
          <p:cNvPicPr>
            <a:picLocks noChangeAspect="1"/>
          </p:cNvPicPr>
          <p:nvPr/>
        </p:nvPicPr>
        <p:blipFill>
          <a:blip r:embed="rId6"/>
          <a:stretch>
            <a:fillRect/>
          </a:stretch>
        </p:blipFill>
        <p:spPr>
          <a:xfrm>
            <a:off x="8231464" y="2075064"/>
            <a:ext cx="3046135" cy="1899491"/>
          </a:xfrm>
          <a:prstGeom prst="rect">
            <a:avLst/>
          </a:prstGeom>
        </p:spPr>
      </p:pic>
    </p:spTree>
    <p:extLst>
      <p:ext uri="{BB962C8B-B14F-4D97-AF65-F5344CB8AC3E}">
        <p14:creationId xmlns:p14="http://schemas.microsoft.com/office/powerpoint/2010/main" val="3598097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4"/>
          </p:nvPr>
        </p:nvSpPr>
        <p:spPr/>
        <p:txBody>
          <a:bodyPr/>
          <a:lstStyle/>
          <a:p>
            <a:fld id="{E3EF050F-B85E-4E30-B69F-9970B4AED387}" type="datetime4">
              <a:rPr lang="en-US" smtClean="0"/>
              <a:t>August 21, 2017</a:t>
            </a:fld>
            <a:endParaRPr lang="en-US" dirty="0"/>
          </a:p>
        </p:txBody>
      </p:sp>
      <p:sp>
        <p:nvSpPr>
          <p:cNvPr id="4" name="Footer Placeholder 3"/>
          <p:cNvSpPr>
            <a:spLocks noGrp="1"/>
          </p:cNvSpPr>
          <p:nvPr>
            <p:ph type="ftr" sz="quarter" idx="15"/>
          </p:nvPr>
        </p:nvSpPr>
        <p:spPr/>
        <p:txBody>
          <a:bodyPr/>
          <a:lstStyle/>
          <a:p>
            <a:endParaRPr lang="en-US" dirty="0"/>
          </a:p>
        </p:txBody>
      </p:sp>
      <p:sp>
        <p:nvSpPr>
          <p:cNvPr id="5" name="Slide Number Placeholder 4"/>
          <p:cNvSpPr>
            <a:spLocks noGrp="1"/>
          </p:cNvSpPr>
          <p:nvPr>
            <p:ph type="sldNum" sz="quarter" idx="16"/>
          </p:nvPr>
        </p:nvSpPr>
        <p:spPr/>
        <p:txBody>
          <a:bodyPr/>
          <a:lstStyle/>
          <a:p>
            <a:r>
              <a:rPr lang="en-US"/>
              <a:t>Slide </a:t>
            </a:r>
            <a:fld id="{619F89D8-7AE3-494A-97F3-03D680869632}" type="slidenum">
              <a:rPr lang="en-US" smtClean="0"/>
              <a:pPr/>
              <a:t>36</a:t>
            </a:fld>
            <a:endParaRPr lang="en-US" dirty="0"/>
          </a:p>
        </p:txBody>
      </p:sp>
      <p:sp>
        <p:nvSpPr>
          <p:cNvPr id="30" name="Title 5"/>
          <p:cNvSpPr>
            <a:spLocks noGrp="1"/>
          </p:cNvSpPr>
          <p:nvPr>
            <p:ph type="title"/>
          </p:nvPr>
        </p:nvSpPr>
        <p:spPr>
          <a:xfrm>
            <a:off x="279400" y="622789"/>
            <a:ext cx="11626834" cy="410899"/>
          </a:xfrm>
        </p:spPr>
        <p:txBody>
          <a:bodyPr/>
          <a:lstStyle/>
          <a:p>
            <a:r>
              <a:rPr lang="es-ES" dirty="0"/>
              <a:t>ABB </a:t>
            </a:r>
            <a:r>
              <a:rPr lang="es-ES" dirty="0" err="1"/>
              <a:t>Ability</a:t>
            </a:r>
            <a:r>
              <a:rPr lang="es-ES" dirty="0"/>
              <a:t> ™ Sistema de Control de Distribución Eléctrica</a:t>
            </a:r>
            <a:endParaRPr lang="en-US" dirty="0"/>
          </a:p>
        </p:txBody>
      </p:sp>
      <p:pic>
        <p:nvPicPr>
          <p:cNvPr id="13" name="Understand and optimize your power with ABB Ability™ Electrical Distribution Control System">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847205" y="1207586"/>
            <a:ext cx="8555047" cy="4812214"/>
          </a:xfrm>
          <a:prstGeom prst="rect">
            <a:avLst/>
          </a:prstGeom>
        </p:spPr>
      </p:pic>
    </p:spTree>
    <p:extLst>
      <p:ext uri="{BB962C8B-B14F-4D97-AF65-F5344CB8AC3E}">
        <p14:creationId xmlns:p14="http://schemas.microsoft.com/office/powerpoint/2010/main" val="3637261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3"/>
                                        </p:tgtEl>
                                      </p:cBhvr>
                                    </p:cmd>
                                  </p:childTnLst>
                                </p:cTn>
                              </p:par>
                            </p:childTnLst>
                          </p:cTn>
                        </p:par>
                      </p:childTnLst>
                    </p:cTn>
                  </p:par>
                </p:childTnLst>
              </p:cTn>
              <p:nextCondLst>
                <p:cond evt="onClick" delay="0">
                  <p:tgtEl>
                    <p:spTgt spid="13"/>
                  </p:tgtEl>
                </p:cond>
              </p:nextCondLst>
            </p:seq>
            <p:video fullScrn="1">
              <p:cMediaNode vol="80000">
                <p:cTn id="7" fill="hold" display="0">
                  <p:stCondLst>
                    <p:cond delay="indefinite"/>
                  </p:stCondLst>
                </p:cTn>
                <p:tgtEl>
                  <p:spTgt spid="13"/>
                </p:tgtEl>
              </p:cMediaNode>
            </p:vide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3"/>
          </p:nvPr>
        </p:nvSpPr>
        <p:spPr/>
        <p:txBody>
          <a:bodyPr/>
          <a:lstStyle/>
          <a:p>
            <a:r>
              <a:rPr lang="es-ES" dirty="0" smtClean="0"/>
              <a:t>Conclusión</a:t>
            </a:r>
            <a:endParaRPr lang="en-US" dirty="0"/>
          </a:p>
        </p:txBody>
      </p:sp>
      <p:sp>
        <p:nvSpPr>
          <p:cNvPr id="3" name="Title 2"/>
          <p:cNvSpPr>
            <a:spLocks noGrp="1"/>
          </p:cNvSpPr>
          <p:nvPr>
            <p:ph type="title"/>
          </p:nvPr>
        </p:nvSpPr>
        <p:spPr/>
        <p:txBody>
          <a:bodyPr/>
          <a:lstStyle/>
          <a:p>
            <a:r>
              <a:rPr lang="es-ES" dirty="0"/>
              <a:t>ABB </a:t>
            </a:r>
            <a:r>
              <a:rPr lang="es-ES" dirty="0" err="1"/>
              <a:t>Ability</a:t>
            </a:r>
            <a:r>
              <a:rPr lang="es-ES" dirty="0"/>
              <a:t> ™ Sistema de Control de Distribución Eléctrica</a:t>
            </a:r>
            <a:endParaRPr lang="en-US" dirty="0"/>
          </a:p>
        </p:txBody>
      </p:sp>
      <p:sp>
        <p:nvSpPr>
          <p:cNvPr id="4" name="Date Placeholder 3"/>
          <p:cNvSpPr>
            <a:spLocks noGrp="1"/>
          </p:cNvSpPr>
          <p:nvPr>
            <p:ph type="dt" sz="half" idx="14"/>
          </p:nvPr>
        </p:nvSpPr>
        <p:spPr/>
        <p:txBody>
          <a:bodyPr/>
          <a:lstStyle/>
          <a:p>
            <a:fld id="{604723B6-2C37-4C03-92C2-AA6C4A469955}" type="datetime4">
              <a:rPr lang="en-US" smtClean="0"/>
              <a:pPr/>
              <a:t>August 21, 2017</a:t>
            </a:fld>
            <a:endParaRPr lang="en-US" dirty="0"/>
          </a:p>
        </p:txBody>
      </p:sp>
      <p:sp>
        <p:nvSpPr>
          <p:cNvPr id="5" name="Footer Placeholder 4"/>
          <p:cNvSpPr>
            <a:spLocks noGrp="1"/>
          </p:cNvSpPr>
          <p:nvPr>
            <p:ph type="ftr" sz="quarter" idx="15"/>
          </p:nvPr>
        </p:nvSpPr>
        <p:spPr/>
        <p:txBody>
          <a:bodyPr/>
          <a:lstStyle/>
          <a:p>
            <a:endParaRPr lang="en-US" dirty="0"/>
          </a:p>
        </p:txBody>
      </p:sp>
      <p:sp>
        <p:nvSpPr>
          <p:cNvPr id="6" name="Slide Number Placeholder 5"/>
          <p:cNvSpPr>
            <a:spLocks noGrp="1"/>
          </p:cNvSpPr>
          <p:nvPr>
            <p:ph type="sldNum" sz="quarter" idx="16"/>
          </p:nvPr>
        </p:nvSpPr>
        <p:spPr/>
        <p:txBody>
          <a:bodyPr/>
          <a:lstStyle/>
          <a:p>
            <a:r>
              <a:rPr lang="en-US"/>
              <a:t>Slide </a:t>
            </a:r>
            <a:fld id="{619F89D8-7AE3-494A-97F3-03D680869632}" type="slidenum">
              <a:rPr lang="en-US" smtClean="0"/>
              <a:pPr/>
              <a:t>37</a:t>
            </a:fld>
            <a:endParaRPr lang="en-US" dirty="0"/>
          </a:p>
        </p:txBody>
      </p:sp>
      <p:sp>
        <p:nvSpPr>
          <p:cNvPr id="7" name="Text Placeholder 5"/>
          <p:cNvSpPr txBox="1">
            <a:spLocks/>
          </p:cNvSpPr>
          <p:nvPr/>
        </p:nvSpPr>
        <p:spPr bwMode="gray">
          <a:xfrm>
            <a:off x="277494" y="1814833"/>
            <a:ext cx="5661610" cy="3726000"/>
          </a:xfrm>
          <a:prstGeom prst="rect">
            <a:avLst/>
          </a:prstGeom>
        </p:spPr>
        <p:txBody>
          <a:bodyPr lIns="72000" tIns="72000" rIns="72000" bIns="72000"/>
          <a:lstStyle>
            <a:lvl1pPr marL="0" indent="0" algn="l" defTabSz="914400" rtl="0" eaLnBrk="1" latinLnBrk="0" hangingPunct="1">
              <a:spcBef>
                <a:spcPct val="20000"/>
              </a:spcBef>
              <a:buFont typeface="Arial" panose="020B0604020202020204" pitchFamily="34" charset="0"/>
              <a:buNone/>
              <a:defRPr sz="1400" kern="1200">
                <a:solidFill>
                  <a:schemeClr val="tx1"/>
                </a:solidFill>
                <a:latin typeface="+mn-lt"/>
                <a:ea typeface="+mn-ea"/>
                <a:cs typeface="+mn-cs"/>
              </a:defRPr>
            </a:lvl1pPr>
            <a:lvl2pPr marL="180000" indent="-180000" algn="l" defTabSz="914400" rtl="0" eaLnBrk="1" latinLnBrk="0" hangingPunct="1">
              <a:spcBef>
                <a:spcPct val="20000"/>
              </a:spcBef>
              <a:buFont typeface="ABBvoiceOffice" panose="020D0603020503020204" pitchFamily="34" charset="0"/>
              <a:buChar char="–"/>
              <a:defRPr sz="1400" kern="1200">
                <a:solidFill>
                  <a:schemeClr val="tx1"/>
                </a:solidFill>
                <a:latin typeface="+mn-lt"/>
                <a:ea typeface="+mn-ea"/>
                <a:cs typeface="+mn-cs"/>
              </a:defRPr>
            </a:lvl2pPr>
            <a:lvl3pPr marL="360000" indent="-1800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3pPr>
            <a:lvl4pPr marL="360000" indent="-1800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4pPr>
            <a:lvl5pPr marL="360000" indent="-1800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5pPr>
            <a:lvl6pPr marL="360000" indent="-1800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6pPr>
            <a:lvl7pPr marL="360000" indent="-1800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7pPr>
            <a:lvl8pPr marL="360000" indent="-1800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8pPr>
            <a:lvl9pPr marL="360000" indent="-1800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9pPr>
          </a:lstStyle>
          <a:p>
            <a:pPr lvl="1">
              <a:spcBef>
                <a:spcPts val="600"/>
              </a:spcBef>
            </a:pPr>
            <a:r>
              <a:rPr lang="es-ES" b="1" dirty="0"/>
              <a:t>A</a:t>
            </a:r>
            <a:r>
              <a:rPr lang="es-ES" b="1" dirty="0" smtClean="0"/>
              <a:t>mplia </a:t>
            </a:r>
            <a:r>
              <a:rPr lang="es-ES" b="1" dirty="0"/>
              <a:t>experiencia </a:t>
            </a:r>
            <a:r>
              <a:rPr lang="es-ES" dirty="0"/>
              <a:t>en la construcción de sistemas de automatización</a:t>
            </a:r>
            <a:r>
              <a:rPr lang="es-ES" dirty="0" smtClean="0"/>
              <a:t>.</a:t>
            </a:r>
          </a:p>
          <a:p>
            <a:pPr lvl="1">
              <a:spcBef>
                <a:spcPts val="600"/>
              </a:spcBef>
            </a:pPr>
            <a:r>
              <a:rPr lang="es-ES" dirty="0" smtClean="0"/>
              <a:t>Aunque </a:t>
            </a:r>
            <a:r>
              <a:rPr lang="es-ES" dirty="0"/>
              <a:t>la </a:t>
            </a:r>
            <a:r>
              <a:rPr lang="es-ES" b="1" dirty="0"/>
              <a:t>gestión de datos y la </a:t>
            </a:r>
            <a:r>
              <a:rPr lang="es-ES" b="1" dirty="0" err="1"/>
              <a:t>ciberseguridad</a:t>
            </a:r>
            <a:r>
              <a:rPr lang="es-ES" dirty="0"/>
              <a:t> serán desafíos críticos para enfrentar, esta es una </a:t>
            </a:r>
            <a:r>
              <a:rPr lang="es-ES" b="1" dirty="0"/>
              <a:t>innovación emocionante </a:t>
            </a:r>
            <a:r>
              <a:rPr lang="es-ES" dirty="0"/>
              <a:t>para nuestro negocio. </a:t>
            </a:r>
          </a:p>
          <a:p>
            <a:pPr lvl="1">
              <a:spcBef>
                <a:spcPts val="600"/>
              </a:spcBef>
            </a:pPr>
            <a:r>
              <a:rPr lang="es-ES" dirty="0" smtClean="0"/>
              <a:t>Tenemos </a:t>
            </a:r>
            <a:r>
              <a:rPr lang="es-ES" dirty="0"/>
              <a:t>los </a:t>
            </a:r>
            <a:r>
              <a:rPr lang="es-ES" b="1" dirty="0"/>
              <a:t>mejores productos </a:t>
            </a:r>
            <a:r>
              <a:rPr lang="es-ES" dirty="0"/>
              <a:t>en términos de </a:t>
            </a:r>
            <a:r>
              <a:rPr lang="es-ES" b="1" dirty="0"/>
              <a:t>fiabilidad, calidad, inteligencia y conectividad</a:t>
            </a:r>
            <a:r>
              <a:rPr lang="es-ES" dirty="0"/>
              <a:t>. </a:t>
            </a:r>
            <a:endParaRPr lang="es-ES" dirty="0" smtClean="0"/>
          </a:p>
          <a:p>
            <a:pPr lvl="1">
              <a:spcBef>
                <a:spcPts val="600"/>
              </a:spcBef>
            </a:pPr>
            <a:r>
              <a:rPr lang="es-ES" dirty="0" smtClean="0"/>
              <a:t>Somos </a:t>
            </a:r>
            <a:r>
              <a:rPr lang="es-ES" dirty="0"/>
              <a:t>capaces de ofrecer </a:t>
            </a:r>
            <a:r>
              <a:rPr lang="es-ES" b="1" dirty="0"/>
              <a:t>soluciones digitales </a:t>
            </a:r>
            <a:r>
              <a:rPr lang="es-ES" dirty="0"/>
              <a:t>que son </a:t>
            </a:r>
            <a:r>
              <a:rPr lang="es-ES" b="1" dirty="0"/>
              <a:t>simples, flexibles y escalables</a:t>
            </a:r>
            <a:r>
              <a:rPr lang="es-ES" dirty="0"/>
              <a:t>. </a:t>
            </a:r>
            <a:endParaRPr lang="es-ES" dirty="0" smtClean="0"/>
          </a:p>
          <a:p>
            <a:pPr lvl="1">
              <a:spcBef>
                <a:spcPts val="600"/>
              </a:spcBef>
            </a:pPr>
            <a:r>
              <a:rPr lang="es-ES" dirty="0" smtClean="0"/>
              <a:t>El </a:t>
            </a:r>
            <a:r>
              <a:rPr lang="es-ES" b="1" dirty="0"/>
              <a:t>sistema ABB </a:t>
            </a:r>
            <a:r>
              <a:rPr lang="es-ES" b="1" dirty="0" err="1"/>
              <a:t>Ability</a:t>
            </a:r>
            <a:r>
              <a:rPr lang="es-ES" b="1" dirty="0"/>
              <a:t> ™ EDCS </a:t>
            </a:r>
            <a:r>
              <a:rPr lang="es-ES" dirty="0"/>
              <a:t>es el </a:t>
            </a:r>
            <a:r>
              <a:rPr lang="es-ES" b="1" dirty="0"/>
              <a:t>primer gran paso </a:t>
            </a:r>
            <a:r>
              <a:rPr lang="es-ES" dirty="0"/>
              <a:t>en este camino, </a:t>
            </a:r>
            <a:endParaRPr lang="es-ES" dirty="0" smtClean="0"/>
          </a:p>
          <a:p>
            <a:pPr lvl="1">
              <a:spcBef>
                <a:spcPts val="600"/>
              </a:spcBef>
            </a:pPr>
            <a:endParaRPr lang="es-ES" dirty="0" smtClean="0"/>
          </a:p>
          <a:p>
            <a:pPr lvl="1">
              <a:spcBef>
                <a:spcPts val="600"/>
              </a:spcBef>
            </a:pPr>
            <a:endParaRPr lang="es-ES" dirty="0"/>
          </a:p>
          <a:p>
            <a:pPr marL="0" lvl="1" indent="0" algn="r">
              <a:spcBef>
                <a:spcPts val="600"/>
              </a:spcBef>
              <a:buNone/>
            </a:pPr>
            <a:r>
              <a:rPr lang="es-ES" b="1" dirty="0" smtClean="0">
                <a:solidFill>
                  <a:schemeClr val="bg2"/>
                </a:solidFill>
              </a:rPr>
              <a:t>Pero </a:t>
            </a:r>
            <a:r>
              <a:rPr lang="es-ES" b="1" dirty="0">
                <a:solidFill>
                  <a:schemeClr val="bg2"/>
                </a:solidFill>
              </a:rPr>
              <a:t>hay más, hay mucho más que podemos hacer. </a:t>
            </a:r>
            <a:endParaRPr lang="es-ES" b="1" dirty="0" smtClean="0">
              <a:solidFill>
                <a:schemeClr val="bg2"/>
              </a:solidFill>
            </a:endParaRPr>
          </a:p>
          <a:p>
            <a:pPr marL="0" lvl="1" indent="0" algn="r">
              <a:spcBef>
                <a:spcPts val="600"/>
              </a:spcBef>
              <a:buNone/>
            </a:pPr>
            <a:r>
              <a:rPr lang="es-ES" b="1" dirty="0" smtClean="0">
                <a:solidFill>
                  <a:schemeClr val="bg2"/>
                </a:solidFill>
              </a:rPr>
              <a:t>Este </a:t>
            </a:r>
            <a:r>
              <a:rPr lang="es-ES" b="1" dirty="0">
                <a:solidFill>
                  <a:schemeClr val="bg2"/>
                </a:solidFill>
              </a:rPr>
              <a:t>viaje apenas comienza...</a:t>
            </a:r>
          </a:p>
        </p:txBody>
      </p:sp>
      <p:cxnSp>
        <p:nvCxnSpPr>
          <p:cNvPr id="31" name="Straight Connector 8"/>
          <p:cNvCxnSpPr/>
          <p:nvPr/>
        </p:nvCxnSpPr>
        <p:spPr bwMode="gray">
          <a:xfrm>
            <a:off x="6095206" y="1917700"/>
            <a:ext cx="0" cy="3995739"/>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58426" y="2430523"/>
            <a:ext cx="5080000" cy="2971800"/>
          </a:xfrm>
          <a:prstGeom prst="rect">
            <a:avLst/>
          </a:prstGeom>
        </p:spPr>
      </p:pic>
    </p:spTree>
    <p:extLst>
      <p:ext uri="{BB962C8B-B14F-4D97-AF65-F5344CB8AC3E}">
        <p14:creationId xmlns:p14="http://schemas.microsoft.com/office/powerpoint/2010/main" val="1291327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4"/>
          </p:nvPr>
        </p:nvSpPr>
        <p:spPr/>
        <p:txBody>
          <a:bodyPr/>
          <a:lstStyle/>
          <a:p>
            <a:fld id="{E3EF050F-B85E-4E30-B69F-9970B4AED387}" type="datetime4">
              <a:rPr lang="en-US" smtClean="0"/>
              <a:t>August 21, 2017</a:t>
            </a:fld>
            <a:endParaRPr lang="en-US" dirty="0"/>
          </a:p>
        </p:txBody>
      </p:sp>
      <p:sp>
        <p:nvSpPr>
          <p:cNvPr id="4" name="Footer Placeholder 3"/>
          <p:cNvSpPr>
            <a:spLocks noGrp="1"/>
          </p:cNvSpPr>
          <p:nvPr>
            <p:ph type="ftr" sz="quarter" idx="15"/>
          </p:nvPr>
        </p:nvSpPr>
        <p:spPr/>
        <p:txBody>
          <a:bodyPr/>
          <a:lstStyle/>
          <a:p>
            <a:endParaRPr lang="en-US" dirty="0"/>
          </a:p>
        </p:txBody>
      </p:sp>
      <p:sp>
        <p:nvSpPr>
          <p:cNvPr id="5" name="Slide Number Placeholder 4"/>
          <p:cNvSpPr>
            <a:spLocks noGrp="1"/>
          </p:cNvSpPr>
          <p:nvPr>
            <p:ph type="sldNum" sz="quarter" idx="16"/>
          </p:nvPr>
        </p:nvSpPr>
        <p:spPr/>
        <p:txBody>
          <a:bodyPr/>
          <a:lstStyle/>
          <a:p>
            <a:r>
              <a:rPr lang="en-US"/>
              <a:t>Slide </a:t>
            </a:r>
            <a:fld id="{619F89D8-7AE3-494A-97F3-03D680869632}" type="slidenum">
              <a:rPr lang="en-US" smtClean="0"/>
              <a:pPr/>
              <a:t>38</a:t>
            </a:fld>
            <a:endParaRPr lang="en-US"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94831" y="1433512"/>
            <a:ext cx="6000750" cy="3990975"/>
          </a:xfrm>
          <a:prstGeom prst="rect">
            <a:avLst/>
          </a:prstGeom>
        </p:spPr>
      </p:pic>
      <p:sp>
        <p:nvSpPr>
          <p:cNvPr id="7" name="Title 2"/>
          <p:cNvSpPr>
            <a:spLocks noGrp="1"/>
          </p:cNvSpPr>
          <p:nvPr>
            <p:ph type="title"/>
          </p:nvPr>
        </p:nvSpPr>
        <p:spPr>
          <a:xfrm>
            <a:off x="279400" y="622789"/>
            <a:ext cx="11626834" cy="410899"/>
          </a:xfrm>
        </p:spPr>
        <p:txBody>
          <a:bodyPr/>
          <a:lstStyle/>
          <a:p>
            <a:r>
              <a:rPr lang="es-ES" dirty="0" smtClean="0"/>
              <a:t>Preguntas</a:t>
            </a:r>
            <a:endParaRPr lang="en-US" dirty="0"/>
          </a:p>
        </p:txBody>
      </p:sp>
    </p:spTree>
    <p:extLst>
      <p:ext uri="{BB962C8B-B14F-4D97-AF65-F5344CB8AC3E}">
        <p14:creationId xmlns:p14="http://schemas.microsoft.com/office/powerpoint/2010/main" val="26576025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4"/>
          </p:nvPr>
        </p:nvSpPr>
        <p:spPr/>
        <p:txBody>
          <a:bodyPr/>
          <a:lstStyle/>
          <a:p>
            <a:fld id="{E3EF050F-B85E-4E30-B69F-9970B4AED387}" type="datetime4">
              <a:rPr lang="en-US" smtClean="0"/>
              <a:t>August 21, 2017</a:t>
            </a:fld>
            <a:endParaRPr lang="en-US" dirty="0"/>
          </a:p>
        </p:txBody>
      </p:sp>
      <p:sp>
        <p:nvSpPr>
          <p:cNvPr id="4" name="Footer Placeholder 3"/>
          <p:cNvSpPr>
            <a:spLocks noGrp="1"/>
          </p:cNvSpPr>
          <p:nvPr>
            <p:ph type="ftr" sz="quarter" idx="15"/>
          </p:nvPr>
        </p:nvSpPr>
        <p:spPr/>
        <p:txBody>
          <a:bodyPr/>
          <a:lstStyle/>
          <a:p>
            <a:endParaRPr lang="en-US" dirty="0"/>
          </a:p>
        </p:txBody>
      </p:sp>
      <p:sp>
        <p:nvSpPr>
          <p:cNvPr id="5" name="Slide Number Placeholder 4"/>
          <p:cNvSpPr>
            <a:spLocks noGrp="1"/>
          </p:cNvSpPr>
          <p:nvPr>
            <p:ph type="sldNum" sz="quarter" idx="16"/>
          </p:nvPr>
        </p:nvSpPr>
        <p:spPr/>
        <p:txBody>
          <a:bodyPr/>
          <a:lstStyle/>
          <a:p>
            <a:r>
              <a:rPr lang="en-US"/>
              <a:t>Slide </a:t>
            </a:r>
            <a:fld id="{619F89D8-7AE3-494A-97F3-03D680869632}" type="slidenum">
              <a:rPr lang="en-US" smtClean="0"/>
              <a:pPr/>
              <a:t>39</a:t>
            </a:fld>
            <a:endParaRPr lang="en-US" dirty="0"/>
          </a:p>
        </p:txBody>
      </p:sp>
      <p:sp>
        <p:nvSpPr>
          <p:cNvPr id="6" name="Rectangle 2"/>
          <p:cNvSpPr>
            <a:spLocks noChangeArrowheads="1"/>
          </p:cNvSpPr>
          <p:nvPr/>
        </p:nvSpPr>
        <p:spPr bwMode="auto">
          <a:xfrm>
            <a:off x="2597886" y="2357120"/>
            <a:ext cx="844296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7" name="Rectangle 3"/>
          <p:cNvSpPr>
            <a:spLocks noChangeArrowheads="1"/>
          </p:cNvSpPr>
          <p:nvPr/>
        </p:nvSpPr>
        <p:spPr bwMode="auto">
          <a:xfrm>
            <a:off x="3676116" y="2357120"/>
            <a:ext cx="7673874" cy="19697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1" i="0" u="none" strike="noStrike" cap="none" normalizeH="0" baseline="0" dirty="0" smtClean="0">
                <a:ln>
                  <a:noFill/>
                </a:ln>
                <a:solidFill>
                  <a:schemeClr val="tx1"/>
                </a:solidFill>
                <a:effectLst/>
                <a:ea typeface="Times New Roman" panose="02020603050405020304" pitchFamily="18" charset="0"/>
                <a:cs typeface="Times New Roman" panose="02020603050405020304" pitchFamily="18" charset="0"/>
              </a:rPr>
              <a:t>Andrés Figueira</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4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smtClean="0">
                <a:ln>
                  <a:noFill/>
                </a:ln>
                <a:solidFill>
                  <a:schemeClr val="tx1"/>
                </a:solidFill>
                <a:effectLst/>
                <a:ea typeface="Times New Roman" panose="02020603050405020304" pitchFamily="18" charset="0"/>
                <a:cs typeface="Times New Roman" panose="02020603050405020304" pitchFamily="18" charset="0"/>
              </a:rPr>
              <a:t>Product Marketing Specialist</a:t>
            </a:r>
            <a:endParaRPr kumimoji="0" lang="en-US" altLang="en-US" sz="14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smtClean="0">
                <a:ln>
                  <a:noFill/>
                </a:ln>
                <a:solidFill>
                  <a:schemeClr val="tx1"/>
                </a:solidFill>
                <a:effectLst/>
                <a:ea typeface="Times New Roman" panose="02020603050405020304" pitchFamily="18" charset="0"/>
                <a:cs typeface="Times New Roman" panose="02020603050405020304" pitchFamily="18" charset="0"/>
              </a:rPr>
              <a:t>Direct Phone: +507 395 8677</a:t>
            </a:r>
            <a:endParaRPr kumimoji="0" lang="en-US" altLang="en-US" sz="14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smtClean="0">
                <a:ln>
                  <a:noFill/>
                </a:ln>
                <a:solidFill>
                  <a:schemeClr val="tx1"/>
                </a:solidFill>
                <a:effectLst/>
                <a:ea typeface="Times New Roman" panose="02020603050405020304" pitchFamily="18" charset="0"/>
                <a:cs typeface="Times New Roman" panose="02020603050405020304" pitchFamily="18" charset="0"/>
              </a:rPr>
              <a:t>Phone: +507 209 5400 ext. 2277</a:t>
            </a:r>
            <a:endParaRPr kumimoji="0" lang="en-US" altLang="en-US" sz="14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smtClean="0">
                <a:ln>
                  <a:noFill/>
                </a:ln>
                <a:solidFill>
                  <a:schemeClr val="tx1"/>
                </a:solidFill>
                <a:effectLst/>
                <a:ea typeface="Times New Roman" panose="02020603050405020304" pitchFamily="18" charset="0"/>
                <a:cs typeface="Times New Roman" panose="02020603050405020304" pitchFamily="18" charset="0"/>
              </a:rPr>
              <a:t>Mobil: +507 6983 4418</a:t>
            </a:r>
            <a:endParaRPr kumimoji="0" lang="en-US" altLang="en-US" sz="14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smtClean="0">
                <a:ln>
                  <a:noFill/>
                </a:ln>
                <a:solidFill>
                  <a:schemeClr val="tx1"/>
                </a:solidFill>
                <a:effectLst/>
                <a:ea typeface="Times New Roman" panose="02020603050405020304" pitchFamily="18" charset="0"/>
                <a:cs typeface="Times New Roman" panose="02020603050405020304" pitchFamily="18" charset="0"/>
              </a:rPr>
              <a:t>email: </a:t>
            </a:r>
            <a:r>
              <a:rPr kumimoji="0" lang="en-US" altLang="en-US" b="0" i="0" u="none" strike="noStrike" cap="none" normalizeH="0" baseline="0" dirty="0" smtClean="0">
                <a:ln>
                  <a:noFill/>
                </a:ln>
                <a:solidFill>
                  <a:schemeClr val="tx1"/>
                </a:solidFill>
                <a:effectLst/>
                <a:ea typeface="Times New Roman" panose="02020603050405020304" pitchFamily="18" charset="0"/>
                <a:cs typeface="Times New Roman" panose="02020603050405020304" pitchFamily="18" charset="0"/>
                <a:hlinkClick r:id="rId3"/>
              </a:rPr>
              <a:t>andres.figueira@pa.abb.com</a:t>
            </a:r>
            <a:endParaRPr kumimoji="0" lang="en-US" altLang="en-US" sz="4400" b="0" i="0" u="none" strike="noStrike" cap="none" normalizeH="0" baseline="0" dirty="0" smtClean="0">
              <a:ln>
                <a:noFill/>
              </a:ln>
              <a:solidFill>
                <a:schemeClr val="tx1"/>
              </a:solidFill>
              <a:effectLst/>
            </a:endParaRPr>
          </a:p>
        </p:txBody>
      </p:sp>
      <p:sp>
        <p:nvSpPr>
          <p:cNvPr id="9" name="Title 2"/>
          <p:cNvSpPr>
            <a:spLocks noGrp="1"/>
          </p:cNvSpPr>
          <p:nvPr>
            <p:ph type="title"/>
          </p:nvPr>
        </p:nvSpPr>
        <p:spPr>
          <a:xfrm>
            <a:off x="279400" y="622789"/>
            <a:ext cx="11626834" cy="410899"/>
          </a:xfrm>
        </p:spPr>
        <p:txBody>
          <a:bodyPr/>
          <a:lstStyle/>
          <a:p>
            <a:r>
              <a:rPr lang="es-ES" dirty="0" smtClean="0"/>
              <a:t>Contacto</a:t>
            </a:r>
            <a:endParaRPr lang="en-US" dirty="0"/>
          </a:p>
        </p:txBody>
      </p:sp>
    </p:spTree>
    <p:extLst>
      <p:ext uri="{BB962C8B-B14F-4D97-AF65-F5344CB8AC3E}">
        <p14:creationId xmlns:p14="http://schemas.microsoft.com/office/powerpoint/2010/main" val="23575445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p:cNvSpPr>
            <a:spLocks noGrp="1"/>
          </p:cNvSpPr>
          <p:nvPr>
            <p:ph type="body" sz="quarter" idx="17"/>
          </p:nvPr>
        </p:nvSpPr>
        <p:spPr/>
        <p:txBody>
          <a:bodyPr/>
          <a:lstStyle/>
          <a:p>
            <a:pPr algn="just">
              <a:buClr>
                <a:srgbClr val="002897"/>
              </a:buClr>
            </a:pPr>
            <a:r>
              <a:rPr lang="es-ES" sz="1600" b="1" dirty="0"/>
              <a:t>ABB</a:t>
            </a:r>
            <a:r>
              <a:rPr lang="es-ES" sz="1600" dirty="0"/>
              <a:t> (acrónimo de </a:t>
            </a:r>
            <a:r>
              <a:rPr lang="es-ES" sz="1600" b="1" dirty="0"/>
              <a:t>Asea Brown </a:t>
            </a:r>
            <a:r>
              <a:rPr lang="es-ES" sz="1600" b="1" dirty="0" err="1"/>
              <a:t>Boveri</a:t>
            </a:r>
            <a:r>
              <a:rPr lang="es-ES" sz="1600" dirty="0"/>
              <a:t>) es una corporación multinacional, cuya sede central queda en </a:t>
            </a:r>
            <a:r>
              <a:rPr lang="es-ES" sz="1600" dirty="0" err="1">
                <a:hlinkClick r:id="rId3" tooltip="Zürich"/>
              </a:rPr>
              <a:t>Zürich</a:t>
            </a:r>
            <a:r>
              <a:rPr lang="es-ES" sz="1600" dirty="0"/>
              <a:t>, </a:t>
            </a:r>
            <a:r>
              <a:rPr lang="es-ES" sz="1600" dirty="0">
                <a:hlinkClick r:id="rId4" tooltip="Suiza"/>
              </a:rPr>
              <a:t>Suiza</a:t>
            </a:r>
            <a:r>
              <a:rPr lang="es-ES" sz="1600" dirty="0"/>
              <a:t> y cuyos mayores negocios son los de tecnologías en </a:t>
            </a:r>
            <a:r>
              <a:rPr lang="es-ES" sz="1600" dirty="0">
                <a:hlinkClick r:id="rId5" tooltip="Generación de energía eléctrica"/>
              </a:rPr>
              <a:t>generación de energía eléctrica</a:t>
            </a:r>
            <a:r>
              <a:rPr lang="es-ES" sz="1600" dirty="0"/>
              <a:t> y en </a:t>
            </a:r>
            <a:r>
              <a:rPr lang="es-ES" sz="1600" dirty="0">
                <a:hlinkClick r:id="rId6" tooltip="Automatización industrial"/>
              </a:rPr>
              <a:t>automatización </a:t>
            </a:r>
            <a:r>
              <a:rPr lang="es-ES" sz="1600" dirty="0" smtClean="0">
                <a:hlinkClick r:id="rId6" tooltip="Automatización industrial"/>
              </a:rPr>
              <a:t>industrial</a:t>
            </a:r>
            <a:endParaRPr lang="es-ES" sz="1600" dirty="0" smtClean="0"/>
          </a:p>
          <a:p>
            <a:pPr algn="just">
              <a:buClr>
                <a:srgbClr val="002897"/>
              </a:buClr>
            </a:pPr>
            <a:endParaRPr lang="es-ES" sz="1600" dirty="0"/>
          </a:p>
          <a:p>
            <a:r>
              <a:rPr lang="es-ES" sz="1600" b="1" dirty="0"/>
              <a:t>ABB</a:t>
            </a:r>
            <a:r>
              <a:rPr lang="es-ES" sz="1600" dirty="0"/>
              <a:t> es el resultado de la fusión empresarial, en </a:t>
            </a:r>
            <a:r>
              <a:rPr lang="es-ES" sz="1600" dirty="0">
                <a:hlinkClick r:id="rId7" tooltip="1988"/>
              </a:rPr>
              <a:t>1988</a:t>
            </a:r>
            <a:r>
              <a:rPr lang="es-ES" sz="1600" dirty="0"/>
              <a:t>, de la empresa </a:t>
            </a:r>
            <a:r>
              <a:rPr lang="es-ES" sz="1600" dirty="0">
                <a:hlinkClick r:id="rId8" tooltip="Suecia"/>
              </a:rPr>
              <a:t>sueca</a:t>
            </a:r>
            <a:r>
              <a:rPr lang="es-ES" sz="1600" dirty="0"/>
              <a:t> </a:t>
            </a:r>
            <a:r>
              <a:rPr lang="es-ES" sz="1600" dirty="0">
                <a:hlinkClick r:id="rId9" tooltip="ASEA"/>
              </a:rPr>
              <a:t>ASEA</a:t>
            </a:r>
            <a:r>
              <a:rPr lang="es-ES" sz="1600" dirty="0"/>
              <a:t> y de </a:t>
            </a:r>
            <a:r>
              <a:rPr lang="es-ES" sz="1600" dirty="0">
                <a:hlinkClick r:id="rId10" tooltip="Brown, Boveri &amp; Cie (aún no redactado)"/>
              </a:rPr>
              <a:t>Brown, </a:t>
            </a:r>
            <a:r>
              <a:rPr lang="es-ES" sz="1600" dirty="0" err="1">
                <a:hlinkClick r:id="rId10" tooltip="Brown, Boveri &amp; Cie (aún no redactado)"/>
              </a:rPr>
              <a:t>Boveri</a:t>
            </a:r>
            <a:r>
              <a:rPr lang="es-ES" sz="1600" dirty="0">
                <a:hlinkClick r:id="rId10" tooltip="Brown, Boveri &amp; Cie (aún no redactado)"/>
              </a:rPr>
              <a:t> &amp; Cie</a:t>
            </a:r>
            <a:r>
              <a:rPr lang="es-ES" sz="1600" dirty="0"/>
              <a:t> (BBC), industria </a:t>
            </a:r>
            <a:r>
              <a:rPr lang="es-ES" sz="1600" dirty="0" smtClean="0">
                <a:hlinkClick r:id="rId4" tooltip="Suiza"/>
              </a:rPr>
              <a:t>suiza</a:t>
            </a:r>
            <a:r>
              <a:rPr lang="es-ES" sz="1600" dirty="0" smtClean="0"/>
              <a:t>.</a:t>
            </a:r>
            <a:endParaRPr lang="en-US" sz="1600" dirty="0"/>
          </a:p>
        </p:txBody>
      </p:sp>
      <p:sp>
        <p:nvSpPr>
          <p:cNvPr id="2" name="Subtitle 1"/>
          <p:cNvSpPr>
            <a:spLocks noGrp="1"/>
          </p:cNvSpPr>
          <p:nvPr>
            <p:ph type="subTitle" idx="13"/>
          </p:nvPr>
        </p:nvSpPr>
        <p:spPr/>
        <p:txBody>
          <a:bodyPr/>
          <a:lstStyle/>
          <a:p>
            <a:r>
              <a:rPr lang="es-PA" dirty="0" smtClean="0"/>
              <a:t>Historia</a:t>
            </a:r>
            <a:endParaRPr lang="en-US" dirty="0"/>
          </a:p>
        </p:txBody>
      </p:sp>
      <p:sp>
        <p:nvSpPr>
          <p:cNvPr id="3" name="Date Placeholder 2"/>
          <p:cNvSpPr>
            <a:spLocks noGrp="1"/>
          </p:cNvSpPr>
          <p:nvPr>
            <p:ph type="dt" sz="half" idx="14"/>
          </p:nvPr>
        </p:nvSpPr>
        <p:spPr/>
        <p:txBody>
          <a:bodyPr/>
          <a:lstStyle/>
          <a:p>
            <a:fld id="{E3EF050F-B85E-4E30-B69F-9970B4AED387}" type="datetime4">
              <a:rPr lang="en-US" smtClean="0"/>
              <a:t>August 21, 2017</a:t>
            </a:fld>
            <a:endParaRPr lang="en-US" dirty="0"/>
          </a:p>
        </p:txBody>
      </p:sp>
      <p:sp>
        <p:nvSpPr>
          <p:cNvPr id="4" name="Footer Placeholder 3"/>
          <p:cNvSpPr>
            <a:spLocks noGrp="1"/>
          </p:cNvSpPr>
          <p:nvPr>
            <p:ph type="ftr" sz="quarter" idx="15"/>
          </p:nvPr>
        </p:nvSpPr>
        <p:spPr/>
        <p:txBody>
          <a:bodyPr/>
          <a:lstStyle/>
          <a:p>
            <a:endParaRPr lang="en-US" dirty="0"/>
          </a:p>
        </p:txBody>
      </p:sp>
      <p:sp>
        <p:nvSpPr>
          <p:cNvPr id="5" name="Slide Number Placeholder 4"/>
          <p:cNvSpPr>
            <a:spLocks noGrp="1"/>
          </p:cNvSpPr>
          <p:nvPr>
            <p:ph type="sldNum" sz="quarter" idx="16"/>
          </p:nvPr>
        </p:nvSpPr>
        <p:spPr/>
        <p:txBody>
          <a:bodyPr/>
          <a:lstStyle/>
          <a:p>
            <a:r>
              <a:rPr lang="en-US"/>
              <a:t>Slide </a:t>
            </a:r>
            <a:fld id="{619F89D8-7AE3-494A-97F3-03D680869632}" type="slidenum">
              <a:rPr lang="en-US" smtClean="0"/>
              <a:pPr/>
              <a:t>4</a:t>
            </a:fld>
            <a:endParaRPr lang="en-US" dirty="0"/>
          </a:p>
        </p:txBody>
      </p:sp>
      <p:sp>
        <p:nvSpPr>
          <p:cNvPr id="7" name="Title 6"/>
          <p:cNvSpPr>
            <a:spLocks noGrp="1"/>
          </p:cNvSpPr>
          <p:nvPr>
            <p:ph type="title"/>
          </p:nvPr>
        </p:nvSpPr>
        <p:spPr/>
        <p:txBody>
          <a:bodyPr/>
          <a:lstStyle/>
          <a:p>
            <a:r>
              <a:rPr lang="es-PA" dirty="0" smtClean="0"/>
              <a:t>ABB</a:t>
            </a:r>
            <a:endParaRPr lang="en-US" dirty="0"/>
          </a:p>
        </p:txBody>
      </p:sp>
      <p:grpSp>
        <p:nvGrpSpPr>
          <p:cNvPr id="10" name="Gruppierung 17"/>
          <p:cNvGrpSpPr/>
          <p:nvPr/>
        </p:nvGrpSpPr>
        <p:grpSpPr>
          <a:xfrm>
            <a:off x="9157461" y="4170413"/>
            <a:ext cx="2158000" cy="985459"/>
            <a:chOff x="1116791" y="2400442"/>
            <a:chExt cx="2303872" cy="852964"/>
          </a:xfrm>
        </p:grpSpPr>
        <p:sp>
          <p:nvSpPr>
            <p:cNvPr id="11" name="Textfeld 1"/>
            <p:cNvSpPr txBox="1"/>
            <p:nvPr/>
          </p:nvSpPr>
          <p:spPr bwMode="gray">
            <a:xfrm>
              <a:off x="1116791" y="2400442"/>
              <a:ext cx="2303872" cy="360040"/>
            </a:xfrm>
            <a:prstGeom prst="rect">
              <a:avLst/>
            </a:prstGeom>
            <a:noFill/>
            <a:ln w="9525">
              <a:noFill/>
              <a:miter lim="800000"/>
              <a:headEnd/>
              <a:tailEnd/>
            </a:ln>
          </p:spPr>
          <p:txBody>
            <a:bodyPr vert="horz" wrap="none" lIns="72000" tIns="72000" rIns="72000" bIns="72000" numCol="1" rtlCol="0" anchor="t" anchorCtr="0" compatLnSpc="1">
              <a:prstTxWarp prst="textNoShape">
                <a:avLst/>
              </a:prstTxWarp>
              <a:noAutofit/>
            </a:bodyPr>
            <a:lstStyle/>
            <a:p>
              <a:pPr algn="r" defTabSz="914180">
                <a:spcBef>
                  <a:spcPts val="1100"/>
                </a:spcBef>
                <a:buClr>
                  <a:srgbClr val="002897"/>
                </a:buClr>
              </a:pPr>
              <a:r>
                <a:rPr lang="en-US" sz="3600" dirty="0" smtClean="0">
                  <a:solidFill>
                    <a:srgbClr val="FF0000"/>
                  </a:solidFill>
                  <a:latin typeface="Arial"/>
                </a:rPr>
                <a:t>~</a:t>
              </a:r>
              <a:r>
                <a:rPr lang="en-US" sz="4000" dirty="0" smtClean="0">
                  <a:solidFill>
                    <a:srgbClr val="FF0000"/>
                  </a:solidFill>
                  <a:latin typeface="Arial"/>
                </a:rPr>
                <a:t>145</a:t>
              </a:r>
              <a:r>
                <a:rPr lang="en-US" sz="4000" dirty="0" smtClean="0">
                  <a:solidFill>
                    <a:srgbClr val="FF0000"/>
                  </a:solidFill>
                  <a:latin typeface="Arial" pitchFamily="34" charset="0"/>
                  <a:cs typeface="Arial" pitchFamily="34" charset="0"/>
                </a:rPr>
                <a:t>,000</a:t>
              </a:r>
              <a:endParaRPr lang="en-US" sz="4000" dirty="0">
                <a:solidFill>
                  <a:srgbClr val="FF0000"/>
                </a:solidFill>
                <a:latin typeface="Arial" pitchFamily="34" charset="0"/>
                <a:cs typeface="Arial" pitchFamily="34" charset="0"/>
              </a:endParaRPr>
            </a:p>
          </p:txBody>
        </p:sp>
        <p:sp>
          <p:nvSpPr>
            <p:cNvPr id="12" name="Textfeld 4"/>
            <p:cNvSpPr txBox="1"/>
            <p:nvPr/>
          </p:nvSpPr>
          <p:spPr bwMode="gray">
            <a:xfrm>
              <a:off x="1133498" y="2929370"/>
              <a:ext cx="1476170" cy="324036"/>
            </a:xfrm>
            <a:prstGeom prst="rect">
              <a:avLst/>
            </a:prstGeom>
            <a:noFill/>
            <a:ln w="9525">
              <a:noFill/>
              <a:miter lim="800000"/>
              <a:headEnd/>
              <a:tailEnd/>
            </a:ln>
          </p:spPr>
          <p:txBody>
            <a:bodyPr vert="horz" wrap="none" lIns="72000" tIns="72000" rIns="72000" bIns="72000" numCol="1" rtlCol="0" anchor="t" anchorCtr="0" compatLnSpc="1">
              <a:prstTxWarp prst="textNoShape">
                <a:avLst/>
              </a:prstTxWarp>
              <a:noAutofit/>
            </a:bodyPr>
            <a:lstStyle/>
            <a:p>
              <a:pPr defTabSz="914180">
                <a:spcBef>
                  <a:spcPts val="1100"/>
                </a:spcBef>
                <a:buClr>
                  <a:srgbClr val="002897"/>
                </a:buClr>
              </a:pPr>
              <a:r>
                <a:rPr lang="en-US" sz="1600" dirty="0">
                  <a:solidFill>
                    <a:srgbClr val="999999"/>
                  </a:solidFill>
                  <a:latin typeface="Arial" pitchFamily="34" charset="0"/>
                  <a:cs typeface="Arial" pitchFamily="34" charset="0"/>
                </a:rPr>
                <a:t>employees</a:t>
              </a:r>
            </a:p>
          </p:txBody>
        </p:sp>
      </p:grpSp>
      <p:grpSp>
        <p:nvGrpSpPr>
          <p:cNvPr id="13" name="Group 12"/>
          <p:cNvGrpSpPr/>
          <p:nvPr/>
        </p:nvGrpSpPr>
        <p:grpSpPr>
          <a:xfrm>
            <a:off x="3785435" y="4124022"/>
            <a:ext cx="1487430" cy="996877"/>
            <a:chOff x="1424915" y="4194558"/>
            <a:chExt cx="1288738" cy="843870"/>
          </a:xfrm>
        </p:grpSpPr>
        <p:sp>
          <p:nvSpPr>
            <p:cNvPr id="14" name="Textfeld 6"/>
            <p:cNvSpPr txBox="1"/>
            <p:nvPr/>
          </p:nvSpPr>
          <p:spPr bwMode="gray">
            <a:xfrm>
              <a:off x="1424915" y="4194558"/>
              <a:ext cx="936104" cy="558801"/>
            </a:xfrm>
            <a:prstGeom prst="rect">
              <a:avLst/>
            </a:prstGeom>
            <a:noFill/>
            <a:ln w="9525">
              <a:noFill/>
              <a:miter lim="800000"/>
              <a:headEnd/>
              <a:tailEnd/>
            </a:ln>
          </p:spPr>
          <p:txBody>
            <a:bodyPr vert="horz" wrap="none" lIns="72000" tIns="72000" rIns="72000" bIns="72000" numCol="1" rtlCol="0" anchor="t" anchorCtr="0" compatLnSpc="1">
              <a:prstTxWarp prst="textNoShape">
                <a:avLst/>
              </a:prstTxWarp>
              <a:noAutofit/>
            </a:bodyPr>
            <a:lstStyle/>
            <a:p>
              <a:pPr defTabSz="914180">
                <a:spcBef>
                  <a:spcPts val="1100"/>
                </a:spcBef>
                <a:buClr>
                  <a:srgbClr val="002897"/>
                </a:buClr>
              </a:pPr>
              <a:r>
                <a:rPr lang="en-US" sz="1600" dirty="0" err="1" smtClean="0">
                  <a:solidFill>
                    <a:srgbClr val="999999"/>
                  </a:solidFill>
                  <a:latin typeface="Arial" pitchFamily="34" charset="0"/>
                  <a:cs typeface="Arial" pitchFamily="34" charset="0"/>
                </a:rPr>
                <a:t>Presente</a:t>
              </a:r>
              <a:r>
                <a:rPr lang="en-US" sz="1600" dirty="0">
                  <a:solidFill>
                    <a:srgbClr val="999999"/>
                  </a:solidFill>
                  <a:latin typeface="Arial" pitchFamily="34" charset="0"/>
                  <a:cs typeface="Arial" pitchFamily="34" charset="0"/>
                </a:rPr>
                <a:t/>
              </a:r>
              <a:br>
                <a:rPr lang="en-US" sz="1600" dirty="0">
                  <a:solidFill>
                    <a:srgbClr val="999999"/>
                  </a:solidFill>
                  <a:latin typeface="Arial" pitchFamily="34" charset="0"/>
                  <a:cs typeface="Arial" pitchFamily="34" charset="0"/>
                </a:rPr>
              </a:br>
              <a:r>
                <a:rPr lang="en-US" sz="1600" dirty="0" err="1" smtClean="0">
                  <a:solidFill>
                    <a:srgbClr val="999999"/>
                  </a:solidFill>
                  <a:latin typeface="Arial" pitchFamily="34" charset="0"/>
                  <a:cs typeface="Arial" pitchFamily="34" charset="0"/>
                </a:rPr>
                <a:t>en</a:t>
              </a:r>
              <a:endParaRPr lang="en-US" sz="1600" dirty="0">
                <a:solidFill>
                  <a:srgbClr val="999999"/>
                </a:solidFill>
                <a:latin typeface="Arial" pitchFamily="34" charset="0"/>
                <a:cs typeface="Arial" pitchFamily="34" charset="0"/>
              </a:endParaRPr>
            </a:p>
          </p:txBody>
        </p:sp>
        <p:sp>
          <p:nvSpPr>
            <p:cNvPr id="15" name="Textfeld 7"/>
            <p:cNvSpPr txBox="1"/>
            <p:nvPr/>
          </p:nvSpPr>
          <p:spPr bwMode="gray">
            <a:xfrm>
              <a:off x="1425986" y="4790353"/>
              <a:ext cx="928983" cy="248075"/>
            </a:xfrm>
            <a:prstGeom prst="rect">
              <a:avLst/>
            </a:prstGeom>
            <a:noFill/>
            <a:ln w="9525">
              <a:noFill/>
              <a:miter lim="800000"/>
              <a:headEnd/>
              <a:tailEnd/>
            </a:ln>
          </p:spPr>
          <p:txBody>
            <a:bodyPr vert="horz" wrap="none" lIns="72000" tIns="72000" rIns="72000" bIns="72000" numCol="1" rtlCol="0" anchor="t" anchorCtr="0" compatLnSpc="1">
              <a:prstTxWarp prst="textNoShape">
                <a:avLst/>
              </a:prstTxWarp>
              <a:noAutofit/>
            </a:bodyPr>
            <a:lstStyle/>
            <a:p>
              <a:pPr defTabSz="914180">
                <a:spcBef>
                  <a:spcPts val="1100"/>
                </a:spcBef>
                <a:buClr>
                  <a:srgbClr val="002897"/>
                </a:buClr>
              </a:pPr>
              <a:r>
                <a:rPr lang="es-PA" sz="1600" dirty="0" err="1" smtClean="0">
                  <a:solidFill>
                    <a:srgbClr val="FF0000"/>
                  </a:solidFill>
                  <a:latin typeface="Arial" pitchFamily="34" charset="0"/>
                  <a:cs typeface="Arial" pitchFamily="34" charset="0"/>
                </a:rPr>
                <a:t>Paises</a:t>
              </a:r>
              <a:endParaRPr lang="en-US" sz="1600" dirty="0">
                <a:solidFill>
                  <a:srgbClr val="FF0000"/>
                </a:solidFill>
                <a:latin typeface="Arial" pitchFamily="34" charset="0"/>
                <a:cs typeface="Arial" pitchFamily="34" charset="0"/>
              </a:endParaRPr>
            </a:p>
          </p:txBody>
        </p:sp>
        <p:sp>
          <p:nvSpPr>
            <p:cNvPr id="16" name="Textfeld 8"/>
            <p:cNvSpPr txBox="1"/>
            <p:nvPr/>
          </p:nvSpPr>
          <p:spPr bwMode="gray">
            <a:xfrm>
              <a:off x="1683000" y="4377283"/>
              <a:ext cx="1030653" cy="311687"/>
            </a:xfrm>
            <a:prstGeom prst="rect">
              <a:avLst/>
            </a:prstGeom>
            <a:noFill/>
            <a:ln w="9525">
              <a:noFill/>
              <a:miter lim="800000"/>
              <a:headEnd/>
              <a:tailEnd/>
            </a:ln>
          </p:spPr>
          <p:txBody>
            <a:bodyPr vert="horz" wrap="none" lIns="72000" tIns="72000" rIns="72000" bIns="72000" numCol="1" rtlCol="0" anchor="t" anchorCtr="0" compatLnSpc="1">
              <a:prstTxWarp prst="textNoShape">
                <a:avLst/>
              </a:prstTxWarp>
              <a:noAutofit/>
            </a:bodyPr>
            <a:lstStyle/>
            <a:p>
              <a:pPr algn="r" defTabSz="914180">
                <a:spcBef>
                  <a:spcPts val="1100"/>
                </a:spcBef>
                <a:buClr>
                  <a:srgbClr val="002897"/>
                </a:buClr>
              </a:pPr>
              <a:r>
                <a:rPr lang="en-US" sz="3400" dirty="0">
                  <a:solidFill>
                    <a:srgbClr val="FF0000"/>
                  </a:solidFill>
                  <a:latin typeface="Arial" pitchFamily="34" charset="0"/>
                  <a:cs typeface="Arial" pitchFamily="34" charset="0"/>
                </a:rPr>
                <a:t>+100</a:t>
              </a:r>
            </a:p>
          </p:txBody>
        </p:sp>
      </p:grpSp>
      <p:grpSp>
        <p:nvGrpSpPr>
          <p:cNvPr id="17" name="Gruppieren 57"/>
          <p:cNvGrpSpPr/>
          <p:nvPr/>
        </p:nvGrpSpPr>
        <p:grpSpPr>
          <a:xfrm>
            <a:off x="5359145" y="3771793"/>
            <a:ext cx="1687941" cy="1729952"/>
            <a:chOff x="1439863" y="2035176"/>
            <a:chExt cx="1182688" cy="1184275"/>
          </a:xfrm>
        </p:grpSpPr>
        <p:sp>
          <p:nvSpPr>
            <p:cNvPr id="18" name="Rectangle 88"/>
            <p:cNvSpPr>
              <a:spLocks noChangeArrowheads="1"/>
            </p:cNvSpPr>
            <p:nvPr/>
          </p:nvSpPr>
          <p:spPr bwMode="auto">
            <a:xfrm>
              <a:off x="1439863" y="2035176"/>
              <a:ext cx="1182688" cy="1184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9" name="Freeform 89"/>
            <p:cNvSpPr>
              <a:spLocks noEditPoints="1"/>
            </p:cNvSpPr>
            <p:nvPr/>
          </p:nvSpPr>
          <p:spPr bwMode="auto">
            <a:xfrm>
              <a:off x="1482724" y="2065339"/>
              <a:ext cx="1096963" cy="1071563"/>
            </a:xfrm>
            <a:custGeom>
              <a:avLst/>
              <a:gdLst>
                <a:gd name="T0" fmla="*/ 778 w 924"/>
                <a:gd name="T1" fmla="*/ 725 h 903"/>
                <a:gd name="T2" fmla="*/ 657 w 924"/>
                <a:gd name="T3" fmla="*/ 626 h 903"/>
                <a:gd name="T4" fmla="*/ 638 w 924"/>
                <a:gd name="T5" fmla="*/ 481 h 903"/>
                <a:gd name="T6" fmla="*/ 775 w 924"/>
                <a:gd name="T7" fmla="*/ 432 h 903"/>
                <a:gd name="T8" fmla="*/ 909 w 924"/>
                <a:gd name="T9" fmla="*/ 484 h 903"/>
                <a:gd name="T10" fmla="*/ 882 w 924"/>
                <a:gd name="T11" fmla="*/ 426 h 903"/>
                <a:gd name="T12" fmla="*/ 854 w 924"/>
                <a:gd name="T13" fmla="*/ 396 h 903"/>
                <a:gd name="T14" fmla="*/ 830 w 924"/>
                <a:gd name="T15" fmla="*/ 400 h 903"/>
                <a:gd name="T16" fmla="*/ 809 w 924"/>
                <a:gd name="T17" fmla="*/ 431 h 903"/>
                <a:gd name="T18" fmla="*/ 729 w 924"/>
                <a:gd name="T19" fmla="*/ 391 h 903"/>
                <a:gd name="T20" fmla="*/ 669 w 924"/>
                <a:gd name="T21" fmla="*/ 415 h 903"/>
                <a:gd name="T22" fmla="*/ 715 w 924"/>
                <a:gd name="T23" fmla="*/ 347 h 903"/>
                <a:gd name="T24" fmla="*/ 759 w 924"/>
                <a:gd name="T25" fmla="*/ 313 h 903"/>
                <a:gd name="T26" fmla="*/ 821 w 924"/>
                <a:gd name="T27" fmla="*/ 309 h 903"/>
                <a:gd name="T28" fmla="*/ 924 w 924"/>
                <a:gd name="T29" fmla="*/ 468 h 903"/>
                <a:gd name="T30" fmla="*/ 620 w 924"/>
                <a:gd name="T31" fmla="*/ 176 h 903"/>
                <a:gd name="T32" fmla="*/ 655 w 924"/>
                <a:gd name="T33" fmla="*/ 200 h 903"/>
                <a:gd name="T34" fmla="*/ 557 w 924"/>
                <a:gd name="T35" fmla="*/ 154 h 903"/>
                <a:gd name="T36" fmla="*/ 434 w 924"/>
                <a:gd name="T37" fmla="*/ 185 h 903"/>
                <a:gd name="T38" fmla="*/ 427 w 924"/>
                <a:gd name="T39" fmla="*/ 107 h 903"/>
                <a:gd name="T40" fmla="*/ 353 w 924"/>
                <a:gd name="T41" fmla="*/ 41 h 903"/>
                <a:gd name="T42" fmla="*/ 643 w 924"/>
                <a:gd name="T43" fmla="*/ 56 h 903"/>
                <a:gd name="T44" fmla="*/ 587 w 924"/>
                <a:gd name="T45" fmla="*/ 99 h 903"/>
                <a:gd name="T46" fmla="*/ 585 w 924"/>
                <a:gd name="T47" fmla="*/ 133 h 903"/>
                <a:gd name="T48" fmla="*/ 268 w 924"/>
                <a:gd name="T49" fmla="*/ 503 h 903"/>
                <a:gd name="T50" fmla="*/ 268 w 924"/>
                <a:gd name="T51" fmla="*/ 503 h 903"/>
                <a:gd name="T52" fmla="*/ 294 w 924"/>
                <a:gd name="T53" fmla="*/ 496 h 903"/>
                <a:gd name="T54" fmla="*/ 415 w 924"/>
                <a:gd name="T55" fmla="*/ 341 h 903"/>
                <a:gd name="T56" fmla="*/ 242 w 924"/>
                <a:gd name="T57" fmla="*/ 179 h 903"/>
                <a:gd name="T58" fmla="*/ 440 w 924"/>
                <a:gd name="T59" fmla="*/ 765 h 903"/>
                <a:gd name="T60" fmla="*/ 281 w 924"/>
                <a:gd name="T61" fmla="*/ 903 h 903"/>
                <a:gd name="T62" fmla="*/ 276 w 924"/>
                <a:gd name="T63" fmla="*/ 718 h 903"/>
                <a:gd name="T64" fmla="*/ 226 w 924"/>
                <a:gd name="T65" fmla="*/ 643 h 903"/>
                <a:gd name="T66" fmla="*/ 176 w 924"/>
                <a:gd name="T67" fmla="*/ 524 h 903"/>
                <a:gd name="T68" fmla="*/ 49 w 924"/>
                <a:gd name="T69" fmla="*/ 433 h 903"/>
                <a:gd name="T70" fmla="*/ 185 w 924"/>
                <a:gd name="T71" fmla="*/ 106 h 903"/>
                <a:gd name="T72" fmla="*/ 237 w 924"/>
                <a:gd name="T73" fmla="*/ 117 h 903"/>
                <a:gd name="T74" fmla="*/ 237 w 924"/>
                <a:gd name="T75" fmla="*/ 245 h 903"/>
                <a:gd name="T76" fmla="*/ 269 w 924"/>
                <a:gd name="T77" fmla="*/ 218 h 903"/>
                <a:gd name="T78" fmla="*/ 363 w 924"/>
                <a:gd name="T79" fmla="*/ 249 h 903"/>
                <a:gd name="T80" fmla="*/ 365 w 924"/>
                <a:gd name="T81" fmla="*/ 305 h 903"/>
                <a:gd name="T82" fmla="*/ 342 w 924"/>
                <a:gd name="T83" fmla="*/ 334 h 903"/>
                <a:gd name="T84" fmla="*/ 238 w 924"/>
                <a:gd name="T85" fmla="*/ 422 h 903"/>
                <a:gd name="T86" fmla="*/ 161 w 924"/>
                <a:gd name="T87" fmla="*/ 428 h 903"/>
                <a:gd name="T88" fmla="*/ 200 w 924"/>
                <a:gd name="T89" fmla="*/ 512 h 903"/>
                <a:gd name="T90" fmla="*/ 398 w 924"/>
                <a:gd name="T91" fmla="*/ 632 h 903"/>
                <a:gd name="T92" fmla="*/ 264 w 924"/>
                <a:gd name="T93" fmla="*/ 63 h 903"/>
                <a:gd name="T94" fmla="*/ 244 w 924"/>
                <a:gd name="T95" fmla="*/ 106 h 903"/>
                <a:gd name="T96" fmla="*/ 270 w 924"/>
                <a:gd name="T97" fmla="*/ 82 h 903"/>
                <a:gd name="T98" fmla="*/ 270 w 924"/>
                <a:gd name="T99" fmla="*/ 92 h 903"/>
                <a:gd name="T100" fmla="*/ 349 w 924"/>
                <a:gd name="T101" fmla="*/ 142 h 903"/>
                <a:gd name="T102" fmla="*/ 357 w 924"/>
                <a:gd name="T103" fmla="*/ 190 h 903"/>
                <a:gd name="T104" fmla="*/ 278 w 924"/>
                <a:gd name="T105" fmla="*/ 172 h 903"/>
                <a:gd name="T106" fmla="*/ 282 w 924"/>
                <a:gd name="T107" fmla="*/ 122 h 903"/>
                <a:gd name="T108" fmla="*/ 733 w 924"/>
                <a:gd name="T109" fmla="*/ 279 h 903"/>
                <a:gd name="T110" fmla="*/ 715 w 924"/>
                <a:gd name="T111" fmla="*/ 287 h 903"/>
                <a:gd name="T112" fmla="*/ 832 w 924"/>
                <a:gd name="T113" fmla="*/ 190 h 903"/>
                <a:gd name="T114" fmla="*/ 838 w 924"/>
                <a:gd name="T115" fmla="*/ 268 h 903"/>
                <a:gd name="T116" fmla="*/ 779 w 924"/>
                <a:gd name="T117" fmla="*/ 253 h 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924" h="903">
                  <a:moveTo>
                    <a:pt x="760" y="823"/>
                  </a:moveTo>
                  <a:cubicBezTo>
                    <a:pt x="759" y="810"/>
                    <a:pt x="759" y="810"/>
                    <a:pt x="759" y="810"/>
                  </a:cubicBezTo>
                  <a:cubicBezTo>
                    <a:pt x="772" y="774"/>
                    <a:pt x="772" y="774"/>
                    <a:pt x="772" y="774"/>
                  </a:cubicBezTo>
                  <a:cubicBezTo>
                    <a:pt x="767" y="750"/>
                    <a:pt x="767" y="750"/>
                    <a:pt x="767" y="750"/>
                  </a:cubicBezTo>
                  <a:cubicBezTo>
                    <a:pt x="778" y="725"/>
                    <a:pt x="778" y="725"/>
                    <a:pt x="778" y="725"/>
                  </a:cubicBezTo>
                  <a:cubicBezTo>
                    <a:pt x="755" y="677"/>
                    <a:pt x="755" y="677"/>
                    <a:pt x="755" y="677"/>
                  </a:cubicBezTo>
                  <a:cubicBezTo>
                    <a:pt x="756" y="653"/>
                    <a:pt x="756" y="653"/>
                    <a:pt x="756" y="653"/>
                  </a:cubicBezTo>
                  <a:cubicBezTo>
                    <a:pt x="756" y="653"/>
                    <a:pt x="730" y="636"/>
                    <a:pt x="728" y="635"/>
                  </a:cubicBezTo>
                  <a:cubicBezTo>
                    <a:pt x="727" y="635"/>
                    <a:pt x="696" y="638"/>
                    <a:pt x="695" y="638"/>
                  </a:cubicBezTo>
                  <a:cubicBezTo>
                    <a:pt x="693" y="638"/>
                    <a:pt x="657" y="626"/>
                    <a:pt x="657" y="626"/>
                  </a:cubicBezTo>
                  <a:cubicBezTo>
                    <a:pt x="621" y="572"/>
                    <a:pt x="621" y="572"/>
                    <a:pt x="621" y="572"/>
                  </a:cubicBezTo>
                  <a:cubicBezTo>
                    <a:pt x="621" y="547"/>
                    <a:pt x="621" y="547"/>
                    <a:pt x="621" y="547"/>
                  </a:cubicBezTo>
                  <a:cubicBezTo>
                    <a:pt x="633" y="517"/>
                    <a:pt x="633" y="517"/>
                    <a:pt x="633" y="517"/>
                  </a:cubicBezTo>
                  <a:cubicBezTo>
                    <a:pt x="630" y="499"/>
                    <a:pt x="630" y="499"/>
                    <a:pt x="630" y="499"/>
                  </a:cubicBezTo>
                  <a:cubicBezTo>
                    <a:pt x="638" y="481"/>
                    <a:pt x="638" y="481"/>
                    <a:pt x="638" y="481"/>
                  </a:cubicBezTo>
                  <a:cubicBezTo>
                    <a:pt x="662" y="476"/>
                    <a:pt x="662" y="476"/>
                    <a:pt x="662" y="476"/>
                  </a:cubicBezTo>
                  <a:cubicBezTo>
                    <a:pt x="675" y="452"/>
                    <a:pt x="675" y="452"/>
                    <a:pt x="675" y="452"/>
                  </a:cubicBezTo>
                  <a:cubicBezTo>
                    <a:pt x="701" y="431"/>
                    <a:pt x="701" y="431"/>
                    <a:pt x="701" y="431"/>
                  </a:cubicBezTo>
                  <a:cubicBezTo>
                    <a:pt x="742" y="436"/>
                    <a:pt x="742" y="436"/>
                    <a:pt x="742" y="436"/>
                  </a:cubicBezTo>
                  <a:cubicBezTo>
                    <a:pt x="775" y="432"/>
                    <a:pt x="775" y="432"/>
                    <a:pt x="775" y="432"/>
                  </a:cubicBezTo>
                  <a:cubicBezTo>
                    <a:pt x="783" y="455"/>
                    <a:pt x="783" y="455"/>
                    <a:pt x="783" y="455"/>
                  </a:cubicBezTo>
                  <a:cubicBezTo>
                    <a:pt x="826" y="481"/>
                    <a:pt x="826" y="481"/>
                    <a:pt x="826" y="481"/>
                  </a:cubicBezTo>
                  <a:cubicBezTo>
                    <a:pt x="853" y="484"/>
                    <a:pt x="853" y="484"/>
                    <a:pt x="853" y="484"/>
                  </a:cubicBezTo>
                  <a:cubicBezTo>
                    <a:pt x="884" y="468"/>
                    <a:pt x="884" y="468"/>
                    <a:pt x="884" y="468"/>
                  </a:cubicBezTo>
                  <a:cubicBezTo>
                    <a:pt x="909" y="484"/>
                    <a:pt x="909" y="484"/>
                    <a:pt x="909" y="484"/>
                  </a:cubicBezTo>
                  <a:cubicBezTo>
                    <a:pt x="922" y="474"/>
                    <a:pt x="922" y="474"/>
                    <a:pt x="922" y="474"/>
                  </a:cubicBezTo>
                  <a:cubicBezTo>
                    <a:pt x="917" y="435"/>
                    <a:pt x="917" y="435"/>
                    <a:pt x="917" y="435"/>
                  </a:cubicBezTo>
                  <a:cubicBezTo>
                    <a:pt x="900" y="420"/>
                    <a:pt x="900" y="420"/>
                    <a:pt x="900" y="420"/>
                  </a:cubicBezTo>
                  <a:cubicBezTo>
                    <a:pt x="882" y="418"/>
                    <a:pt x="882" y="418"/>
                    <a:pt x="882" y="418"/>
                  </a:cubicBezTo>
                  <a:cubicBezTo>
                    <a:pt x="882" y="426"/>
                    <a:pt x="882" y="426"/>
                    <a:pt x="882" y="426"/>
                  </a:cubicBezTo>
                  <a:cubicBezTo>
                    <a:pt x="873" y="435"/>
                    <a:pt x="873" y="435"/>
                    <a:pt x="873" y="435"/>
                  </a:cubicBezTo>
                  <a:cubicBezTo>
                    <a:pt x="863" y="435"/>
                    <a:pt x="863" y="435"/>
                    <a:pt x="863" y="435"/>
                  </a:cubicBezTo>
                  <a:cubicBezTo>
                    <a:pt x="861" y="423"/>
                    <a:pt x="861" y="423"/>
                    <a:pt x="861" y="423"/>
                  </a:cubicBezTo>
                  <a:cubicBezTo>
                    <a:pt x="865" y="409"/>
                    <a:pt x="865" y="409"/>
                    <a:pt x="865" y="409"/>
                  </a:cubicBezTo>
                  <a:cubicBezTo>
                    <a:pt x="854" y="396"/>
                    <a:pt x="854" y="396"/>
                    <a:pt x="854" y="396"/>
                  </a:cubicBezTo>
                  <a:cubicBezTo>
                    <a:pt x="837" y="395"/>
                    <a:pt x="837" y="395"/>
                    <a:pt x="837" y="395"/>
                  </a:cubicBezTo>
                  <a:cubicBezTo>
                    <a:pt x="827" y="378"/>
                    <a:pt x="827" y="378"/>
                    <a:pt x="827" y="378"/>
                  </a:cubicBezTo>
                  <a:cubicBezTo>
                    <a:pt x="813" y="377"/>
                    <a:pt x="813" y="377"/>
                    <a:pt x="813" y="377"/>
                  </a:cubicBezTo>
                  <a:cubicBezTo>
                    <a:pt x="813" y="384"/>
                    <a:pt x="813" y="384"/>
                    <a:pt x="813" y="384"/>
                  </a:cubicBezTo>
                  <a:cubicBezTo>
                    <a:pt x="830" y="400"/>
                    <a:pt x="830" y="400"/>
                    <a:pt x="830" y="400"/>
                  </a:cubicBezTo>
                  <a:cubicBezTo>
                    <a:pt x="838" y="419"/>
                    <a:pt x="838" y="419"/>
                    <a:pt x="838" y="419"/>
                  </a:cubicBezTo>
                  <a:cubicBezTo>
                    <a:pt x="830" y="414"/>
                    <a:pt x="830" y="414"/>
                    <a:pt x="830" y="414"/>
                  </a:cubicBezTo>
                  <a:cubicBezTo>
                    <a:pt x="825" y="417"/>
                    <a:pt x="825" y="417"/>
                    <a:pt x="825" y="417"/>
                  </a:cubicBezTo>
                  <a:cubicBezTo>
                    <a:pt x="818" y="431"/>
                    <a:pt x="818" y="431"/>
                    <a:pt x="818" y="431"/>
                  </a:cubicBezTo>
                  <a:cubicBezTo>
                    <a:pt x="809" y="431"/>
                    <a:pt x="809" y="431"/>
                    <a:pt x="809" y="431"/>
                  </a:cubicBezTo>
                  <a:cubicBezTo>
                    <a:pt x="814" y="421"/>
                    <a:pt x="814" y="421"/>
                    <a:pt x="814" y="421"/>
                  </a:cubicBezTo>
                  <a:cubicBezTo>
                    <a:pt x="813" y="407"/>
                    <a:pt x="813" y="407"/>
                    <a:pt x="813" y="407"/>
                  </a:cubicBezTo>
                  <a:cubicBezTo>
                    <a:pt x="787" y="378"/>
                    <a:pt x="787" y="378"/>
                    <a:pt x="787" y="378"/>
                  </a:cubicBezTo>
                  <a:cubicBezTo>
                    <a:pt x="764" y="378"/>
                    <a:pt x="764" y="378"/>
                    <a:pt x="764" y="378"/>
                  </a:cubicBezTo>
                  <a:cubicBezTo>
                    <a:pt x="729" y="391"/>
                    <a:pt x="729" y="391"/>
                    <a:pt x="729" y="391"/>
                  </a:cubicBezTo>
                  <a:cubicBezTo>
                    <a:pt x="718" y="402"/>
                    <a:pt x="718" y="402"/>
                    <a:pt x="718" y="402"/>
                  </a:cubicBezTo>
                  <a:cubicBezTo>
                    <a:pt x="714" y="414"/>
                    <a:pt x="714" y="414"/>
                    <a:pt x="714" y="414"/>
                  </a:cubicBezTo>
                  <a:cubicBezTo>
                    <a:pt x="701" y="424"/>
                    <a:pt x="701" y="424"/>
                    <a:pt x="701" y="424"/>
                  </a:cubicBezTo>
                  <a:cubicBezTo>
                    <a:pt x="679" y="415"/>
                    <a:pt x="679" y="415"/>
                    <a:pt x="679" y="415"/>
                  </a:cubicBezTo>
                  <a:cubicBezTo>
                    <a:pt x="669" y="415"/>
                    <a:pt x="669" y="415"/>
                    <a:pt x="669" y="415"/>
                  </a:cubicBezTo>
                  <a:cubicBezTo>
                    <a:pt x="672" y="394"/>
                    <a:pt x="672" y="394"/>
                    <a:pt x="672" y="394"/>
                  </a:cubicBezTo>
                  <a:cubicBezTo>
                    <a:pt x="676" y="372"/>
                    <a:pt x="676" y="372"/>
                    <a:pt x="676" y="372"/>
                  </a:cubicBezTo>
                  <a:cubicBezTo>
                    <a:pt x="687" y="368"/>
                    <a:pt x="687" y="368"/>
                    <a:pt x="687" y="368"/>
                  </a:cubicBezTo>
                  <a:cubicBezTo>
                    <a:pt x="712" y="368"/>
                    <a:pt x="712" y="368"/>
                    <a:pt x="712" y="368"/>
                  </a:cubicBezTo>
                  <a:cubicBezTo>
                    <a:pt x="715" y="347"/>
                    <a:pt x="715" y="347"/>
                    <a:pt x="715" y="347"/>
                  </a:cubicBezTo>
                  <a:cubicBezTo>
                    <a:pt x="709" y="341"/>
                    <a:pt x="709" y="341"/>
                    <a:pt x="709" y="341"/>
                  </a:cubicBezTo>
                  <a:cubicBezTo>
                    <a:pt x="711" y="331"/>
                    <a:pt x="711" y="331"/>
                    <a:pt x="711" y="331"/>
                  </a:cubicBezTo>
                  <a:cubicBezTo>
                    <a:pt x="720" y="329"/>
                    <a:pt x="720" y="329"/>
                    <a:pt x="720" y="329"/>
                  </a:cubicBezTo>
                  <a:cubicBezTo>
                    <a:pt x="746" y="333"/>
                    <a:pt x="746" y="333"/>
                    <a:pt x="746" y="333"/>
                  </a:cubicBezTo>
                  <a:cubicBezTo>
                    <a:pt x="759" y="313"/>
                    <a:pt x="759" y="313"/>
                    <a:pt x="759" y="313"/>
                  </a:cubicBezTo>
                  <a:cubicBezTo>
                    <a:pt x="783" y="297"/>
                    <a:pt x="783" y="297"/>
                    <a:pt x="783" y="297"/>
                  </a:cubicBezTo>
                  <a:cubicBezTo>
                    <a:pt x="785" y="282"/>
                    <a:pt x="785" y="282"/>
                    <a:pt x="785" y="282"/>
                  </a:cubicBezTo>
                  <a:cubicBezTo>
                    <a:pt x="791" y="276"/>
                    <a:pt x="791" y="276"/>
                    <a:pt x="791" y="276"/>
                  </a:cubicBezTo>
                  <a:cubicBezTo>
                    <a:pt x="808" y="294"/>
                    <a:pt x="808" y="294"/>
                    <a:pt x="808" y="294"/>
                  </a:cubicBezTo>
                  <a:cubicBezTo>
                    <a:pt x="821" y="309"/>
                    <a:pt x="821" y="309"/>
                    <a:pt x="821" y="309"/>
                  </a:cubicBezTo>
                  <a:cubicBezTo>
                    <a:pt x="848" y="305"/>
                    <a:pt x="848" y="305"/>
                    <a:pt x="848" y="305"/>
                  </a:cubicBezTo>
                  <a:cubicBezTo>
                    <a:pt x="859" y="285"/>
                    <a:pt x="859" y="285"/>
                    <a:pt x="859" y="285"/>
                  </a:cubicBezTo>
                  <a:cubicBezTo>
                    <a:pt x="872" y="260"/>
                    <a:pt x="872" y="260"/>
                    <a:pt x="872" y="260"/>
                  </a:cubicBezTo>
                  <a:cubicBezTo>
                    <a:pt x="874" y="258"/>
                    <a:pt x="874" y="258"/>
                    <a:pt x="874" y="258"/>
                  </a:cubicBezTo>
                  <a:cubicBezTo>
                    <a:pt x="906" y="321"/>
                    <a:pt x="924" y="392"/>
                    <a:pt x="924" y="468"/>
                  </a:cubicBezTo>
                  <a:cubicBezTo>
                    <a:pt x="924" y="610"/>
                    <a:pt x="860" y="737"/>
                    <a:pt x="760" y="823"/>
                  </a:cubicBezTo>
                  <a:close/>
                  <a:moveTo>
                    <a:pt x="600" y="202"/>
                  </a:moveTo>
                  <a:cubicBezTo>
                    <a:pt x="598" y="192"/>
                    <a:pt x="598" y="192"/>
                    <a:pt x="598" y="192"/>
                  </a:cubicBezTo>
                  <a:cubicBezTo>
                    <a:pt x="606" y="193"/>
                    <a:pt x="606" y="193"/>
                    <a:pt x="606" y="193"/>
                  </a:cubicBezTo>
                  <a:cubicBezTo>
                    <a:pt x="620" y="176"/>
                    <a:pt x="620" y="176"/>
                    <a:pt x="620" y="176"/>
                  </a:cubicBezTo>
                  <a:cubicBezTo>
                    <a:pt x="639" y="179"/>
                    <a:pt x="639" y="179"/>
                    <a:pt x="639" y="179"/>
                  </a:cubicBezTo>
                  <a:cubicBezTo>
                    <a:pt x="647" y="184"/>
                    <a:pt x="647" y="184"/>
                    <a:pt x="647" y="184"/>
                  </a:cubicBezTo>
                  <a:cubicBezTo>
                    <a:pt x="657" y="176"/>
                    <a:pt x="657" y="176"/>
                    <a:pt x="657" y="176"/>
                  </a:cubicBezTo>
                  <a:cubicBezTo>
                    <a:pt x="665" y="190"/>
                    <a:pt x="665" y="190"/>
                    <a:pt x="665" y="190"/>
                  </a:cubicBezTo>
                  <a:cubicBezTo>
                    <a:pt x="655" y="200"/>
                    <a:pt x="655" y="200"/>
                    <a:pt x="655" y="200"/>
                  </a:cubicBezTo>
                  <a:cubicBezTo>
                    <a:pt x="635" y="210"/>
                    <a:pt x="635" y="210"/>
                    <a:pt x="635" y="210"/>
                  </a:cubicBezTo>
                  <a:cubicBezTo>
                    <a:pt x="621" y="210"/>
                    <a:pt x="621" y="210"/>
                    <a:pt x="621" y="210"/>
                  </a:cubicBezTo>
                  <a:cubicBezTo>
                    <a:pt x="609" y="201"/>
                    <a:pt x="609" y="201"/>
                    <a:pt x="609" y="201"/>
                  </a:cubicBezTo>
                  <a:lnTo>
                    <a:pt x="600" y="202"/>
                  </a:lnTo>
                  <a:close/>
                  <a:moveTo>
                    <a:pt x="557" y="154"/>
                  </a:moveTo>
                  <a:cubicBezTo>
                    <a:pt x="538" y="171"/>
                    <a:pt x="538" y="171"/>
                    <a:pt x="538" y="171"/>
                  </a:cubicBezTo>
                  <a:cubicBezTo>
                    <a:pt x="506" y="174"/>
                    <a:pt x="506" y="174"/>
                    <a:pt x="506" y="174"/>
                  </a:cubicBezTo>
                  <a:cubicBezTo>
                    <a:pt x="474" y="219"/>
                    <a:pt x="474" y="219"/>
                    <a:pt x="474" y="219"/>
                  </a:cubicBezTo>
                  <a:cubicBezTo>
                    <a:pt x="474" y="219"/>
                    <a:pt x="458" y="221"/>
                    <a:pt x="457" y="221"/>
                  </a:cubicBezTo>
                  <a:cubicBezTo>
                    <a:pt x="456" y="220"/>
                    <a:pt x="434" y="185"/>
                    <a:pt x="434" y="185"/>
                  </a:cubicBezTo>
                  <a:cubicBezTo>
                    <a:pt x="431" y="163"/>
                    <a:pt x="431" y="163"/>
                    <a:pt x="431" y="163"/>
                  </a:cubicBezTo>
                  <a:cubicBezTo>
                    <a:pt x="451" y="148"/>
                    <a:pt x="451" y="148"/>
                    <a:pt x="451" y="148"/>
                  </a:cubicBezTo>
                  <a:cubicBezTo>
                    <a:pt x="451" y="138"/>
                    <a:pt x="451" y="138"/>
                    <a:pt x="451" y="138"/>
                  </a:cubicBezTo>
                  <a:cubicBezTo>
                    <a:pt x="429" y="118"/>
                    <a:pt x="429" y="118"/>
                    <a:pt x="429" y="118"/>
                  </a:cubicBezTo>
                  <a:cubicBezTo>
                    <a:pt x="427" y="107"/>
                    <a:pt x="427" y="107"/>
                    <a:pt x="427" y="107"/>
                  </a:cubicBezTo>
                  <a:cubicBezTo>
                    <a:pt x="411" y="106"/>
                    <a:pt x="411" y="106"/>
                    <a:pt x="411" y="106"/>
                  </a:cubicBezTo>
                  <a:cubicBezTo>
                    <a:pt x="406" y="65"/>
                    <a:pt x="406" y="65"/>
                    <a:pt x="406" y="65"/>
                  </a:cubicBezTo>
                  <a:cubicBezTo>
                    <a:pt x="393" y="67"/>
                    <a:pt x="393" y="67"/>
                    <a:pt x="393" y="67"/>
                  </a:cubicBezTo>
                  <a:cubicBezTo>
                    <a:pt x="348" y="56"/>
                    <a:pt x="348" y="56"/>
                    <a:pt x="348" y="56"/>
                  </a:cubicBezTo>
                  <a:cubicBezTo>
                    <a:pt x="353" y="41"/>
                    <a:pt x="353" y="41"/>
                    <a:pt x="353" y="41"/>
                  </a:cubicBezTo>
                  <a:cubicBezTo>
                    <a:pt x="333" y="28"/>
                    <a:pt x="333" y="28"/>
                    <a:pt x="333" y="28"/>
                  </a:cubicBezTo>
                  <a:cubicBezTo>
                    <a:pt x="322" y="19"/>
                    <a:pt x="322" y="19"/>
                    <a:pt x="322" y="19"/>
                  </a:cubicBezTo>
                  <a:cubicBezTo>
                    <a:pt x="365" y="6"/>
                    <a:pt x="409" y="0"/>
                    <a:pt x="455" y="0"/>
                  </a:cubicBezTo>
                  <a:cubicBezTo>
                    <a:pt x="524" y="0"/>
                    <a:pt x="588" y="15"/>
                    <a:pt x="647" y="41"/>
                  </a:cubicBezTo>
                  <a:cubicBezTo>
                    <a:pt x="643" y="56"/>
                    <a:pt x="643" y="56"/>
                    <a:pt x="643" y="56"/>
                  </a:cubicBezTo>
                  <a:cubicBezTo>
                    <a:pt x="622" y="69"/>
                    <a:pt x="622" y="69"/>
                    <a:pt x="622" y="69"/>
                  </a:cubicBezTo>
                  <a:cubicBezTo>
                    <a:pt x="620" y="77"/>
                    <a:pt x="620" y="77"/>
                    <a:pt x="620" y="77"/>
                  </a:cubicBezTo>
                  <a:cubicBezTo>
                    <a:pt x="629" y="83"/>
                    <a:pt x="629" y="83"/>
                    <a:pt x="629" y="83"/>
                  </a:cubicBezTo>
                  <a:cubicBezTo>
                    <a:pt x="615" y="97"/>
                    <a:pt x="615" y="97"/>
                    <a:pt x="615" y="97"/>
                  </a:cubicBezTo>
                  <a:cubicBezTo>
                    <a:pt x="587" y="99"/>
                    <a:pt x="587" y="99"/>
                    <a:pt x="587" y="99"/>
                  </a:cubicBezTo>
                  <a:cubicBezTo>
                    <a:pt x="585" y="111"/>
                    <a:pt x="585" y="111"/>
                    <a:pt x="585" y="111"/>
                  </a:cubicBezTo>
                  <a:cubicBezTo>
                    <a:pt x="609" y="112"/>
                    <a:pt x="609" y="112"/>
                    <a:pt x="609" y="112"/>
                  </a:cubicBezTo>
                  <a:cubicBezTo>
                    <a:pt x="617" y="124"/>
                    <a:pt x="617" y="124"/>
                    <a:pt x="617" y="124"/>
                  </a:cubicBezTo>
                  <a:cubicBezTo>
                    <a:pt x="604" y="130"/>
                    <a:pt x="604" y="130"/>
                    <a:pt x="604" y="130"/>
                  </a:cubicBezTo>
                  <a:cubicBezTo>
                    <a:pt x="585" y="133"/>
                    <a:pt x="585" y="133"/>
                    <a:pt x="585" y="133"/>
                  </a:cubicBezTo>
                  <a:cubicBezTo>
                    <a:pt x="584" y="143"/>
                    <a:pt x="584" y="143"/>
                    <a:pt x="584" y="143"/>
                  </a:cubicBezTo>
                  <a:cubicBezTo>
                    <a:pt x="598" y="146"/>
                    <a:pt x="598" y="146"/>
                    <a:pt x="598" y="146"/>
                  </a:cubicBezTo>
                  <a:cubicBezTo>
                    <a:pt x="592" y="156"/>
                    <a:pt x="592" y="156"/>
                    <a:pt x="592" y="156"/>
                  </a:cubicBezTo>
                  <a:lnTo>
                    <a:pt x="557" y="154"/>
                  </a:lnTo>
                  <a:close/>
                  <a:moveTo>
                    <a:pt x="268" y="503"/>
                  </a:moveTo>
                  <a:cubicBezTo>
                    <a:pt x="250" y="499"/>
                    <a:pt x="250" y="499"/>
                    <a:pt x="250" y="499"/>
                  </a:cubicBezTo>
                  <a:cubicBezTo>
                    <a:pt x="227" y="476"/>
                    <a:pt x="227" y="476"/>
                    <a:pt x="227" y="476"/>
                  </a:cubicBezTo>
                  <a:cubicBezTo>
                    <a:pt x="227" y="476"/>
                    <a:pt x="231" y="463"/>
                    <a:pt x="234" y="465"/>
                  </a:cubicBezTo>
                  <a:cubicBezTo>
                    <a:pt x="237" y="467"/>
                    <a:pt x="265" y="485"/>
                    <a:pt x="265" y="485"/>
                  </a:cubicBezTo>
                  <a:lnTo>
                    <a:pt x="268" y="503"/>
                  </a:lnTo>
                  <a:close/>
                  <a:moveTo>
                    <a:pt x="298" y="503"/>
                  </a:moveTo>
                  <a:cubicBezTo>
                    <a:pt x="290" y="507"/>
                    <a:pt x="290" y="507"/>
                    <a:pt x="290" y="507"/>
                  </a:cubicBezTo>
                  <a:cubicBezTo>
                    <a:pt x="282" y="507"/>
                    <a:pt x="282" y="507"/>
                    <a:pt x="282" y="507"/>
                  </a:cubicBezTo>
                  <a:cubicBezTo>
                    <a:pt x="282" y="496"/>
                    <a:pt x="282" y="496"/>
                    <a:pt x="282" y="496"/>
                  </a:cubicBezTo>
                  <a:cubicBezTo>
                    <a:pt x="294" y="496"/>
                    <a:pt x="294" y="496"/>
                    <a:pt x="294" y="496"/>
                  </a:cubicBezTo>
                  <a:lnTo>
                    <a:pt x="298" y="503"/>
                  </a:lnTo>
                  <a:close/>
                  <a:moveTo>
                    <a:pt x="402" y="320"/>
                  </a:moveTo>
                  <a:cubicBezTo>
                    <a:pt x="417" y="320"/>
                    <a:pt x="417" y="320"/>
                    <a:pt x="417" y="320"/>
                  </a:cubicBezTo>
                  <a:cubicBezTo>
                    <a:pt x="429" y="336"/>
                    <a:pt x="429" y="336"/>
                    <a:pt x="429" y="336"/>
                  </a:cubicBezTo>
                  <a:cubicBezTo>
                    <a:pt x="415" y="341"/>
                    <a:pt x="415" y="341"/>
                    <a:pt x="415" y="341"/>
                  </a:cubicBezTo>
                  <a:cubicBezTo>
                    <a:pt x="403" y="341"/>
                    <a:pt x="403" y="341"/>
                    <a:pt x="403" y="341"/>
                  </a:cubicBezTo>
                  <a:cubicBezTo>
                    <a:pt x="398" y="331"/>
                    <a:pt x="398" y="331"/>
                    <a:pt x="398" y="331"/>
                  </a:cubicBezTo>
                  <a:lnTo>
                    <a:pt x="402" y="320"/>
                  </a:lnTo>
                  <a:close/>
                  <a:moveTo>
                    <a:pt x="242" y="170"/>
                  </a:moveTo>
                  <a:cubicBezTo>
                    <a:pt x="242" y="179"/>
                    <a:pt x="242" y="179"/>
                    <a:pt x="242" y="179"/>
                  </a:cubicBezTo>
                  <a:cubicBezTo>
                    <a:pt x="230" y="178"/>
                    <a:pt x="230" y="178"/>
                    <a:pt x="230" y="178"/>
                  </a:cubicBezTo>
                  <a:cubicBezTo>
                    <a:pt x="227" y="170"/>
                    <a:pt x="227" y="170"/>
                    <a:pt x="227" y="170"/>
                  </a:cubicBezTo>
                  <a:cubicBezTo>
                    <a:pt x="234" y="163"/>
                    <a:pt x="234" y="163"/>
                    <a:pt x="234" y="163"/>
                  </a:cubicBezTo>
                  <a:lnTo>
                    <a:pt x="242" y="170"/>
                  </a:lnTo>
                  <a:close/>
                  <a:moveTo>
                    <a:pt x="440" y="765"/>
                  </a:moveTo>
                  <a:cubicBezTo>
                    <a:pt x="363" y="807"/>
                    <a:pt x="363" y="807"/>
                    <a:pt x="363" y="807"/>
                  </a:cubicBezTo>
                  <a:cubicBezTo>
                    <a:pt x="363" y="838"/>
                    <a:pt x="363" y="838"/>
                    <a:pt x="363" y="838"/>
                  </a:cubicBezTo>
                  <a:cubicBezTo>
                    <a:pt x="329" y="870"/>
                    <a:pt x="329" y="870"/>
                    <a:pt x="329" y="870"/>
                  </a:cubicBezTo>
                  <a:cubicBezTo>
                    <a:pt x="303" y="880"/>
                    <a:pt x="303" y="880"/>
                    <a:pt x="303" y="880"/>
                  </a:cubicBezTo>
                  <a:cubicBezTo>
                    <a:pt x="281" y="903"/>
                    <a:pt x="281" y="903"/>
                    <a:pt x="281" y="903"/>
                  </a:cubicBezTo>
                  <a:cubicBezTo>
                    <a:pt x="272" y="899"/>
                    <a:pt x="262" y="895"/>
                    <a:pt x="253" y="891"/>
                  </a:cubicBezTo>
                  <a:cubicBezTo>
                    <a:pt x="253" y="869"/>
                    <a:pt x="253" y="869"/>
                    <a:pt x="253" y="869"/>
                  </a:cubicBezTo>
                  <a:cubicBezTo>
                    <a:pt x="257" y="787"/>
                    <a:pt x="257" y="787"/>
                    <a:pt x="257" y="787"/>
                  </a:cubicBezTo>
                  <a:cubicBezTo>
                    <a:pt x="274" y="763"/>
                    <a:pt x="274" y="763"/>
                    <a:pt x="274" y="763"/>
                  </a:cubicBezTo>
                  <a:cubicBezTo>
                    <a:pt x="276" y="718"/>
                    <a:pt x="276" y="718"/>
                    <a:pt x="276" y="718"/>
                  </a:cubicBezTo>
                  <a:cubicBezTo>
                    <a:pt x="246" y="703"/>
                    <a:pt x="246" y="703"/>
                    <a:pt x="246" y="703"/>
                  </a:cubicBezTo>
                  <a:cubicBezTo>
                    <a:pt x="238" y="686"/>
                    <a:pt x="238" y="686"/>
                    <a:pt x="238" y="686"/>
                  </a:cubicBezTo>
                  <a:cubicBezTo>
                    <a:pt x="231" y="674"/>
                    <a:pt x="231" y="674"/>
                    <a:pt x="231" y="674"/>
                  </a:cubicBezTo>
                  <a:cubicBezTo>
                    <a:pt x="215" y="653"/>
                    <a:pt x="215" y="653"/>
                    <a:pt x="215" y="653"/>
                  </a:cubicBezTo>
                  <a:cubicBezTo>
                    <a:pt x="226" y="643"/>
                    <a:pt x="226" y="643"/>
                    <a:pt x="226" y="643"/>
                  </a:cubicBezTo>
                  <a:cubicBezTo>
                    <a:pt x="227" y="605"/>
                    <a:pt x="227" y="605"/>
                    <a:pt x="227" y="605"/>
                  </a:cubicBezTo>
                  <a:cubicBezTo>
                    <a:pt x="238" y="595"/>
                    <a:pt x="238" y="595"/>
                    <a:pt x="238" y="595"/>
                  </a:cubicBezTo>
                  <a:cubicBezTo>
                    <a:pt x="238" y="578"/>
                    <a:pt x="238" y="578"/>
                    <a:pt x="238" y="578"/>
                  </a:cubicBezTo>
                  <a:cubicBezTo>
                    <a:pt x="213" y="562"/>
                    <a:pt x="213" y="562"/>
                    <a:pt x="213" y="562"/>
                  </a:cubicBezTo>
                  <a:cubicBezTo>
                    <a:pt x="176" y="524"/>
                    <a:pt x="176" y="524"/>
                    <a:pt x="176" y="524"/>
                  </a:cubicBezTo>
                  <a:cubicBezTo>
                    <a:pt x="146" y="513"/>
                    <a:pt x="146" y="513"/>
                    <a:pt x="146" y="513"/>
                  </a:cubicBezTo>
                  <a:cubicBezTo>
                    <a:pt x="87" y="478"/>
                    <a:pt x="87" y="478"/>
                    <a:pt x="87" y="478"/>
                  </a:cubicBezTo>
                  <a:cubicBezTo>
                    <a:pt x="72" y="437"/>
                    <a:pt x="72" y="437"/>
                    <a:pt x="72" y="437"/>
                  </a:cubicBezTo>
                  <a:cubicBezTo>
                    <a:pt x="50" y="425"/>
                    <a:pt x="50" y="425"/>
                    <a:pt x="50" y="425"/>
                  </a:cubicBezTo>
                  <a:cubicBezTo>
                    <a:pt x="49" y="433"/>
                    <a:pt x="49" y="433"/>
                    <a:pt x="49" y="433"/>
                  </a:cubicBezTo>
                  <a:cubicBezTo>
                    <a:pt x="30" y="410"/>
                    <a:pt x="30" y="410"/>
                    <a:pt x="30" y="410"/>
                  </a:cubicBezTo>
                  <a:cubicBezTo>
                    <a:pt x="0" y="359"/>
                    <a:pt x="0" y="359"/>
                    <a:pt x="0" y="359"/>
                  </a:cubicBezTo>
                  <a:cubicBezTo>
                    <a:pt x="21" y="269"/>
                    <a:pt x="68" y="190"/>
                    <a:pt x="132" y="129"/>
                  </a:cubicBezTo>
                  <a:cubicBezTo>
                    <a:pt x="161" y="125"/>
                    <a:pt x="161" y="125"/>
                    <a:pt x="161" y="125"/>
                  </a:cubicBezTo>
                  <a:cubicBezTo>
                    <a:pt x="185" y="106"/>
                    <a:pt x="185" y="106"/>
                    <a:pt x="185" y="106"/>
                  </a:cubicBezTo>
                  <a:cubicBezTo>
                    <a:pt x="198" y="106"/>
                    <a:pt x="198" y="106"/>
                    <a:pt x="198" y="106"/>
                  </a:cubicBezTo>
                  <a:cubicBezTo>
                    <a:pt x="200" y="122"/>
                    <a:pt x="200" y="122"/>
                    <a:pt x="200" y="122"/>
                  </a:cubicBezTo>
                  <a:cubicBezTo>
                    <a:pt x="211" y="124"/>
                    <a:pt x="211" y="124"/>
                    <a:pt x="211" y="124"/>
                  </a:cubicBezTo>
                  <a:cubicBezTo>
                    <a:pt x="217" y="117"/>
                    <a:pt x="217" y="117"/>
                    <a:pt x="217" y="117"/>
                  </a:cubicBezTo>
                  <a:cubicBezTo>
                    <a:pt x="237" y="117"/>
                    <a:pt x="237" y="117"/>
                    <a:pt x="237" y="117"/>
                  </a:cubicBezTo>
                  <a:cubicBezTo>
                    <a:pt x="253" y="140"/>
                    <a:pt x="253" y="140"/>
                    <a:pt x="253" y="140"/>
                  </a:cubicBezTo>
                  <a:cubicBezTo>
                    <a:pt x="196" y="172"/>
                    <a:pt x="196" y="172"/>
                    <a:pt x="196" y="172"/>
                  </a:cubicBezTo>
                  <a:cubicBezTo>
                    <a:pt x="180" y="195"/>
                    <a:pt x="180" y="195"/>
                    <a:pt x="180" y="195"/>
                  </a:cubicBezTo>
                  <a:cubicBezTo>
                    <a:pt x="210" y="240"/>
                    <a:pt x="210" y="240"/>
                    <a:pt x="210" y="240"/>
                  </a:cubicBezTo>
                  <a:cubicBezTo>
                    <a:pt x="237" y="245"/>
                    <a:pt x="237" y="245"/>
                    <a:pt x="237" y="245"/>
                  </a:cubicBezTo>
                  <a:cubicBezTo>
                    <a:pt x="248" y="273"/>
                    <a:pt x="248" y="273"/>
                    <a:pt x="248" y="273"/>
                  </a:cubicBezTo>
                  <a:cubicBezTo>
                    <a:pt x="257" y="263"/>
                    <a:pt x="257" y="263"/>
                    <a:pt x="257" y="263"/>
                  </a:cubicBezTo>
                  <a:cubicBezTo>
                    <a:pt x="264" y="250"/>
                    <a:pt x="264" y="250"/>
                    <a:pt x="264" y="250"/>
                  </a:cubicBezTo>
                  <a:cubicBezTo>
                    <a:pt x="279" y="242"/>
                    <a:pt x="279" y="242"/>
                    <a:pt x="279" y="242"/>
                  </a:cubicBezTo>
                  <a:cubicBezTo>
                    <a:pt x="269" y="218"/>
                    <a:pt x="269" y="218"/>
                    <a:pt x="269" y="218"/>
                  </a:cubicBezTo>
                  <a:cubicBezTo>
                    <a:pt x="267" y="195"/>
                    <a:pt x="267" y="195"/>
                    <a:pt x="267" y="195"/>
                  </a:cubicBezTo>
                  <a:cubicBezTo>
                    <a:pt x="313" y="203"/>
                    <a:pt x="313" y="203"/>
                    <a:pt x="313" y="203"/>
                  </a:cubicBezTo>
                  <a:cubicBezTo>
                    <a:pt x="329" y="228"/>
                    <a:pt x="329" y="228"/>
                    <a:pt x="329" y="228"/>
                  </a:cubicBezTo>
                  <a:cubicBezTo>
                    <a:pt x="354" y="219"/>
                    <a:pt x="354" y="219"/>
                    <a:pt x="354" y="219"/>
                  </a:cubicBezTo>
                  <a:cubicBezTo>
                    <a:pt x="363" y="249"/>
                    <a:pt x="363" y="249"/>
                    <a:pt x="363" y="249"/>
                  </a:cubicBezTo>
                  <a:cubicBezTo>
                    <a:pt x="381" y="249"/>
                    <a:pt x="381" y="249"/>
                    <a:pt x="381" y="249"/>
                  </a:cubicBezTo>
                  <a:cubicBezTo>
                    <a:pt x="384" y="276"/>
                    <a:pt x="384" y="276"/>
                    <a:pt x="384" y="276"/>
                  </a:cubicBezTo>
                  <a:cubicBezTo>
                    <a:pt x="402" y="276"/>
                    <a:pt x="402" y="276"/>
                    <a:pt x="402" y="276"/>
                  </a:cubicBezTo>
                  <a:cubicBezTo>
                    <a:pt x="398" y="314"/>
                    <a:pt x="398" y="314"/>
                    <a:pt x="398" y="314"/>
                  </a:cubicBezTo>
                  <a:cubicBezTo>
                    <a:pt x="365" y="305"/>
                    <a:pt x="365" y="305"/>
                    <a:pt x="365" y="305"/>
                  </a:cubicBezTo>
                  <a:cubicBezTo>
                    <a:pt x="352" y="288"/>
                    <a:pt x="352" y="288"/>
                    <a:pt x="352" y="288"/>
                  </a:cubicBezTo>
                  <a:cubicBezTo>
                    <a:pt x="327" y="309"/>
                    <a:pt x="327" y="309"/>
                    <a:pt x="327" y="309"/>
                  </a:cubicBezTo>
                  <a:cubicBezTo>
                    <a:pt x="342" y="309"/>
                    <a:pt x="342" y="309"/>
                    <a:pt x="342" y="309"/>
                  </a:cubicBezTo>
                  <a:cubicBezTo>
                    <a:pt x="358" y="334"/>
                    <a:pt x="358" y="334"/>
                    <a:pt x="358" y="334"/>
                  </a:cubicBezTo>
                  <a:cubicBezTo>
                    <a:pt x="342" y="334"/>
                    <a:pt x="342" y="334"/>
                    <a:pt x="342" y="334"/>
                  </a:cubicBezTo>
                  <a:cubicBezTo>
                    <a:pt x="323" y="334"/>
                    <a:pt x="323" y="334"/>
                    <a:pt x="323" y="334"/>
                  </a:cubicBezTo>
                  <a:cubicBezTo>
                    <a:pt x="304" y="361"/>
                    <a:pt x="304" y="361"/>
                    <a:pt x="304" y="361"/>
                  </a:cubicBezTo>
                  <a:cubicBezTo>
                    <a:pt x="265" y="372"/>
                    <a:pt x="265" y="372"/>
                    <a:pt x="265" y="372"/>
                  </a:cubicBezTo>
                  <a:cubicBezTo>
                    <a:pt x="262" y="399"/>
                    <a:pt x="262" y="399"/>
                    <a:pt x="262" y="399"/>
                  </a:cubicBezTo>
                  <a:cubicBezTo>
                    <a:pt x="238" y="422"/>
                    <a:pt x="238" y="422"/>
                    <a:pt x="238" y="422"/>
                  </a:cubicBezTo>
                  <a:cubicBezTo>
                    <a:pt x="240" y="449"/>
                    <a:pt x="240" y="449"/>
                    <a:pt x="240" y="449"/>
                  </a:cubicBezTo>
                  <a:cubicBezTo>
                    <a:pt x="231" y="453"/>
                    <a:pt x="231" y="453"/>
                    <a:pt x="231" y="453"/>
                  </a:cubicBezTo>
                  <a:cubicBezTo>
                    <a:pt x="206" y="422"/>
                    <a:pt x="206" y="422"/>
                    <a:pt x="206" y="422"/>
                  </a:cubicBezTo>
                  <a:cubicBezTo>
                    <a:pt x="184" y="428"/>
                    <a:pt x="184" y="428"/>
                    <a:pt x="184" y="428"/>
                  </a:cubicBezTo>
                  <a:cubicBezTo>
                    <a:pt x="161" y="428"/>
                    <a:pt x="161" y="428"/>
                    <a:pt x="161" y="428"/>
                  </a:cubicBezTo>
                  <a:cubicBezTo>
                    <a:pt x="138" y="442"/>
                    <a:pt x="138" y="442"/>
                    <a:pt x="138" y="442"/>
                  </a:cubicBezTo>
                  <a:cubicBezTo>
                    <a:pt x="141" y="478"/>
                    <a:pt x="141" y="478"/>
                    <a:pt x="141" y="478"/>
                  </a:cubicBezTo>
                  <a:cubicBezTo>
                    <a:pt x="165" y="486"/>
                    <a:pt x="165" y="486"/>
                    <a:pt x="165" y="486"/>
                  </a:cubicBezTo>
                  <a:cubicBezTo>
                    <a:pt x="181" y="478"/>
                    <a:pt x="181" y="478"/>
                    <a:pt x="181" y="478"/>
                  </a:cubicBezTo>
                  <a:cubicBezTo>
                    <a:pt x="200" y="512"/>
                    <a:pt x="200" y="512"/>
                    <a:pt x="200" y="512"/>
                  </a:cubicBezTo>
                  <a:cubicBezTo>
                    <a:pt x="234" y="544"/>
                    <a:pt x="234" y="544"/>
                    <a:pt x="234" y="544"/>
                  </a:cubicBezTo>
                  <a:cubicBezTo>
                    <a:pt x="335" y="549"/>
                    <a:pt x="335" y="549"/>
                    <a:pt x="335" y="549"/>
                  </a:cubicBezTo>
                  <a:cubicBezTo>
                    <a:pt x="369" y="584"/>
                    <a:pt x="369" y="584"/>
                    <a:pt x="369" y="584"/>
                  </a:cubicBezTo>
                  <a:cubicBezTo>
                    <a:pt x="394" y="607"/>
                    <a:pt x="394" y="607"/>
                    <a:pt x="394" y="607"/>
                  </a:cubicBezTo>
                  <a:cubicBezTo>
                    <a:pt x="398" y="632"/>
                    <a:pt x="398" y="632"/>
                    <a:pt x="398" y="632"/>
                  </a:cubicBezTo>
                  <a:cubicBezTo>
                    <a:pt x="436" y="633"/>
                    <a:pt x="436" y="633"/>
                    <a:pt x="436" y="633"/>
                  </a:cubicBezTo>
                  <a:cubicBezTo>
                    <a:pt x="492" y="668"/>
                    <a:pt x="492" y="668"/>
                    <a:pt x="492" y="668"/>
                  </a:cubicBezTo>
                  <a:lnTo>
                    <a:pt x="440" y="765"/>
                  </a:lnTo>
                  <a:close/>
                  <a:moveTo>
                    <a:pt x="261" y="43"/>
                  </a:moveTo>
                  <a:cubicBezTo>
                    <a:pt x="264" y="63"/>
                    <a:pt x="264" y="63"/>
                    <a:pt x="264" y="63"/>
                  </a:cubicBezTo>
                  <a:cubicBezTo>
                    <a:pt x="249" y="77"/>
                    <a:pt x="249" y="77"/>
                    <a:pt x="249" y="77"/>
                  </a:cubicBezTo>
                  <a:cubicBezTo>
                    <a:pt x="242" y="93"/>
                    <a:pt x="242" y="93"/>
                    <a:pt x="242" y="93"/>
                  </a:cubicBezTo>
                  <a:cubicBezTo>
                    <a:pt x="255" y="93"/>
                    <a:pt x="255" y="93"/>
                    <a:pt x="255" y="93"/>
                  </a:cubicBezTo>
                  <a:cubicBezTo>
                    <a:pt x="260" y="97"/>
                    <a:pt x="260" y="97"/>
                    <a:pt x="260" y="97"/>
                  </a:cubicBezTo>
                  <a:cubicBezTo>
                    <a:pt x="244" y="106"/>
                    <a:pt x="244" y="106"/>
                    <a:pt x="244" y="106"/>
                  </a:cubicBezTo>
                  <a:cubicBezTo>
                    <a:pt x="208" y="106"/>
                    <a:pt x="208" y="106"/>
                    <a:pt x="208" y="106"/>
                  </a:cubicBezTo>
                  <a:cubicBezTo>
                    <a:pt x="204" y="81"/>
                    <a:pt x="204" y="81"/>
                    <a:pt x="204" y="81"/>
                  </a:cubicBezTo>
                  <a:cubicBezTo>
                    <a:pt x="204" y="81"/>
                    <a:pt x="202" y="79"/>
                    <a:pt x="200" y="75"/>
                  </a:cubicBezTo>
                  <a:cubicBezTo>
                    <a:pt x="219" y="63"/>
                    <a:pt x="240" y="52"/>
                    <a:pt x="261" y="43"/>
                  </a:cubicBezTo>
                  <a:close/>
                  <a:moveTo>
                    <a:pt x="270" y="82"/>
                  </a:moveTo>
                  <a:cubicBezTo>
                    <a:pt x="276" y="77"/>
                    <a:pt x="276" y="77"/>
                    <a:pt x="276" y="77"/>
                  </a:cubicBezTo>
                  <a:cubicBezTo>
                    <a:pt x="285" y="88"/>
                    <a:pt x="285" y="88"/>
                    <a:pt x="285" y="88"/>
                  </a:cubicBezTo>
                  <a:cubicBezTo>
                    <a:pt x="285" y="100"/>
                    <a:pt x="285" y="100"/>
                    <a:pt x="285" y="100"/>
                  </a:cubicBezTo>
                  <a:cubicBezTo>
                    <a:pt x="278" y="100"/>
                    <a:pt x="278" y="100"/>
                    <a:pt x="278" y="100"/>
                  </a:cubicBezTo>
                  <a:cubicBezTo>
                    <a:pt x="270" y="92"/>
                    <a:pt x="270" y="92"/>
                    <a:pt x="270" y="92"/>
                  </a:cubicBezTo>
                  <a:lnTo>
                    <a:pt x="270" y="82"/>
                  </a:lnTo>
                  <a:close/>
                  <a:moveTo>
                    <a:pt x="313" y="101"/>
                  </a:moveTo>
                  <a:cubicBezTo>
                    <a:pt x="333" y="113"/>
                    <a:pt x="333" y="113"/>
                    <a:pt x="333" y="113"/>
                  </a:cubicBezTo>
                  <a:cubicBezTo>
                    <a:pt x="336" y="124"/>
                    <a:pt x="336" y="124"/>
                    <a:pt x="336" y="124"/>
                  </a:cubicBezTo>
                  <a:cubicBezTo>
                    <a:pt x="349" y="142"/>
                    <a:pt x="349" y="142"/>
                    <a:pt x="349" y="142"/>
                  </a:cubicBezTo>
                  <a:cubicBezTo>
                    <a:pt x="375" y="161"/>
                    <a:pt x="375" y="161"/>
                    <a:pt x="375" y="161"/>
                  </a:cubicBezTo>
                  <a:cubicBezTo>
                    <a:pt x="366" y="169"/>
                    <a:pt x="366" y="169"/>
                    <a:pt x="366" y="169"/>
                  </a:cubicBezTo>
                  <a:cubicBezTo>
                    <a:pt x="353" y="161"/>
                    <a:pt x="353" y="161"/>
                    <a:pt x="353" y="161"/>
                  </a:cubicBezTo>
                  <a:cubicBezTo>
                    <a:pt x="344" y="173"/>
                    <a:pt x="344" y="173"/>
                    <a:pt x="344" y="173"/>
                  </a:cubicBezTo>
                  <a:cubicBezTo>
                    <a:pt x="357" y="190"/>
                    <a:pt x="357" y="190"/>
                    <a:pt x="357" y="190"/>
                  </a:cubicBezTo>
                  <a:cubicBezTo>
                    <a:pt x="340" y="193"/>
                    <a:pt x="340" y="193"/>
                    <a:pt x="340" y="193"/>
                  </a:cubicBezTo>
                  <a:cubicBezTo>
                    <a:pt x="336" y="206"/>
                    <a:pt x="336" y="206"/>
                    <a:pt x="336" y="206"/>
                  </a:cubicBezTo>
                  <a:cubicBezTo>
                    <a:pt x="326" y="206"/>
                    <a:pt x="326" y="206"/>
                    <a:pt x="326" y="206"/>
                  </a:cubicBezTo>
                  <a:cubicBezTo>
                    <a:pt x="298" y="173"/>
                    <a:pt x="298" y="173"/>
                    <a:pt x="298" y="173"/>
                  </a:cubicBezTo>
                  <a:cubicBezTo>
                    <a:pt x="278" y="172"/>
                    <a:pt x="278" y="172"/>
                    <a:pt x="278" y="172"/>
                  </a:cubicBezTo>
                  <a:cubicBezTo>
                    <a:pt x="278" y="158"/>
                    <a:pt x="278" y="158"/>
                    <a:pt x="278" y="158"/>
                  </a:cubicBezTo>
                  <a:cubicBezTo>
                    <a:pt x="294" y="154"/>
                    <a:pt x="294" y="154"/>
                    <a:pt x="294" y="154"/>
                  </a:cubicBezTo>
                  <a:cubicBezTo>
                    <a:pt x="290" y="137"/>
                    <a:pt x="290" y="137"/>
                    <a:pt x="290" y="137"/>
                  </a:cubicBezTo>
                  <a:cubicBezTo>
                    <a:pt x="294" y="131"/>
                    <a:pt x="294" y="131"/>
                    <a:pt x="294" y="131"/>
                  </a:cubicBezTo>
                  <a:cubicBezTo>
                    <a:pt x="282" y="122"/>
                    <a:pt x="282" y="122"/>
                    <a:pt x="282" y="122"/>
                  </a:cubicBezTo>
                  <a:cubicBezTo>
                    <a:pt x="290" y="110"/>
                    <a:pt x="290" y="110"/>
                    <a:pt x="290" y="110"/>
                  </a:cubicBezTo>
                  <a:lnTo>
                    <a:pt x="313" y="101"/>
                  </a:lnTo>
                  <a:close/>
                  <a:moveTo>
                    <a:pt x="707" y="253"/>
                  </a:moveTo>
                  <a:cubicBezTo>
                    <a:pt x="719" y="253"/>
                    <a:pt x="719" y="253"/>
                    <a:pt x="719" y="253"/>
                  </a:cubicBezTo>
                  <a:cubicBezTo>
                    <a:pt x="733" y="279"/>
                    <a:pt x="733" y="279"/>
                    <a:pt x="733" y="279"/>
                  </a:cubicBezTo>
                  <a:cubicBezTo>
                    <a:pt x="750" y="295"/>
                    <a:pt x="750" y="295"/>
                    <a:pt x="750" y="295"/>
                  </a:cubicBezTo>
                  <a:cubicBezTo>
                    <a:pt x="745" y="309"/>
                    <a:pt x="745" y="309"/>
                    <a:pt x="745" y="309"/>
                  </a:cubicBezTo>
                  <a:cubicBezTo>
                    <a:pt x="728" y="320"/>
                    <a:pt x="728" y="320"/>
                    <a:pt x="728" y="320"/>
                  </a:cubicBezTo>
                  <a:cubicBezTo>
                    <a:pt x="715" y="317"/>
                    <a:pt x="715" y="317"/>
                    <a:pt x="715" y="317"/>
                  </a:cubicBezTo>
                  <a:cubicBezTo>
                    <a:pt x="715" y="287"/>
                    <a:pt x="715" y="287"/>
                    <a:pt x="715" y="287"/>
                  </a:cubicBezTo>
                  <a:cubicBezTo>
                    <a:pt x="703" y="278"/>
                    <a:pt x="703" y="278"/>
                    <a:pt x="703" y="278"/>
                  </a:cubicBezTo>
                  <a:lnTo>
                    <a:pt x="707" y="253"/>
                  </a:lnTo>
                  <a:close/>
                  <a:moveTo>
                    <a:pt x="783" y="216"/>
                  </a:moveTo>
                  <a:cubicBezTo>
                    <a:pt x="805" y="211"/>
                    <a:pt x="805" y="211"/>
                    <a:pt x="805" y="211"/>
                  </a:cubicBezTo>
                  <a:cubicBezTo>
                    <a:pt x="832" y="190"/>
                    <a:pt x="832" y="190"/>
                    <a:pt x="832" y="190"/>
                  </a:cubicBezTo>
                  <a:cubicBezTo>
                    <a:pt x="841" y="203"/>
                    <a:pt x="850" y="217"/>
                    <a:pt x="859" y="231"/>
                  </a:cubicBezTo>
                  <a:cubicBezTo>
                    <a:pt x="858" y="232"/>
                    <a:pt x="858" y="232"/>
                    <a:pt x="858" y="232"/>
                  </a:cubicBezTo>
                  <a:cubicBezTo>
                    <a:pt x="850" y="248"/>
                    <a:pt x="850" y="248"/>
                    <a:pt x="850" y="248"/>
                  </a:cubicBezTo>
                  <a:cubicBezTo>
                    <a:pt x="853" y="262"/>
                    <a:pt x="853" y="262"/>
                    <a:pt x="853" y="262"/>
                  </a:cubicBezTo>
                  <a:cubicBezTo>
                    <a:pt x="838" y="268"/>
                    <a:pt x="838" y="268"/>
                    <a:pt x="838" y="268"/>
                  </a:cubicBezTo>
                  <a:cubicBezTo>
                    <a:pt x="832" y="282"/>
                    <a:pt x="832" y="282"/>
                    <a:pt x="832" y="282"/>
                  </a:cubicBezTo>
                  <a:cubicBezTo>
                    <a:pt x="819" y="280"/>
                    <a:pt x="819" y="280"/>
                    <a:pt x="819" y="280"/>
                  </a:cubicBezTo>
                  <a:cubicBezTo>
                    <a:pt x="809" y="258"/>
                    <a:pt x="809" y="258"/>
                    <a:pt x="809" y="258"/>
                  </a:cubicBezTo>
                  <a:cubicBezTo>
                    <a:pt x="794" y="255"/>
                    <a:pt x="794" y="255"/>
                    <a:pt x="794" y="255"/>
                  </a:cubicBezTo>
                  <a:cubicBezTo>
                    <a:pt x="779" y="253"/>
                    <a:pt x="779" y="253"/>
                    <a:pt x="779" y="253"/>
                  </a:cubicBezTo>
                  <a:lnTo>
                    <a:pt x="783" y="216"/>
                  </a:lnTo>
                  <a:close/>
                </a:path>
              </a:pathLst>
            </a:custGeom>
            <a:solidFill>
              <a:srgbClr val="FFFFFF"/>
            </a:solidFill>
            <a:ln w="6350">
              <a:solidFill>
                <a:schemeClr val="accent2"/>
              </a:solidFill>
              <a:round/>
              <a:headEnd/>
              <a:tailEnd/>
            </a:ln>
          </p:spPr>
          <p:txBody>
            <a:bodyPr vert="horz" wrap="square" lIns="91440" tIns="45720" rIns="91440" bIns="45720" numCol="1" anchor="t" anchorCtr="0" compatLnSpc="1">
              <a:prstTxWarp prst="textNoShape">
                <a:avLst/>
              </a:prstTxWarp>
            </a:bodyPr>
            <a:lstStyle/>
            <a:p>
              <a:endParaRPr lang="de-DE"/>
            </a:p>
          </p:txBody>
        </p:sp>
        <p:sp>
          <p:nvSpPr>
            <p:cNvPr id="20" name="Ellipse 60"/>
            <p:cNvSpPr/>
            <p:nvPr/>
          </p:nvSpPr>
          <p:spPr bwMode="gray">
            <a:xfrm>
              <a:off x="1468054" y="2065339"/>
              <a:ext cx="1111633" cy="1111633"/>
            </a:xfrm>
            <a:prstGeom prst="ellipse">
              <a:avLst/>
            </a:prstGeom>
            <a:no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spcBef>
                  <a:spcPts val="1100"/>
                </a:spcBef>
                <a:buClr>
                  <a:schemeClr val="tx2"/>
                </a:buClr>
                <a:buSzPct val="70000"/>
              </a:pPr>
              <a:endParaRPr lang="de-DE" sz="1600" dirty="0" err="1">
                <a:solidFill>
                  <a:schemeClr val="bg1"/>
                </a:solidFill>
                <a:latin typeface="Arial" pitchFamily="34" charset="0"/>
                <a:cs typeface="Arial" pitchFamily="34" charset="0"/>
              </a:endParaRPr>
            </a:p>
          </p:txBody>
        </p:sp>
      </p:grpSp>
      <p:grpSp>
        <p:nvGrpSpPr>
          <p:cNvPr id="21" name="Group 20"/>
          <p:cNvGrpSpPr/>
          <p:nvPr/>
        </p:nvGrpSpPr>
        <p:grpSpPr>
          <a:xfrm>
            <a:off x="7795574" y="4058008"/>
            <a:ext cx="1080091" cy="1157521"/>
            <a:chOff x="3208338" y="2516188"/>
            <a:chExt cx="2722563" cy="2782887"/>
          </a:xfrm>
        </p:grpSpPr>
        <p:sp>
          <p:nvSpPr>
            <p:cNvPr id="22" name="Freeform 7"/>
            <p:cNvSpPr>
              <a:spLocks/>
            </p:cNvSpPr>
            <p:nvPr/>
          </p:nvSpPr>
          <p:spPr bwMode="auto">
            <a:xfrm>
              <a:off x="4933952" y="3254373"/>
              <a:ext cx="996949" cy="2044702"/>
            </a:xfrm>
            <a:custGeom>
              <a:avLst/>
              <a:gdLst>
                <a:gd name="T0" fmla="*/ 113 w 628"/>
                <a:gd name="T1" fmla="*/ 0 h 1288"/>
                <a:gd name="T2" fmla="*/ 0 w 628"/>
                <a:gd name="T3" fmla="*/ 114 h 1288"/>
                <a:gd name="T4" fmla="*/ 26 w 628"/>
                <a:gd name="T5" fmla="*/ 560 h 1288"/>
                <a:gd name="T6" fmla="*/ 146 w 628"/>
                <a:gd name="T7" fmla="*/ 681 h 1288"/>
                <a:gd name="T8" fmla="*/ 146 w 628"/>
                <a:gd name="T9" fmla="*/ 1238 h 1288"/>
                <a:gd name="T10" fmla="*/ 196 w 628"/>
                <a:gd name="T11" fmla="*/ 1288 h 1288"/>
                <a:gd name="T12" fmla="*/ 432 w 628"/>
                <a:gd name="T13" fmla="*/ 1288 h 1288"/>
                <a:gd name="T14" fmla="*/ 482 w 628"/>
                <a:gd name="T15" fmla="*/ 1238 h 1288"/>
                <a:gd name="T16" fmla="*/ 482 w 628"/>
                <a:gd name="T17" fmla="*/ 681 h 1288"/>
                <a:gd name="T18" fmla="*/ 602 w 628"/>
                <a:gd name="T19" fmla="*/ 560 h 1288"/>
                <a:gd name="T20" fmla="*/ 628 w 628"/>
                <a:gd name="T21" fmla="*/ 114 h 1288"/>
                <a:gd name="T22" fmla="*/ 515 w 628"/>
                <a:gd name="T23" fmla="*/ 0 h 1288"/>
                <a:gd name="T24" fmla="*/ 113 w 628"/>
                <a:gd name="T25" fmla="*/ 0 h 1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28" h="1288">
                  <a:moveTo>
                    <a:pt x="113" y="0"/>
                  </a:moveTo>
                  <a:lnTo>
                    <a:pt x="0" y="114"/>
                  </a:lnTo>
                  <a:lnTo>
                    <a:pt x="26" y="560"/>
                  </a:lnTo>
                  <a:lnTo>
                    <a:pt x="146" y="681"/>
                  </a:lnTo>
                  <a:lnTo>
                    <a:pt x="146" y="1238"/>
                  </a:lnTo>
                  <a:lnTo>
                    <a:pt x="196" y="1288"/>
                  </a:lnTo>
                  <a:lnTo>
                    <a:pt x="432" y="1288"/>
                  </a:lnTo>
                  <a:lnTo>
                    <a:pt x="482" y="1238"/>
                  </a:lnTo>
                  <a:lnTo>
                    <a:pt x="482" y="681"/>
                  </a:lnTo>
                  <a:lnTo>
                    <a:pt x="602" y="560"/>
                  </a:lnTo>
                  <a:lnTo>
                    <a:pt x="628" y="114"/>
                  </a:lnTo>
                  <a:lnTo>
                    <a:pt x="515" y="0"/>
                  </a:lnTo>
                  <a:lnTo>
                    <a:pt x="113" y="0"/>
                  </a:lnTo>
                  <a:close/>
                </a:path>
              </a:pathLst>
            </a:custGeom>
            <a:solidFill>
              <a:srgbClr val="FFFFFF"/>
            </a:solidFill>
            <a:ln w="12700" cap="flat">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pPr defTabSz="1088959"/>
              <a:endParaRPr lang="de-DE" sz="2100">
                <a:solidFill>
                  <a:srgbClr val="000000"/>
                </a:solidFill>
              </a:endParaRPr>
            </a:p>
          </p:txBody>
        </p:sp>
        <p:sp>
          <p:nvSpPr>
            <p:cNvPr id="23" name="Oval 8"/>
            <p:cNvSpPr>
              <a:spLocks noChangeArrowheads="1"/>
            </p:cNvSpPr>
            <p:nvPr/>
          </p:nvSpPr>
          <p:spPr bwMode="auto">
            <a:xfrm>
              <a:off x="5118101" y="2516188"/>
              <a:ext cx="628650" cy="633413"/>
            </a:xfrm>
            <a:prstGeom prst="ellipse">
              <a:avLst/>
            </a:prstGeom>
            <a:solidFill>
              <a:srgbClr val="FFFFFF"/>
            </a:solidFill>
            <a:ln w="12700" cap="flat">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pPr defTabSz="1088959"/>
              <a:endParaRPr lang="de-DE" sz="2100">
                <a:solidFill>
                  <a:srgbClr val="000000"/>
                </a:solidFill>
              </a:endParaRPr>
            </a:p>
          </p:txBody>
        </p:sp>
        <p:sp>
          <p:nvSpPr>
            <p:cNvPr id="24" name="Freeform 9"/>
            <p:cNvSpPr>
              <a:spLocks/>
            </p:cNvSpPr>
            <p:nvPr/>
          </p:nvSpPr>
          <p:spPr bwMode="auto">
            <a:xfrm>
              <a:off x="5319713" y="3254375"/>
              <a:ext cx="225425" cy="687388"/>
            </a:xfrm>
            <a:custGeom>
              <a:avLst/>
              <a:gdLst>
                <a:gd name="T0" fmla="*/ 142 w 142"/>
                <a:gd name="T1" fmla="*/ 0 h 433"/>
                <a:gd name="T2" fmla="*/ 104 w 142"/>
                <a:gd name="T3" fmla="*/ 69 h 433"/>
                <a:gd name="T4" fmla="*/ 137 w 142"/>
                <a:gd name="T5" fmla="*/ 364 h 433"/>
                <a:gd name="T6" fmla="*/ 71 w 142"/>
                <a:gd name="T7" fmla="*/ 433 h 433"/>
                <a:gd name="T8" fmla="*/ 5 w 142"/>
                <a:gd name="T9" fmla="*/ 364 h 433"/>
                <a:gd name="T10" fmla="*/ 38 w 142"/>
                <a:gd name="T11" fmla="*/ 69 h 433"/>
                <a:gd name="T12" fmla="*/ 0 w 142"/>
                <a:gd name="T13" fmla="*/ 0 h 433"/>
              </a:gdLst>
              <a:ahLst/>
              <a:cxnLst>
                <a:cxn ang="0">
                  <a:pos x="T0" y="T1"/>
                </a:cxn>
                <a:cxn ang="0">
                  <a:pos x="T2" y="T3"/>
                </a:cxn>
                <a:cxn ang="0">
                  <a:pos x="T4" y="T5"/>
                </a:cxn>
                <a:cxn ang="0">
                  <a:pos x="T6" y="T7"/>
                </a:cxn>
                <a:cxn ang="0">
                  <a:pos x="T8" y="T9"/>
                </a:cxn>
                <a:cxn ang="0">
                  <a:pos x="T10" y="T11"/>
                </a:cxn>
                <a:cxn ang="0">
                  <a:pos x="T12" y="T13"/>
                </a:cxn>
              </a:cxnLst>
              <a:rect l="0" t="0" r="r" b="b"/>
              <a:pathLst>
                <a:path w="142" h="433">
                  <a:moveTo>
                    <a:pt x="142" y="0"/>
                  </a:moveTo>
                  <a:lnTo>
                    <a:pt x="104" y="69"/>
                  </a:lnTo>
                  <a:lnTo>
                    <a:pt x="137" y="364"/>
                  </a:lnTo>
                  <a:lnTo>
                    <a:pt x="71" y="433"/>
                  </a:lnTo>
                  <a:lnTo>
                    <a:pt x="5" y="364"/>
                  </a:lnTo>
                  <a:lnTo>
                    <a:pt x="38" y="69"/>
                  </a:lnTo>
                  <a:lnTo>
                    <a:pt x="0" y="0"/>
                  </a:lnTo>
                </a:path>
              </a:pathLst>
            </a:custGeom>
            <a:noFill/>
            <a:ln w="6350" cap="flat">
              <a:solidFill>
                <a:schemeClr val="accent1"/>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1088959"/>
              <a:endParaRPr lang="de-DE" sz="2100">
                <a:solidFill>
                  <a:srgbClr val="000000"/>
                </a:solidFill>
              </a:endParaRPr>
            </a:p>
          </p:txBody>
        </p:sp>
        <p:sp>
          <p:nvSpPr>
            <p:cNvPr id="25" name="Oval 10"/>
            <p:cNvSpPr>
              <a:spLocks noChangeArrowheads="1"/>
            </p:cNvSpPr>
            <p:nvPr/>
          </p:nvSpPr>
          <p:spPr bwMode="auto">
            <a:xfrm>
              <a:off x="4251326" y="2516188"/>
              <a:ext cx="633413" cy="633413"/>
            </a:xfrm>
            <a:prstGeom prst="ellipse">
              <a:avLst/>
            </a:prstGeom>
            <a:solidFill>
              <a:srgbClr val="FFFFFF"/>
            </a:solidFill>
            <a:ln w="12700" cap="flat">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pPr defTabSz="1088959"/>
              <a:endParaRPr lang="de-DE" sz="2100">
                <a:solidFill>
                  <a:srgbClr val="000000"/>
                </a:solidFill>
              </a:endParaRPr>
            </a:p>
          </p:txBody>
        </p:sp>
        <p:sp>
          <p:nvSpPr>
            <p:cNvPr id="26" name="Freeform 11"/>
            <p:cNvSpPr>
              <a:spLocks/>
            </p:cNvSpPr>
            <p:nvPr/>
          </p:nvSpPr>
          <p:spPr bwMode="auto">
            <a:xfrm>
              <a:off x="4037013" y="3254375"/>
              <a:ext cx="1065213" cy="2044700"/>
            </a:xfrm>
            <a:custGeom>
              <a:avLst/>
              <a:gdLst>
                <a:gd name="T0" fmla="*/ 532 w 671"/>
                <a:gd name="T1" fmla="*/ 548 h 1288"/>
                <a:gd name="T2" fmla="*/ 629 w 671"/>
                <a:gd name="T3" fmla="*/ 395 h 1288"/>
                <a:gd name="T4" fmla="*/ 501 w 671"/>
                <a:gd name="T5" fmla="*/ 0 h 1288"/>
                <a:gd name="T6" fmla="*/ 404 w 671"/>
                <a:gd name="T7" fmla="*/ 0 h 1288"/>
                <a:gd name="T8" fmla="*/ 336 w 671"/>
                <a:gd name="T9" fmla="*/ 128 h 1288"/>
                <a:gd name="T10" fmla="*/ 265 w 671"/>
                <a:gd name="T11" fmla="*/ 0 h 1288"/>
                <a:gd name="T12" fmla="*/ 168 w 671"/>
                <a:gd name="T13" fmla="*/ 0 h 1288"/>
                <a:gd name="T14" fmla="*/ 41 w 671"/>
                <a:gd name="T15" fmla="*/ 395 h 1288"/>
                <a:gd name="T16" fmla="*/ 137 w 671"/>
                <a:gd name="T17" fmla="*/ 548 h 1288"/>
                <a:gd name="T18" fmla="*/ 0 w 671"/>
                <a:gd name="T19" fmla="*/ 971 h 1288"/>
                <a:gd name="T20" fmla="*/ 182 w 671"/>
                <a:gd name="T21" fmla="*/ 971 h 1288"/>
                <a:gd name="T22" fmla="*/ 244 w 671"/>
                <a:gd name="T23" fmla="*/ 1288 h 1288"/>
                <a:gd name="T24" fmla="*/ 426 w 671"/>
                <a:gd name="T25" fmla="*/ 1288 h 1288"/>
                <a:gd name="T26" fmla="*/ 487 w 671"/>
                <a:gd name="T27" fmla="*/ 971 h 1288"/>
                <a:gd name="T28" fmla="*/ 671 w 671"/>
                <a:gd name="T29" fmla="*/ 971 h 1288"/>
                <a:gd name="T30" fmla="*/ 532 w 671"/>
                <a:gd name="T31" fmla="*/ 548 h 1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71" h="1288">
                  <a:moveTo>
                    <a:pt x="532" y="548"/>
                  </a:moveTo>
                  <a:lnTo>
                    <a:pt x="629" y="395"/>
                  </a:lnTo>
                  <a:lnTo>
                    <a:pt x="501" y="0"/>
                  </a:lnTo>
                  <a:lnTo>
                    <a:pt x="404" y="0"/>
                  </a:lnTo>
                  <a:lnTo>
                    <a:pt x="336" y="128"/>
                  </a:lnTo>
                  <a:lnTo>
                    <a:pt x="265" y="0"/>
                  </a:lnTo>
                  <a:lnTo>
                    <a:pt x="168" y="0"/>
                  </a:lnTo>
                  <a:lnTo>
                    <a:pt x="41" y="395"/>
                  </a:lnTo>
                  <a:lnTo>
                    <a:pt x="137" y="548"/>
                  </a:lnTo>
                  <a:lnTo>
                    <a:pt x="0" y="971"/>
                  </a:lnTo>
                  <a:lnTo>
                    <a:pt x="182" y="971"/>
                  </a:lnTo>
                  <a:lnTo>
                    <a:pt x="244" y="1288"/>
                  </a:lnTo>
                  <a:lnTo>
                    <a:pt x="426" y="1288"/>
                  </a:lnTo>
                  <a:lnTo>
                    <a:pt x="487" y="971"/>
                  </a:lnTo>
                  <a:lnTo>
                    <a:pt x="671" y="971"/>
                  </a:lnTo>
                  <a:lnTo>
                    <a:pt x="532" y="548"/>
                  </a:lnTo>
                  <a:close/>
                </a:path>
              </a:pathLst>
            </a:custGeom>
            <a:solidFill>
              <a:srgbClr val="FFFFFF"/>
            </a:solidFill>
            <a:ln w="12700" cap="flat">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pPr defTabSz="1088959"/>
              <a:endParaRPr lang="de-DE" sz="2100">
                <a:solidFill>
                  <a:srgbClr val="000000"/>
                </a:solidFill>
              </a:endParaRPr>
            </a:p>
          </p:txBody>
        </p:sp>
        <p:sp>
          <p:nvSpPr>
            <p:cNvPr id="27" name="Oval 12"/>
            <p:cNvSpPr>
              <a:spLocks noChangeArrowheads="1"/>
            </p:cNvSpPr>
            <p:nvPr/>
          </p:nvSpPr>
          <p:spPr bwMode="auto">
            <a:xfrm>
              <a:off x="3389313" y="2516188"/>
              <a:ext cx="633413" cy="633413"/>
            </a:xfrm>
            <a:prstGeom prst="ellipse">
              <a:avLst/>
            </a:prstGeom>
            <a:solidFill>
              <a:srgbClr val="FFFFFF"/>
            </a:solidFill>
            <a:ln w="12700" cap="flat">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pPr defTabSz="1088959"/>
              <a:endParaRPr lang="de-DE" sz="2100">
                <a:solidFill>
                  <a:srgbClr val="000000"/>
                </a:solidFill>
              </a:endParaRPr>
            </a:p>
          </p:txBody>
        </p:sp>
        <p:sp>
          <p:nvSpPr>
            <p:cNvPr id="28" name="Freeform 13"/>
            <p:cNvSpPr>
              <a:spLocks/>
            </p:cNvSpPr>
            <p:nvPr/>
          </p:nvSpPr>
          <p:spPr bwMode="auto">
            <a:xfrm>
              <a:off x="3208338" y="3254375"/>
              <a:ext cx="993775" cy="2044700"/>
            </a:xfrm>
            <a:custGeom>
              <a:avLst/>
              <a:gdLst>
                <a:gd name="T0" fmla="*/ 244 w 626"/>
                <a:gd name="T1" fmla="*/ 0 h 1288"/>
                <a:gd name="T2" fmla="*/ 111 w 626"/>
                <a:gd name="T3" fmla="*/ 0 h 1288"/>
                <a:gd name="T4" fmla="*/ 0 w 626"/>
                <a:gd name="T5" fmla="*/ 114 h 1288"/>
                <a:gd name="T6" fmla="*/ 24 w 626"/>
                <a:gd name="T7" fmla="*/ 560 h 1288"/>
                <a:gd name="T8" fmla="*/ 144 w 626"/>
                <a:gd name="T9" fmla="*/ 681 h 1288"/>
                <a:gd name="T10" fmla="*/ 144 w 626"/>
                <a:gd name="T11" fmla="*/ 1238 h 1288"/>
                <a:gd name="T12" fmla="*/ 194 w 626"/>
                <a:gd name="T13" fmla="*/ 1288 h 1288"/>
                <a:gd name="T14" fmla="*/ 430 w 626"/>
                <a:gd name="T15" fmla="*/ 1288 h 1288"/>
                <a:gd name="T16" fmla="*/ 482 w 626"/>
                <a:gd name="T17" fmla="*/ 1238 h 1288"/>
                <a:gd name="T18" fmla="*/ 482 w 626"/>
                <a:gd name="T19" fmla="*/ 681 h 1288"/>
                <a:gd name="T20" fmla="*/ 600 w 626"/>
                <a:gd name="T21" fmla="*/ 560 h 1288"/>
                <a:gd name="T22" fmla="*/ 626 w 626"/>
                <a:gd name="T23" fmla="*/ 114 h 1288"/>
                <a:gd name="T24" fmla="*/ 513 w 626"/>
                <a:gd name="T25" fmla="*/ 0 h 1288"/>
                <a:gd name="T26" fmla="*/ 383 w 626"/>
                <a:gd name="T27" fmla="*/ 0 h 1288"/>
                <a:gd name="T28" fmla="*/ 244 w 626"/>
                <a:gd name="T29" fmla="*/ 0 h 1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26" h="1288">
                  <a:moveTo>
                    <a:pt x="244" y="0"/>
                  </a:moveTo>
                  <a:lnTo>
                    <a:pt x="111" y="0"/>
                  </a:lnTo>
                  <a:lnTo>
                    <a:pt x="0" y="114"/>
                  </a:lnTo>
                  <a:lnTo>
                    <a:pt x="24" y="560"/>
                  </a:lnTo>
                  <a:lnTo>
                    <a:pt x="144" y="681"/>
                  </a:lnTo>
                  <a:lnTo>
                    <a:pt x="144" y="1238"/>
                  </a:lnTo>
                  <a:lnTo>
                    <a:pt x="194" y="1288"/>
                  </a:lnTo>
                  <a:lnTo>
                    <a:pt x="430" y="1288"/>
                  </a:lnTo>
                  <a:lnTo>
                    <a:pt x="482" y="1238"/>
                  </a:lnTo>
                  <a:lnTo>
                    <a:pt x="482" y="681"/>
                  </a:lnTo>
                  <a:lnTo>
                    <a:pt x="600" y="560"/>
                  </a:lnTo>
                  <a:lnTo>
                    <a:pt x="626" y="114"/>
                  </a:lnTo>
                  <a:lnTo>
                    <a:pt x="513" y="0"/>
                  </a:lnTo>
                  <a:lnTo>
                    <a:pt x="383" y="0"/>
                  </a:lnTo>
                  <a:lnTo>
                    <a:pt x="244" y="0"/>
                  </a:lnTo>
                  <a:close/>
                </a:path>
              </a:pathLst>
            </a:custGeom>
            <a:solidFill>
              <a:srgbClr val="FFFFFF"/>
            </a:solidFill>
            <a:ln w="12700" cap="flat">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pPr defTabSz="1088959"/>
              <a:endParaRPr lang="de-DE" sz="2100">
                <a:solidFill>
                  <a:srgbClr val="000000"/>
                </a:solidFill>
              </a:endParaRPr>
            </a:p>
          </p:txBody>
        </p:sp>
        <p:sp>
          <p:nvSpPr>
            <p:cNvPr id="29" name="Freeform 14"/>
            <p:cNvSpPr>
              <a:spLocks/>
            </p:cNvSpPr>
            <p:nvPr/>
          </p:nvSpPr>
          <p:spPr bwMode="auto">
            <a:xfrm>
              <a:off x="3595688" y="3254375"/>
              <a:ext cx="220663" cy="687388"/>
            </a:xfrm>
            <a:custGeom>
              <a:avLst/>
              <a:gdLst>
                <a:gd name="T0" fmla="*/ 139 w 139"/>
                <a:gd name="T1" fmla="*/ 0 h 433"/>
                <a:gd name="T2" fmla="*/ 101 w 139"/>
                <a:gd name="T3" fmla="*/ 69 h 433"/>
                <a:gd name="T4" fmla="*/ 137 w 139"/>
                <a:gd name="T5" fmla="*/ 364 h 433"/>
                <a:gd name="T6" fmla="*/ 68 w 139"/>
                <a:gd name="T7" fmla="*/ 433 h 433"/>
                <a:gd name="T8" fmla="*/ 2 w 139"/>
                <a:gd name="T9" fmla="*/ 364 h 433"/>
                <a:gd name="T10" fmla="*/ 37 w 139"/>
                <a:gd name="T11" fmla="*/ 69 h 433"/>
                <a:gd name="T12" fmla="*/ 0 w 139"/>
                <a:gd name="T13" fmla="*/ 0 h 433"/>
              </a:gdLst>
              <a:ahLst/>
              <a:cxnLst>
                <a:cxn ang="0">
                  <a:pos x="T0" y="T1"/>
                </a:cxn>
                <a:cxn ang="0">
                  <a:pos x="T2" y="T3"/>
                </a:cxn>
                <a:cxn ang="0">
                  <a:pos x="T4" y="T5"/>
                </a:cxn>
                <a:cxn ang="0">
                  <a:pos x="T6" y="T7"/>
                </a:cxn>
                <a:cxn ang="0">
                  <a:pos x="T8" y="T9"/>
                </a:cxn>
                <a:cxn ang="0">
                  <a:pos x="T10" y="T11"/>
                </a:cxn>
                <a:cxn ang="0">
                  <a:pos x="T12" y="T13"/>
                </a:cxn>
              </a:cxnLst>
              <a:rect l="0" t="0" r="r" b="b"/>
              <a:pathLst>
                <a:path w="139" h="433">
                  <a:moveTo>
                    <a:pt x="139" y="0"/>
                  </a:moveTo>
                  <a:lnTo>
                    <a:pt x="101" y="69"/>
                  </a:lnTo>
                  <a:lnTo>
                    <a:pt x="137" y="364"/>
                  </a:lnTo>
                  <a:lnTo>
                    <a:pt x="68" y="433"/>
                  </a:lnTo>
                  <a:lnTo>
                    <a:pt x="2" y="364"/>
                  </a:lnTo>
                  <a:lnTo>
                    <a:pt x="37" y="69"/>
                  </a:lnTo>
                  <a:lnTo>
                    <a:pt x="0" y="0"/>
                  </a:lnTo>
                </a:path>
              </a:pathLst>
            </a:custGeom>
            <a:noFill/>
            <a:ln w="6350" cap="flat">
              <a:solidFill>
                <a:schemeClr val="accent1"/>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1088959"/>
              <a:endParaRPr lang="de-DE" sz="2100">
                <a:solidFill>
                  <a:srgbClr val="000000"/>
                </a:solidFill>
              </a:endParaRPr>
            </a:p>
          </p:txBody>
        </p:sp>
        <p:sp>
          <p:nvSpPr>
            <p:cNvPr id="30" name="Line 15"/>
            <p:cNvSpPr>
              <a:spLocks noChangeShapeType="1"/>
            </p:cNvSpPr>
            <p:nvPr/>
          </p:nvSpPr>
          <p:spPr bwMode="auto">
            <a:xfrm>
              <a:off x="4325938" y="4781550"/>
              <a:ext cx="484188" cy="0"/>
            </a:xfrm>
            <a:prstGeom prst="line">
              <a:avLst/>
            </a:prstGeom>
            <a:noFill/>
            <a:ln w="12700" cap="flat">
              <a:solidFill>
                <a:schemeClr val="accent1"/>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1088959"/>
              <a:endParaRPr lang="de-DE" sz="2100">
                <a:solidFill>
                  <a:srgbClr val="000000"/>
                </a:solidFill>
              </a:endParaRPr>
            </a:p>
          </p:txBody>
        </p:sp>
      </p:grpSp>
      <p:pic>
        <p:nvPicPr>
          <p:cNvPr id="32" name="Picture 31">
            <a:extLst>
              <a:ext uri="{FF2B5EF4-FFF2-40B4-BE49-F238E27FC236}">
                <a16:creationId xmlns="" xmlns:a16="http://schemas.microsoft.com/office/drawing/2014/main" id="{F0D1F029-A273-4174-9CB4-10E9DDD3E5AC}"/>
              </a:ext>
            </a:extLst>
          </p:cNvPr>
          <p:cNvPicPr>
            <a:picLocks noChangeAspect="1"/>
          </p:cNvPicPr>
          <p:nvPr/>
        </p:nvPicPr>
        <p:blipFill rotWithShape="1">
          <a:blip r:embed="rId11" cstate="print">
            <a:extLst>
              <a:ext uri="{28A0092B-C50C-407E-A947-70E740481C1C}">
                <a14:useLocalDpi xmlns:a14="http://schemas.microsoft.com/office/drawing/2010/main"/>
              </a:ext>
            </a:extLst>
          </a:blip>
          <a:srcRect/>
          <a:stretch/>
        </p:blipFill>
        <p:spPr>
          <a:xfrm>
            <a:off x="417042" y="4170413"/>
            <a:ext cx="2842826" cy="1148882"/>
          </a:xfrm>
          <a:prstGeom prst="rect">
            <a:avLst/>
          </a:prstGeom>
        </p:spPr>
      </p:pic>
    </p:spTree>
    <p:extLst>
      <p:ext uri="{BB962C8B-B14F-4D97-AF65-F5344CB8AC3E}">
        <p14:creationId xmlns:p14="http://schemas.microsoft.com/office/powerpoint/2010/main" val="23484043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4"/>
          </p:nvPr>
        </p:nvSpPr>
        <p:spPr/>
        <p:txBody>
          <a:bodyPr/>
          <a:lstStyle/>
          <a:p>
            <a:fld id="{E3EF050F-B85E-4E30-B69F-9970B4AED387}" type="datetime4">
              <a:rPr lang="en-US" smtClean="0"/>
              <a:t>August 21, 2017</a:t>
            </a:fld>
            <a:endParaRPr lang="en-US" dirty="0"/>
          </a:p>
        </p:txBody>
      </p:sp>
      <p:sp>
        <p:nvSpPr>
          <p:cNvPr id="4" name="Footer Placeholder 3"/>
          <p:cNvSpPr>
            <a:spLocks noGrp="1"/>
          </p:cNvSpPr>
          <p:nvPr>
            <p:ph type="ftr" sz="quarter" idx="15"/>
          </p:nvPr>
        </p:nvSpPr>
        <p:spPr/>
        <p:txBody>
          <a:bodyPr/>
          <a:lstStyle/>
          <a:p>
            <a:endParaRPr lang="en-US" dirty="0"/>
          </a:p>
        </p:txBody>
      </p:sp>
      <p:sp>
        <p:nvSpPr>
          <p:cNvPr id="5" name="Slide Number Placeholder 4"/>
          <p:cNvSpPr>
            <a:spLocks noGrp="1"/>
          </p:cNvSpPr>
          <p:nvPr>
            <p:ph type="sldNum" sz="quarter" idx="16"/>
          </p:nvPr>
        </p:nvSpPr>
        <p:spPr/>
        <p:txBody>
          <a:bodyPr/>
          <a:lstStyle/>
          <a:p>
            <a:r>
              <a:rPr lang="en-US"/>
              <a:t>Slide </a:t>
            </a:r>
            <a:fld id="{619F89D8-7AE3-494A-97F3-03D680869632}" type="slidenum">
              <a:rPr lang="en-US" smtClean="0"/>
              <a:pPr/>
              <a:t>40</a:t>
            </a:fld>
            <a:endParaRPr lang="en-US" dirty="0"/>
          </a:p>
        </p:txBody>
      </p:sp>
      <p:sp>
        <p:nvSpPr>
          <p:cNvPr id="6" name="Rectangle 2"/>
          <p:cNvSpPr>
            <a:spLocks noChangeArrowheads="1"/>
          </p:cNvSpPr>
          <p:nvPr/>
        </p:nvSpPr>
        <p:spPr bwMode="auto">
          <a:xfrm>
            <a:off x="2597886" y="2357120"/>
            <a:ext cx="844296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05526" y="972820"/>
            <a:ext cx="8006874" cy="4870848"/>
          </a:xfrm>
          <a:prstGeom prst="rect">
            <a:avLst/>
          </a:prstGeom>
        </p:spPr>
      </p:pic>
    </p:spTree>
    <p:extLst>
      <p:ext uri="{BB962C8B-B14F-4D97-AF65-F5344CB8AC3E}">
        <p14:creationId xmlns:p14="http://schemas.microsoft.com/office/powerpoint/2010/main" val="8388890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1986548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7"/>
          </p:nvPr>
        </p:nvSpPr>
        <p:spPr/>
        <p:txBody>
          <a:bodyPr/>
          <a:lstStyle/>
          <a:p>
            <a:pPr marL="342900" indent="-342900">
              <a:buFont typeface="Arial" panose="020B0604020202020204" pitchFamily="34" charset="0"/>
              <a:buChar char="•"/>
            </a:pPr>
            <a:r>
              <a:rPr lang="en-US" dirty="0" smtClean="0">
                <a:solidFill>
                  <a:schemeClr val="accent5"/>
                </a:solidFill>
              </a:rPr>
              <a:t>ABB – </a:t>
            </a:r>
            <a:r>
              <a:rPr lang="en-US" dirty="0" err="1" smtClean="0">
                <a:solidFill>
                  <a:schemeClr val="accent5"/>
                </a:solidFill>
              </a:rPr>
              <a:t>Historia</a:t>
            </a:r>
            <a:endParaRPr lang="en-US" dirty="0" smtClean="0">
              <a:solidFill>
                <a:schemeClr val="accent5"/>
              </a:solidFill>
            </a:endParaRPr>
          </a:p>
          <a:p>
            <a:pPr marL="342900" indent="-342900">
              <a:buFont typeface="Arial" panose="020B0604020202020204" pitchFamily="34" charset="0"/>
              <a:buChar char="•"/>
            </a:pPr>
            <a:r>
              <a:rPr lang="en-US" dirty="0" smtClean="0"/>
              <a:t>ABB – </a:t>
            </a:r>
            <a:r>
              <a:rPr lang="en-US" dirty="0" err="1" smtClean="0"/>
              <a:t>Organización</a:t>
            </a:r>
            <a:endParaRPr lang="en-US" dirty="0" smtClean="0"/>
          </a:p>
          <a:p>
            <a:pPr marL="342900" indent="-342900">
              <a:buFont typeface="Arial" panose="020B0604020202020204" pitchFamily="34" charset="0"/>
              <a:buChar char="•"/>
            </a:pPr>
            <a:r>
              <a:rPr lang="en-US" dirty="0" err="1">
                <a:solidFill>
                  <a:schemeClr val="accent5"/>
                </a:solidFill>
              </a:rPr>
              <a:t>División</a:t>
            </a:r>
            <a:r>
              <a:rPr lang="en-US" dirty="0">
                <a:solidFill>
                  <a:schemeClr val="accent5"/>
                </a:solidFill>
              </a:rPr>
              <a:t> Electrification </a:t>
            </a:r>
            <a:r>
              <a:rPr lang="en-US" dirty="0" smtClean="0">
                <a:solidFill>
                  <a:schemeClr val="accent5"/>
                </a:solidFill>
              </a:rPr>
              <a:t>Products</a:t>
            </a:r>
          </a:p>
          <a:p>
            <a:pPr marL="342900" indent="-342900">
              <a:buFont typeface="Arial" panose="020B0604020202020204" pitchFamily="34" charset="0"/>
              <a:buChar char="•"/>
            </a:pPr>
            <a:r>
              <a:rPr lang="en-US" dirty="0" smtClean="0">
                <a:solidFill>
                  <a:schemeClr val="accent5"/>
                </a:solidFill>
              </a:rPr>
              <a:t>La </a:t>
            </a:r>
            <a:r>
              <a:rPr lang="en-US" dirty="0" err="1" smtClean="0">
                <a:solidFill>
                  <a:schemeClr val="accent5"/>
                </a:solidFill>
              </a:rPr>
              <a:t>Transformación</a:t>
            </a:r>
            <a:r>
              <a:rPr lang="en-US" dirty="0" smtClean="0">
                <a:solidFill>
                  <a:schemeClr val="accent5"/>
                </a:solidFill>
              </a:rPr>
              <a:t> Digital</a:t>
            </a:r>
          </a:p>
          <a:p>
            <a:pPr marL="342900" indent="-342900">
              <a:buFont typeface="Arial" panose="020B0604020202020204" pitchFamily="34" charset="0"/>
              <a:buChar char="•"/>
            </a:pPr>
            <a:r>
              <a:rPr lang="en-US" dirty="0">
                <a:solidFill>
                  <a:schemeClr val="accent5"/>
                </a:solidFill>
              </a:rPr>
              <a:t>ABB Ability</a:t>
            </a:r>
            <a:r>
              <a:rPr lang="en-US" dirty="0" smtClean="0">
                <a:solidFill>
                  <a:schemeClr val="accent5"/>
                </a:solidFill>
              </a:rPr>
              <a:t>™</a:t>
            </a:r>
          </a:p>
          <a:p>
            <a:pPr marL="594900" lvl="2" indent="-342900">
              <a:buFont typeface="Arial" panose="020B0604020202020204" pitchFamily="34" charset="0"/>
              <a:buChar char="•"/>
            </a:pPr>
            <a:r>
              <a:rPr lang="es-ES" dirty="0">
                <a:solidFill>
                  <a:schemeClr val="accent5"/>
                </a:solidFill>
              </a:rPr>
              <a:t>Cómo las soluciones ABB </a:t>
            </a:r>
            <a:r>
              <a:rPr lang="es-ES" dirty="0" err="1">
                <a:solidFill>
                  <a:schemeClr val="accent5"/>
                </a:solidFill>
              </a:rPr>
              <a:t>Ability</a:t>
            </a:r>
            <a:r>
              <a:rPr lang="es-ES" dirty="0">
                <a:solidFill>
                  <a:schemeClr val="accent5"/>
                </a:solidFill>
              </a:rPr>
              <a:t> ™ ofrecen valor</a:t>
            </a:r>
          </a:p>
          <a:p>
            <a:pPr marL="594900" lvl="2" indent="-342900">
              <a:buFont typeface="Arial" panose="020B0604020202020204" pitchFamily="34" charset="0"/>
              <a:buChar char="•"/>
            </a:pPr>
            <a:r>
              <a:rPr lang="en-US" dirty="0" smtClean="0">
                <a:solidFill>
                  <a:schemeClr val="accent5"/>
                </a:solidFill>
              </a:rPr>
              <a:t>ABB </a:t>
            </a:r>
            <a:r>
              <a:rPr lang="en-US" dirty="0">
                <a:solidFill>
                  <a:schemeClr val="accent5"/>
                </a:solidFill>
              </a:rPr>
              <a:t>Ability</a:t>
            </a:r>
            <a:r>
              <a:rPr lang="en-US" dirty="0" smtClean="0">
                <a:solidFill>
                  <a:schemeClr val="accent5"/>
                </a:solidFill>
              </a:rPr>
              <a:t>™ EDCS</a:t>
            </a:r>
          </a:p>
          <a:p>
            <a:pPr marL="594900" lvl="5" indent="-342900">
              <a:buFont typeface="Arial" panose="020B0604020202020204" pitchFamily="34" charset="0"/>
              <a:buChar char="•"/>
            </a:pPr>
            <a:endParaRPr lang="en-US" dirty="0" smtClean="0">
              <a:solidFill>
                <a:schemeClr val="tx1"/>
              </a:solidFill>
            </a:endParaRPr>
          </a:p>
        </p:txBody>
      </p:sp>
      <p:sp>
        <p:nvSpPr>
          <p:cNvPr id="3" name="Date Placeholder 2"/>
          <p:cNvSpPr>
            <a:spLocks noGrp="1"/>
          </p:cNvSpPr>
          <p:nvPr>
            <p:ph type="dt" sz="half" idx="14"/>
          </p:nvPr>
        </p:nvSpPr>
        <p:spPr/>
        <p:txBody>
          <a:bodyPr/>
          <a:lstStyle/>
          <a:p>
            <a:fld id="{E3EF050F-B85E-4E30-B69F-9970B4AED387}" type="datetime4">
              <a:rPr lang="en-US" smtClean="0"/>
              <a:t>August 21, 2017</a:t>
            </a:fld>
            <a:endParaRPr lang="en-US" dirty="0"/>
          </a:p>
        </p:txBody>
      </p:sp>
      <p:sp>
        <p:nvSpPr>
          <p:cNvPr id="4" name="Footer Placeholder 3"/>
          <p:cNvSpPr>
            <a:spLocks noGrp="1"/>
          </p:cNvSpPr>
          <p:nvPr>
            <p:ph type="ftr" sz="quarter" idx="15"/>
          </p:nvPr>
        </p:nvSpPr>
        <p:spPr/>
        <p:txBody>
          <a:bodyPr/>
          <a:lstStyle/>
          <a:p>
            <a:endParaRPr lang="en-US" dirty="0"/>
          </a:p>
        </p:txBody>
      </p:sp>
      <p:sp>
        <p:nvSpPr>
          <p:cNvPr id="5" name="Slide Number Placeholder 4"/>
          <p:cNvSpPr>
            <a:spLocks noGrp="1"/>
          </p:cNvSpPr>
          <p:nvPr>
            <p:ph type="sldNum" sz="quarter" idx="16"/>
          </p:nvPr>
        </p:nvSpPr>
        <p:spPr/>
        <p:txBody>
          <a:bodyPr/>
          <a:lstStyle/>
          <a:p>
            <a:r>
              <a:rPr lang="en-US"/>
              <a:t>Slide </a:t>
            </a:r>
            <a:fld id="{619F89D8-7AE3-494A-97F3-03D680869632}" type="slidenum">
              <a:rPr lang="en-US" smtClean="0"/>
              <a:pPr/>
              <a:t>5</a:t>
            </a:fld>
            <a:endParaRPr lang="en-US" dirty="0"/>
          </a:p>
        </p:txBody>
      </p:sp>
      <p:sp>
        <p:nvSpPr>
          <p:cNvPr id="6" name="Title 5"/>
          <p:cNvSpPr>
            <a:spLocks noGrp="1"/>
          </p:cNvSpPr>
          <p:nvPr>
            <p:ph type="title"/>
          </p:nvPr>
        </p:nvSpPr>
        <p:spPr/>
        <p:txBody>
          <a:bodyPr/>
          <a:lstStyle/>
          <a:p>
            <a:r>
              <a:rPr lang="en-US" dirty="0"/>
              <a:t>Agenda</a:t>
            </a:r>
          </a:p>
        </p:txBody>
      </p:sp>
    </p:spTree>
    <p:extLst>
      <p:ext uri="{BB962C8B-B14F-4D97-AF65-F5344CB8AC3E}">
        <p14:creationId xmlns:p14="http://schemas.microsoft.com/office/powerpoint/2010/main" val="2515599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3"/>
          </p:nvPr>
        </p:nvSpPr>
        <p:spPr/>
        <p:txBody>
          <a:bodyPr/>
          <a:lstStyle/>
          <a:p>
            <a:r>
              <a:rPr lang="en-US" dirty="0" err="1" smtClean="0"/>
              <a:t>Organización</a:t>
            </a:r>
            <a:endParaRPr lang="en-US" dirty="0"/>
          </a:p>
          <a:p>
            <a:endParaRPr lang="en-US" dirty="0"/>
          </a:p>
        </p:txBody>
      </p:sp>
      <p:sp>
        <p:nvSpPr>
          <p:cNvPr id="3" name="Title 2"/>
          <p:cNvSpPr>
            <a:spLocks noGrp="1"/>
          </p:cNvSpPr>
          <p:nvPr>
            <p:ph type="title"/>
          </p:nvPr>
        </p:nvSpPr>
        <p:spPr/>
        <p:txBody>
          <a:bodyPr/>
          <a:lstStyle/>
          <a:p>
            <a:r>
              <a:rPr lang="en-US" dirty="0" smtClean="0"/>
              <a:t>ABB</a:t>
            </a:r>
            <a:endParaRPr lang="en-US" dirty="0"/>
          </a:p>
        </p:txBody>
      </p:sp>
      <p:sp>
        <p:nvSpPr>
          <p:cNvPr id="4" name="Date Placeholder 3"/>
          <p:cNvSpPr>
            <a:spLocks noGrp="1"/>
          </p:cNvSpPr>
          <p:nvPr>
            <p:ph type="dt" sz="half" idx="14"/>
          </p:nvPr>
        </p:nvSpPr>
        <p:spPr/>
        <p:txBody>
          <a:bodyPr/>
          <a:lstStyle/>
          <a:p>
            <a:fld id="{604723B6-2C37-4C03-92C2-AA6C4A469955}" type="datetime4">
              <a:rPr lang="en-US" smtClean="0"/>
              <a:t>August 21, 2017</a:t>
            </a:fld>
            <a:endParaRPr lang="en-US" dirty="0"/>
          </a:p>
        </p:txBody>
      </p:sp>
      <p:sp>
        <p:nvSpPr>
          <p:cNvPr id="5" name="Footer Placeholder 4"/>
          <p:cNvSpPr>
            <a:spLocks noGrp="1"/>
          </p:cNvSpPr>
          <p:nvPr>
            <p:ph type="ftr" sz="quarter" idx="15"/>
          </p:nvPr>
        </p:nvSpPr>
        <p:spPr/>
        <p:txBody>
          <a:bodyPr/>
          <a:lstStyle/>
          <a:p>
            <a:endParaRPr lang="en-US" dirty="0"/>
          </a:p>
        </p:txBody>
      </p:sp>
      <p:sp>
        <p:nvSpPr>
          <p:cNvPr id="6" name="Slide Number Placeholder 5"/>
          <p:cNvSpPr>
            <a:spLocks noGrp="1"/>
          </p:cNvSpPr>
          <p:nvPr>
            <p:ph type="sldNum" sz="quarter" idx="16"/>
          </p:nvPr>
        </p:nvSpPr>
        <p:spPr/>
        <p:txBody>
          <a:bodyPr/>
          <a:lstStyle/>
          <a:p>
            <a:r>
              <a:rPr lang="en-US"/>
              <a:t>Slide </a:t>
            </a:r>
            <a:fld id="{619F89D8-7AE3-494A-97F3-03D680869632}" type="slidenum">
              <a:rPr lang="en-US" smtClean="0"/>
              <a:pPr/>
              <a:t>6</a:t>
            </a:fld>
            <a:endParaRPr lang="en-US" dirty="0"/>
          </a:p>
        </p:txBody>
      </p:sp>
      <p:sp>
        <p:nvSpPr>
          <p:cNvPr id="7" name="Text Placeholder 7"/>
          <p:cNvSpPr txBox="1">
            <a:spLocks/>
          </p:cNvSpPr>
          <p:nvPr/>
        </p:nvSpPr>
        <p:spPr bwMode="gray">
          <a:xfrm>
            <a:off x="4251637" y="1816571"/>
            <a:ext cx="3795083" cy="360000"/>
          </a:xfrm>
          <a:prstGeom prst="chevron">
            <a:avLst/>
          </a:prstGeom>
          <a:solidFill>
            <a:schemeClr val="accent4"/>
          </a:solidFill>
        </p:spPr>
        <p:txBody>
          <a:bodyPr vert="horz" lIns="72000" tIns="72000" rIns="72000" bIns="72000" rtlCol="0" anchor="ctr">
            <a:noAutofit/>
          </a:bodyPr>
          <a:lstStyle>
            <a:lvl1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1pPr>
            <a:lvl2pPr marL="0" indent="0" algn="l" defTabSz="914400" rtl="0" eaLnBrk="1" latinLnBrk="0" hangingPunct="1">
              <a:spcBef>
                <a:spcPct val="20000"/>
              </a:spcBef>
              <a:buFont typeface="ABBvoiceOffice" panose="020D0603020503020204" pitchFamily="34" charset="0"/>
              <a:buNone/>
              <a:defRPr sz="1600" b="1" kern="1200">
                <a:solidFill>
                  <a:schemeClr val="tx2"/>
                </a:solidFill>
                <a:latin typeface="+mn-lt"/>
                <a:ea typeface="+mn-ea"/>
                <a:cs typeface="+mn-cs"/>
              </a:defRPr>
            </a:lvl2pPr>
            <a:lvl3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3pPr>
            <a:lvl4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4pPr>
            <a:lvl5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5pPr>
            <a:lvl6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6pPr>
            <a:lvl7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7pPr>
            <a:lvl8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8pPr>
            <a:lvl9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9pPr>
          </a:lstStyle>
          <a:p>
            <a:pPr algn="ctr"/>
            <a:r>
              <a:rPr lang="en-US" b="0" dirty="0" smtClean="0">
                <a:solidFill>
                  <a:schemeClr val="bg1"/>
                </a:solidFill>
              </a:rPr>
              <a:t>2016</a:t>
            </a:r>
            <a:endParaRPr lang="en-US" b="0" dirty="0">
              <a:solidFill>
                <a:schemeClr val="bg1"/>
              </a:solidFill>
            </a:endParaRPr>
          </a:p>
        </p:txBody>
      </p:sp>
      <p:cxnSp>
        <p:nvCxnSpPr>
          <p:cNvPr id="8" name="Straight Connector 7"/>
          <p:cNvCxnSpPr/>
          <p:nvPr/>
        </p:nvCxnSpPr>
        <p:spPr bwMode="gray">
          <a:xfrm>
            <a:off x="4099216" y="2416251"/>
            <a:ext cx="0" cy="349560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0" name="Text Placeholder 5"/>
          <p:cNvSpPr txBox="1">
            <a:spLocks/>
          </p:cNvSpPr>
          <p:nvPr/>
        </p:nvSpPr>
        <p:spPr bwMode="gray">
          <a:xfrm>
            <a:off x="277493" y="2322723"/>
            <a:ext cx="3672793" cy="3589128"/>
          </a:xfrm>
          <a:prstGeom prst="rect">
            <a:avLst/>
          </a:prstGeom>
        </p:spPr>
        <p:txBody>
          <a:bodyPr lIns="72000" tIns="72000" rIns="72000" bIns="72000"/>
          <a:lstStyle>
            <a:lvl1pPr marL="0" indent="0" algn="l" defTabSz="914400" rtl="0" eaLnBrk="1" latinLnBrk="0" hangingPunct="1">
              <a:spcBef>
                <a:spcPct val="20000"/>
              </a:spcBef>
              <a:buFont typeface="Arial" panose="020B0604020202020204" pitchFamily="34" charset="0"/>
              <a:buNone/>
              <a:defRPr sz="1400" kern="1200">
                <a:solidFill>
                  <a:schemeClr val="tx1"/>
                </a:solidFill>
                <a:latin typeface="+mn-lt"/>
                <a:ea typeface="+mn-ea"/>
                <a:cs typeface="+mn-cs"/>
              </a:defRPr>
            </a:lvl1pPr>
            <a:lvl2pPr marL="180000" indent="-180000" algn="l" defTabSz="914400" rtl="0" eaLnBrk="1" latinLnBrk="0" hangingPunct="1">
              <a:spcBef>
                <a:spcPct val="20000"/>
              </a:spcBef>
              <a:buFont typeface="ABBvoiceOffice" panose="020D0603020503020204" pitchFamily="34" charset="0"/>
              <a:buChar char="–"/>
              <a:defRPr sz="1400" kern="1200">
                <a:solidFill>
                  <a:schemeClr val="tx1"/>
                </a:solidFill>
                <a:latin typeface="+mn-lt"/>
                <a:ea typeface="+mn-ea"/>
                <a:cs typeface="+mn-cs"/>
              </a:defRPr>
            </a:lvl2pPr>
            <a:lvl3pPr marL="360000" indent="-1800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3pPr>
            <a:lvl4pPr marL="360000" indent="-1800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4pPr>
            <a:lvl5pPr marL="360000" indent="-1800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5pPr>
            <a:lvl6pPr marL="360000" indent="-1800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6pPr>
            <a:lvl7pPr marL="360000" indent="-1800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7pPr>
            <a:lvl8pPr marL="360000" indent="-1800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8pPr>
            <a:lvl9pPr marL="360000" indent="-1800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9pPr>
          </a:lstStyle>
          <a:p>
            <a:pPr lvl="2">
              <a:spcBef>
                <a:spcPts val="600"/>
              </a:spcBef>
            </a:pPr>
            <a:r>
              <a:rPr lang="en-US" dirty="0" smtClean="0"/>
              <a:t>Power </a:t>
            </a:r>
            <a:r>
              <a:rPr lang="en-US" dirty="0"/>
              <a:t>Products, </a:t>
            </a:r>
          </a:p>
          <a:p>
            <a:pPr lvl="2">
              <a:spcBef>
                <a:spcPts val="600"/>
              </a:spcBef>
            </a:pPr>
            <a:r>
              <a:rPr lang="en-US" dirty="0" smtClean="0"/>
              <a:t>Power </a:t>
            </a:r>
            <a:r>
              <a:rPr lang="en-US" dirty="0"/>
              <a:t>Systems, </a:t>
            </a:r>
            <a:endParaRPr lang="en-US" dirty="0" smtClean="0"/>
          </a:p>
          <a:p>
            <a:pPr lvl="2">
              <a:spcBef>
                <a:spcPts val="600"/>
              </a:spcBef>
            </a:pPr>
            <a:r>
              <a:rPr lang="en-US" dirty="0" smtClean="0"/>
              <a:t>Power </a:t>
            </a:r>
            <a:r>
              <a:rPr lang="en-US" dirty="0"/>
              <a:t>Automation, </a:t>
            </a:r>
            <a:endParaRPr lang="en-US" dirty="0" smtClean="0"/>
          </a:p>
          <a:p>
            <a:pPr lvl="2">
              <a:spcBef>
                <a:spcPts val="600"/>
              </a:spcBef>
            </a:pPr>
            <a:r>
              <a:rPr lang="en-US" dirty="0" smtClean="0"/>
              <a:t>Discrete </a:t>
            </a:r>
            <a:r>
              <a:rPr lang="en-US" dirty="0"/>
              <a:t>Automation and </a:t>
            </a:r>
            <a:r>
              <a:rPr lang="en-US" dirty="0" smtClean="0"/>
              <a:t>Motion,</a:t>
            </a:r>
          </a:p>
          <a:p>
            <a:pPr lvl="2">
              <a:spcBef>
                <a:spcPts val="600"/>
              </a:spcBef>
            </a:pPr>
            <a:r>
              <a:rPr lang="en-US" dirty="0" smtClean="0"/>
              <a:t>Low </a:t>
            </a:r>
            <a:r>
              <a:rPr lang="en-US" dirty="0"/>
              <a:t>Voltage Products.</a:t>
            </a:r>
          </a:p>
        </p:txBody>
      </p:sp>
      <p:sp>
        <p:nvSpPr>
          <p:cNvPr id="11" name="Text Placeholder 5"/>
          <p:cNvSpPr txBox="1">
            <a:spLocks/>
          </p:cNvSpPr>
          <p:nvPr/>
        </p:nvSpPr>
        <p:spPr bwMode="gray">
          <a:xfrm>
            <a:off x="4251637" y="2322723"/>
            <a:ext cx="5223959" cy="3589128"/>
          </a:xfrm>
          <a:prstGeom prst="rect">
            <a:avLst/>
          </a:prstGeom>
        </p:spPr>
        <p:txBody>
          <a:bodyPr lIns="72000" tIns="72000" rIns="72000" bIns="72000"/>
          <a:lstStyle>
            <a:lvl1pPr marL="0" indent="0" algn="l" defTabSz="914400" rtl="0" eaLnBrk="1" latinLnBrk="0" hangingPunct="1">
              <a:spcBef>
                <a:spcPct val="20000"/>
              </a:spcBef>
              <a:buFont typeface="Arial" panose="020B0604020202020204" pitchFamily="34" charset="0"/>
              <a:buNone/>
              <a:defRPr sz="1400" kern="1200">
                <a:solidFill>
                  <a:schemeClr val="tx1"/>
                </a:solidFill>
                <a:latin typeface="+mn-lt"/>
                <a:ea typeface="+mn-ea"/>
                <a:cs typeface="+mn-cs"/>
              </a:defRPr>
            </a:lvl1pPr>
            <a:lvl2pPr marL="180000" indent="-180000" algn="l" defTabSz="914400" rtl="0" eaLnBrk="1" latinLnBrk="0" hangingPunct="1">
              <a:spcBef>
                <a:spcPct val="20000"/>
              </a:spcBef>
              <a:buFont typeface="ABBvoiceOffice" panose="020D0603020503020204" pitchFamily="34" charset="0"/>
              <a:buChar char="–"/>
              <a:defRPr sz="1400" kern="1200">
                <a:solidFill>
                  <a:schemeClr val="tx1"/>
                </a:solidFill>
                <a:latin typeface="+mn-lt"/>
                <a:ea typeface="+mn-ea"/>
                <a:cs typeface="+mn-cs"/>
              </a:defRPr>
            </a:lvl2pPr>
            <a:lvl3pPr marL="360000" indent="-1800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3pPr>
            <a:lvl4pPr marL="360000" indent="-1800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4pPr>
            <a:lvl5pPr marL="360000" indent="-1800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5pPr>
            <a:lvl6pPr marL="360000" indent="-1800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6pPr>
            <a:lvl7pPr marL="360000" indent="-1800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7pPr>
            <a:lvl8pPr marL="360000" indent="-1800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8pPr>
            <a:lvl9pPr marL="360000" indent="-1800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9pPr>
          </a:lstStyle>
          <a:p>
            <a:pPr lvl="2">
              <a:spcBef>
                <a:spcPts val="600"/>
              </a:spcBef>
            </a:pPr>
            <a:r>
              <a:rPr lang="es-ES" dirty="0" err="1" smtClean="0"/>
              <a:t>Electrification</a:t>
            </a:r>
            <a:r>
              <a:rPr lang="es-ES" dirty="0" smtClean="0"/>
              <a:t> </a:t>
            </a:r>
            <a:r>
              <a:rPr lang="es-ES" dirty="0" err="1" smtClean="0"/>
              <a:t>Products</a:t>
            </a:r>
            <a:r>
              <a:rPr lang="es-ES" dirty="0" smtClean="0"/>
              <a:t>,</a:t>
            </a:r>
          </a:p>
          <a:p>
            <a:pPr lvl="2">
              <a:spcBef>
                <a:spcPts val="600"/>
              </a:spcBef>
            </a:pPr>
            <a:r>
              <a:rPr lang="es-ES" dirty="0" err="1" smtClean="0"/>
              <a:t>Robotics</a:t>
            </a:r>
            <a:r>
              <a:rPr lang="es-ES" dirty="0" smtClean="0"/>
              <a:t> </a:t>
            </a:r>
            <a:r>
              <a:rPr lang="es-ES" dirty="0"/>
              <a:t>and </a:t>
            </a:r>
            <a:r>
              <a:rPr lang="es-ES" dirty="0" err="1" smtClean="0"/>
              <a:t>Motion</a:t>
            </a:r>
            <a:r>
              <a:rPr lang="es-ES" dirty="0" smtClean="0"/>
              <a:t>, </a:t>
            </a:r>
          </a:p>
          <a:p>
            <a:pPr lvl="2">
              <a:spcBef>
                <a:spcPts val="600"/>
              </a:spcBef>
            </a:pPr>
            <a:r>
              <a:rPr lang="es-ES" dirty="0" smtClean="0"/>
              <a:t>Industrial </a:t>
            </a:r>
            <a:r>
              <a:rPr lang="es-ES" dirty="0" err="1" smtClean="0"/>
              <a:t>Automation</a:t>
            </a:r>
            <a:r>
              <a:rPr lang="es-ES" dirty="0" smtClean="0"/>
              <a:t>, </a:t>
            </a:r>
          </a:p>
          <a:p>
            <a:pPr lvl="2">
              <a:spcBef>
                <a:spcPts val="600"/>
              </a:spcBef>
            </a:pPr>
            <a:r>
              <a:rPr lang="es-ES" dirty="0" smtClean="0"/>
              <a:t>Power </a:t>
            </a:r>
            <a:r>
              <a:rPr lang="es-ES" dirty="0" err="1" smtClean="0"/>
              <a:t>Grids</a:t>
            </a:r>
            <a:r>
              <a:rPr lang="es-ES" dirty="0" smtClean="0"/>
              <a:t>.</a:t>
            </a:r>
            <a:endParaRPr lang="es-ES" dirty="0"/>
          </a:p>
        </p:txBody>
      </p:sp>
      <p:sp>
        <p:nvSpPr>
          <p:cNvPr id="13" name="Text Placeholder 7"/>
          <p:cNvSpPr txBox="1">
            <a:spLocks/>
          </p:cNvSpPr>
          <p:nvPr/>
        </p:nvSpPr>
        <p:spPr bwMode="gray">
          <a:xfrm>
            <a:off x="277494" y="1816571"/>
            <a:ext cx="3672792" cy="360000"/>
          </a:xfrm>
          <a:prstGeom prst="homePlate">
            <a:avLst/>
          </a:prstGeom>
          <a:solidFill>
            <a:schemeClr val="accent4"/>
          </a:solidFill>
        </p:spPr>
        <p:txBody>
          <a:bodyPr vert="horz" lIns="72000" tIns="72000" rIns="72000" bIns="72000" rtlCol="0" anchor="ctr">
            <a:noAutofit/>
          </a:bodyPr>
          <a:lstStyle>
            <a:lvl1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1pPr>
            <a:lvl2pPr marL="0" indent="0" algn="l" defTabSz="914400" rtl="0" eaLnBrk="1" latinLnBrk="0" hangingPunct="1">
              <a:spcBef>
                <a:spcPct val="20000"/>
              </a:spcBef>
              <a:buFont typeface="ABBvoiceOffice" panose="020D0603020503020204" pitchFamily="34" charset="0"/>
              <a:buNone/>
              <a:defRPr sz="1600" b="1" kern="1200">
                <a:solidFill>
                  <a:schemeClr val="tx2"/>
                </a:solidFill>
                <a:latin typeface="+mn-lt"/>
                <a:ea typeface="+mn-ea"/>
                <a:cs typeface="+mn-cs"/>
              </a:defRPr>
            </a:lvl2pPr>
            <a:lvl3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3pPr>
            <a:lvl4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4pPr>
            <a:lvl5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5pPr>
            <a:lvl6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6pPr>
            <a:lvl7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7pPr>
            <a:lvl8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8pPr>
            <a:lvl9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9pPr>
          </a:lstStyle>
          <a:p>
            <a:pPr algn="ctr"/>
            <a:r>
              <a:rPr lang="es-PA" dirty="0" smtClean="0">
                <a:solidFill>
                  <a:schemeClr val="bg1"/>
                </a:solidFill>
              </a:rPr>
              <a:t>2005</a:t>
            </a:r>
            <a:endParaRPr lang="en-US" dirty="0">
              <a:solidFill>
                <a:schemeClr val="bg1"/>
              </a:solidFill>
            </a:endParaRPr>
          </a:p>
        </p:txBody>
      </p:sp>
    </p:spTree>
    <p:extLst>
      <p:ext uri="{BB962C8B-B14F-4D97-AF65-F5344CB8AC3E}">
        <p14:creationId xmlns:p14="http://schemas.microsoft.com/office/powerpoint/2010/main" val="1854888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4"/>
          </p:nvPr>
        </p:nvSpPr>
        <p:spPr/>
        <p:txBody>
          <a:bodyPr/>
          <a:lstStyle/>
          <a:p>
            <a:fld id="{E3EF050F-B85E-4E30-B69F-9970B4AED387}" type="datetime4">
              <a:rPr lang="en-US" smtClean="0"/>
              <a:t>August 21, 2017</a:t>
            </a:fld>
            <a:endParaRPr lang="en-US" dirty="0"/>
          </a:p>
        </p:txBody>
      </p:sp>
      <p:sp>
        <p:nvSpPr>
          <p:cNvPr id="4" name="Footer Placeholder 3"/>
          <p:cNvSpPr>
            <a:spLocks noGrp="1"/>
          </p:cNvSpPr>
          <p:nvPr>
            <p:ph type="ftr" sz="quarter" idx="15"/>
          </p:nvPr>
        </p:nvSpPr>
        <p:spPr/>
        <p:txBody>
          <a:bodyPr/>
          <a:lstStyle/>
          <a:p>
            <a:endParaRPr lang="en-US" dirty="0"/>
          </a:p>
        </p:txBody>
      </p:sp>
      <p:sp>
        <p:nvSpPr>
          <p:cNvPr id="5" name="Slide Number Placeholder 4"/>
          <p:cNvSpPr>
            <a:spLocks noGrp="1"/>
          </p:cNvSpPr>
          <p:nvPr>
            <p:ph type="sldNum" sz="quarter" idx="16"/>
          </p:nvPr>
        </p:nvSpPr>
        <p:spPr/>
        <p:txBody>
          <a:bodyPr/>
          <a:lstStyle/>
          <a:p>
            <a:r>
              <a:rPr lang="en-US"/>
              <a:t>Slide </a:t>
            </a:r>
            <a:fld id="{619F89D8-7AE3-494A-97F3-03D680869632}" type="slidenum">
              <a:rPr lang="en-US" smtClean="0"/>
              <a:pPr/>
              <a:t>7</a:t>
            </a:fld>
            <a:endParaRPr lang="en-US" dirty="0"/>
          </a:p>
        </p:txBody>
      </p:sp>
      <p:cxnSp>
        <p:nvCxnSpPr>
          <p:cNvPr id="11" name="Straight Connector 10"/>
          <p:cNvCxnSpPr/>
          <p:nvPr/>
        </p:nvCxnSpPr>
        <p:spPr bwMode="gray">
          <a:xfrm>
            <a:off x="279400" y="2186113"/>
            <a:ext cx="11626157"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27" name="Text Placeholder 5"/>
          <p:cNvSpPr txBox="1">
            <a:spLocks/>
          </p:cNvSpPr>
          <p:nvPr/>
        </p:nvSpPr>
        <p:spPr bwMode="gray">
          <a:xfrm>
            <a:off x="2203166" y="2186113"/>
            <a:ext cx="3810403" cy="1795709"/>
          </a:xfrm>
          <a:prstGeom prst="rect">
            <a:avLst/>
          </a:prstGeom>
        </p:spPr>
        <p:txBody>
          <a:bodyPr lIns="72000" tIns="72000" rIns="72000" bIns="72000"/>
          <a:lstStyle>
            <a:lvl1pPr marL="0" indent="0" algn="l" defTabSz="914400" rtl="0" eaLnBrk="1" latinLnBrk="0" hangingPunct="1">
              <a:spcBef>
                <a:spcPct val="20000"/>
              </a:spcBef>
              <a:buFont typeface="Arial" panose="020B0604020202020204" pitchFamily="34" charset="0"/>
              <a:buNone/>
              <a:defRPr sz="1400" kern="1200">
                <a:solidFill>
                  <a:schemeClr val="tx1"/>
                </a:solidFill>
                <a:latin typeface="+mn-lt"/>
                <a:ea typeface="+mn-ea"/>
                <a:cs typeface="+mn-cs"/>
              </a:defRPr>
            </a:lvl1pPr>
            <a:lvl2pPr marL="180000" indent="-180000" algn="l" defTabSz="914400" rtl="0" eaLnBrk="1" latinLnBrk="0" hangingPunct="1">
              <a:spcBef>
                <a:spcPct val="20000"/>
              </a:spcBef>
              <a:buFont typeface="ABBvoiceOffice" panose="020D0603020503020204" pitchFamily="34" charset="0"/>
              <a:buChar char="–"/>
              <a:defRPr sz="1400" kern="1200">
                <a:solidFill>
                  <a:schemeClr val="tx1"/>
                </a:solidFill>
                <a:latin typeface="+mn-lt"/>
                <a:ea typeface="+mn-ea"/>
                <a:cs typeface="+mn-cs"/>
              </a:defRPr>
            </a:lvl2pPr>
            <a:lvl3pPr marL="360000" indent="-1800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3pPr>
            <a:lvl4pPr marL="360000" indent="-1800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4pPr>
            <a:lvl5pPr marL="360000" indent="-1800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5pPr>
            <a:lvl6pPr marL="360000" indent="-1800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6pPr>
            <a:lvl7pPr marL="360000" indent="-1800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7pPr>
            <a:lvl8pPr marL="360000" indent="-1800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8pPr>
            <a:lvl9pPr marL="360000" indent="-1800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9pPr>
          </a:lstStyle>
          <a:p>
            <a:r>
              <a:rPr lang="es-ES" b="1" dirty="0" err="1"/>
              <a:t>Electrification</a:t>
            </a:r>
            <a:r>
              <a:rPr lang="es-ES" b="1" dirty="0"/>
              <a:t> </a:t>
            </a:r>
            <a:r>
              <a:rPr lang="es-ES" b="1" dirty="0" err="1" smtClean="0"/>
              <a:t>Products</a:t>
            </a:r>
            <a:endParaRPr lang="es-ES" b="1" dirty="0"/>
          </a:p>
          <a:p>
            <a:r>
              <a:rPr lang="es-ES" dirty="0" smtClean="0"/>
              <a:t>Completa </a:t>
            </a:r>
            <a:r>
              <a:rPr lang="es-ES" dirty="0"/>
              <a:t>de soluciones de baja y media tensión para conectar, proteger, controlar y medir una amplia gama de sistemas eléctricos en las principales industrias, incluyendo el sector residencial</a:t>
            </a:r>
            <a:r>
              <a:rPr lang="es-ES" dirty="0" smtClean="0"/>
              <a:t>.</a:t>
            </a:r>
            <a:endParaRPr lang="es-ES" dirty="0"/>
          </a:p>
        </p:txBody>
      </p:sp>
      <p:sp>
        <p:nvSpPr>
          <p:cNvPr id="28" name="Text Placeholder 5"/>
          <p:cNvSpPr txBox="1">
            <a:spLocks/>
          </p:cNvSpPr>
          <p:nvPr/>
        </p:nvSpPr>
        <p:spPr bwMode="gray">
          <a:xfrm>
            <a:off x="8092897" y="2186113"/>
            <a:ext cx="3810403" cy="1795709"/>
          </a:xfrm>
          <a:prstGeom prst="rect">
            <a:avLst/>
          </a:prstGeom>
        </p:spPr>
        <p:txBody>
          <a:bodyPr lIns="72000" tIns="72000" rIns="72000" bIns="72000"/>
          <a:lstStyle>
            <a:lvl1pPr marL="0" indent="0" algn="l" defTabSz="914400" rtl="0" eaLnBrk="1" latinLnBrk="0" hangingPunct="1">
              <a:spcBef>
                <a:spcPct val="20000"/>
              </a:spcBef>
              <a:buFont typeface="Arial" panose="020B0604020202020204" pitchFamily="34" charset="0"/>
              <a:buNone/>
              <a:defRPr sz="1400" kern="1200">
                <a:solidFill>
                  <a:schemeClr val="tx1"/>
                </a:solidFill>
                <a:latin typeface="+mn-lt"/>
                <a:ea typeface="+mn-ea"/>
                <a:cs typeface="+mn-cs"/>
              </a:defRPr>
            </a:lvl1pPr>
            <a:lvl2pPr marL="180000" indent="-180000" algn="l" defTabSz="914400" rtl="0" eaLnBrk="1" latinLnBrk="0" hangingPunct="1">
              <a:spcBef>
                <a:spcPct val="20000"/>
              </a:spcBef>
              <a:buFont typeface="ABBvoiceOffice" panose="020D0603020503020204" pitchFamily="34" charset="0"/>
              <a:buChar char="–"/>
              <a:defRPr sz="1400" kern="1200">
                <a:solidFill>
                  <a:schemeClr val="tx1"/>
                </a:solidFill>
                <a:latin typeface="+mn-lt"/>
                <a:ea typeface="+mn-ea"/>
                <a:cs typeface="+mn-cs"/>
              </a:defRPr>
            </a:lvl2pPr>
            <a:lvl3pPr marL="360000" indent="-1800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3pPr>
            <a:lvl4pPr marL="360000" indent="-1800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4pPr>
            <a:lvl5pPr marL="360000" indent="-1800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5pPr>
            <a:lvl6pPr marL="360000" indent="-1800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6pPr>
            <a:lvl7pPr marL="360000" indent="-1800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7pPr>
            <a:lvl8pPr marL="360000" indent="-1800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8pPr>
            <a:lvl9pPr marL="360000" indent="-1800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9pPr>
          </a:lstStyle>
          <a:p>
            <a:r>
              <a:rPr lang="es-ES" b="1" dirty="0" err="1"/>
              <a:t>Robotics</a:t>
            </a:r>
            <a:r>
              <a:rPr lang="es-ES" b="1" dirty="0"/>
              <a:t> and </a:t>
            </a:r>
            <a:r>
              <a:rPr lang="es-ES" b="1" dirty="0" err="1" smtClean="0"/>
              <a:t>Motion</a:t>
            </a:r>
            <a:endParaRPr lang="es-ES" b="1" dirty="0" smtClean="0"/>
          </a:p>
          <a:p>
            <a:r>
              <a:rPr lang="es-ES" dirty="0" smtClean="0"/>
              <a:t>Proporciona </a:t>
            </a:r>
            <a:r>
              <a:rPr lang="es-ES" dirty="0"/>
              <a:t>soluciones y servicios relacionados, que aumentan la productividad industrial y la eficiencia energética</a:t>
            </a:r>
            <a:r>
              <a:rPr lang="es-ES" dirty="0" smtClean="0"/>
              <a:t>.</a:t>
            </a:r>
            <a:endParaRPr lang="es-ES" dirty="0"/>
          </a:p>
        </p:txBody>
      </p:sp>
      <p:sp>
        <p:nvSpPr>
          <p:cNvPr id="29" name="Rectangle 28"/>
          <p:cNvSpPr/>
          <p:nvPr/>
        </p:nvSpPr>
        <p:spPr bwMode="gray">
          <a:xfrm>
            <a:off x="277494" y="2278125"/>
            <a:ext cx="1738153" cy="1725299"/>
          </a:xfrm>
          <a:prstGeom prst="rect">
            <a:avLst/>
          </a:prstGeom>
          <a:solidFill>
            <a:schemeClr val="accent5"/>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3972" tIns="53972" rIns="53972" bIns="53972" numCol="1" spcCol="0" rtlCol="0" fromWordArt="0" anchor="ctr" anchorCtr="0" forceAA="0" compatLnSpc="1">
            <a:prstTxWarp prst="textNoShape">
              <a:avLst/>
            </a:prstTxWarp>
            <a:noAutofit/>
          </a:bodyPr>
          <a:lstStyle/>
          <a:p>
            <a:pPr algn="ctr"/>
            <a:endParaRPr lang="en-US" sz="1199" dirty="0">
              <a:solidFill>
                <a:srgbClr val="000000"/>
              </a:solidFill>
              <a:latin typeface="ABBvoiceOffice" panose="020D0603020503020204" pitchFamily="34" charset="0"/>
              <a:ea typeface="ABBvoiceOffice" panose="020D0603020503020204" pitchFamily="34" charset="0"/>
              <a:cs typeface="ABBvoiceOffice" panose="020D0603020503020204" pitchFamily="34" charset="0"/>
            </a:endParaRPr>
          </a:p>
        </p:txBody>
      </p:sp>
      <p:sp>
        <p:nvSpPr>
          <p:cNvPr id="30" name="Rectangle 22"/>
          <p:cNvSpPr/>
          <p:nvPr/>
        </p:nvSpPr>
        <p:spPr bwMode="gray">
          <a:xfrm>
            <a:off x="277494" y="4187449"/>
            <a:ext cx="1738153" cy="1725300"/>
          </a:xfrm>
          <a:prstGeom prst="rect">
            <a:avLst/>
          </a:prstGeom>
          <a:solidFill>
            <a:schemeClr val="accent5"/>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3972" tIns="53972" rIns="53972" bIns="53972" numCol="1" spcCol="0" rtlCol="0" fromWordArt="0" anchor="ctr" anchorCtr="0" forceAA="0" compatLnSpc="1">
            <a:prstTxWarp prst="textNoShape">
              <a:avLst/>
            </a:prstTxWarp>
            <a:noAutofit/>
          </a:bodyPr>
          <a:lstStyle/>
          <a:p>
            <a:pPr algn="ctr"/>
            <a:endParaRPr lang="en-US" sz="1199" dirty="0">
              <a:solidFill>
                <a:srgbClr val="000000"/>
              </a:solidFill>
              <a:latin typeface="ABBvoiceOffice" panose="020D0603020503020204" pitchFamily="34" charset="0"/>
              <a:ea typeface="ABBvoiceOffice" panose="020D0603020503020204" pitchFamily="34" charset="0"/>
              <a:cs typeface="ABBvoiceOffice" panose="020D0603020503020204" pitchFamily="34" charset="0"/>
            </a:endParaRPr>
          </a:p>
        </p:txBody>
      </p:sp>
      <p:sp>
        <p:nvSpPr>
          <p:cNvPr id="31" name="Rectangle 30"/>
          <p:cNvSpPr/>
          <p:nvPr/>
        </p:nvSpPr>
        <p:spPr bwMode="gray">
          <a:xfrm>
            <a:off x="6162498" y="2278125"/>
            <a:ext cx="1738153" cy="1725299"/>
          </a:xfrm>
          <a:prstGeom prst="rect">
            <a:avLst/>
          </a:prstGeom>
          <a:solidFill>
            <a:schemeClr val="accent5"/>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3972" tIns="53972" rIns="53972" bIns="53972" numCol="1" spcCol="0" rtlCol="0" fromWordArt="0" anchor="ctr" anchorCtr="0" forceAA="0" compatLnSpc="1">
            <a:prstTxWarp prst="textNoShape">
              <a:avLst/>
            </a:prstTxWarp>
            <a:noAutofit/>
          </a:bodyPr>
          <a:lstStyle/>
          <a:p>
            <a:pPr algn="ctr"/>
            <a:endParaRPr lang="en-US" sz="1199" dirty="0">
              <a:solidFill>
                <a:srgbClr val="000000"/>
              </a:solidFill>
              <a:latin typeface="ABBvoiceOffice" panose="020D0603020503020204" pitchFamily="34" charset="0"/>
              <a:ea typeface="ABBvoiceOffice" panose="020D0603020503020204" pitchFamily="34" charset="0"/>
              <a:cs typeface="ABBvoiceOffice" panose="020D0603020503020204" pitchFamily="34" charset="0"/>
            </a:endParaRPr>
          </a:p>
        </p:txBody>
      </p:sp>
      <p:sp>
        <p:nvSpPr>
          <p:cNvPr id="32" name="Rectangle 22"/>
          <p:cNvSpPr/>
          <p:nvPr/>
        </p:nvSpPr>
        <p:spPr bwMode="gray">
          <a:xfrm>
            <a:off x="6162498" y="4187449"/>
            <a:ext cx="1738153" cy="1725300"/>
          </a:xfrm>
          <a:prstGeom prst="rect">
            <a:avLst/>
          </a:prstGeom>
          <a:solidFill>
            <a:schemeClr val="accent5"/>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3972" tIns="53972" rIns="53972" bIns="53972" numCol="1" spcCol="0" rtlCol="0" fromWordArt="0" anchor="ctr" anchorCtr="0" forceAA="0" compatLnSpc="1">
            <a:prstTxWarp prst="textNoShape">
              <a:avLst/>
            </a:prstTxWarp>
            <a:noAutofit/>
          </a:bodyPr>
          <a:lstStyle/>
          <a:p>
            <a:pPr algn="ctr"/>
            <a:endParaRPr lang="en-US" sz="1199" dirty="0">
              <a:solidFill>
                <a:srgbClr val="000000"/>
              </a:solidFill>
              <a:latin typeface="ABBvoiceOffice" panose="020D0603020503020204" pitchFamily="34" charset="0"/>
              <a:ea typeface="ABBvoiceOffice" panose="020D0603020503020204" pitchFamily="34" charset="0"/>
              <a:cs typeface="ABBvoiceOffice" panose="020D0603020503020204" pitchFamily="34" charset="0"/>
            </a:endParaRPr>
          </a:p>
        </p:txBody>
      </p:sp>
      <p:cxnSp>
        <p:nvCxnSpPr>
          <p:cNvPr id="33" name="Straight Connector 32"/>
          <p:cNvCxnSpPr/>
          <p:nvPr/>
        </p:nvCxnSpPr>
        <p:spPr bwMode="gray">
          <a:xfrm>
            <a:off x="279400" y="4095436"/>
            <a:ext cx="11626834"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34" name="Text Placeholder 5"/>
          <p:cNvSpPr txBox="1">
            <a:spLocks/>
          </p:cNvSpPr>
          <p:nvPr/>
        </p:nvSpPr>
        <p:spPr bwMode="gray">
          <a:xfrm>
            <a:off x="2203166" y="4095436"/>
            <a:ext cx="3810403" cy="1817313"/>
          </a:xfrm>
          <a:prstGeom prst="rect">
            <a:avLst/>
          </a:prstGeom>
        </p:spPr>
        <p:txBody>
          <a:bodyPr lIns="72000" tIns="72000" rIns="72000" bIns="72000"/>
          <a:lstStyle>
            <a:lvl1pPr marL="0" indent="0" algn="l" defTabSz="914400" rtl="0" eaLnBrk="1" latinLnBrk="0" hangingPunct="1">
              <a:spcBef>
                <a:spcPct val="20000"/>
              </a:spcBef>
              <a:buFont typeface="Arial" panose="020B0604020202020204" pitchFamily="34" charset="0"/>
              <a:buNone/>
              <a:defRPr sz="1400" kern="1200">
                <a:solidFill>
                  <a:schemeClr val="tx1"/>
                </a:solidFill>
                <a:latin typeface="+mn-lt"/>
                <a:ea typeface="+mn-ea"/>
                <a:cs typeface="+mn-cs"/>
              </a:defRPr>
            </a:lvl1pPr>
            <a:lvl2pPr marL="180000" indent="-180000" algn="l" defTabSz="914400" rtl="0" eaLnBrk="1" latinLnBrk="0" hangingPunct="1">
              <a:spcBef>
                <a:spcPct val="20000"/>
              </a:spcBef>
              <a:buFont typeface="ABBvoiceOffice" panose="020D0603020503020204" pitchFamily="34" charset="0"/>
              <a:buChar char="–"/>
              <a:defRPr sz="1400" kern="1200">
                <a:solidFill>
                  <a:schemeClr val="tx1"/>
                </a:solidFill>
                <a:latin typeface="+mn-lt"/>
                <a:ea typeface="+mn-ea"/>
                <a:cs typeface="+mn-cs"/>
              </a:defRPr>
            </a:lvl2pPr>
            <a:lvl3pPr marL="360000" indent="-1800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3pPr>
            <a:lvl4pPr marL="360000" indent="-1800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4pPr>
            <a:lvl5pPr marL="360000" indent="-1800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5pPr>
            <a:lvl6pPr marL="360000" indent="-1800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6pPr>
            <a:lvl7pPr marL="360000" indent="-1800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7pPr>
            <a:lvl8pPr marL="360000" indent="-1800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8pPr>
            <a:lvl9pPr marL="360000" indent="-1800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9pPr>
          </a:lstStyle>
          <a:p>
            <a:r>
              <a:rPr lang="es-ES" b="1" dirty="0"/>
              <a:t>Industrial </a:t>
            </a:r>
            <a:r>
              <a:rPr lang="es-ES" b="1" dirty="0" err="1" smtClean="0"/>
              <a:t>Automation</a:t>
            </a:r>
            <a:endParaRPr lang="es-ES" b="1" dirty="0"/>
          </a:p>
          <a:p>
            <a:r>
              <a:rPr lang="es-ES" dirty="0"/>
              <a:t>La prioridad de esta división de ABB es proporcionar a sus clientes productos y soluciones de </a:t>
            </a:r>
            <a:r>
              <a:rPr lang="es-ES" dirty="0">
                <a:hlinkClick r:id="rId3" tooltip="Instrumentación industrial"/>
              </a:rPr>
              <a:t>instrumentación</a:t>
            </a:r>
            <a:r>
              <a:rPr lang="es-ES" dirty="0"/>
              <a:t>, automatización y optimización de sus procesos industriales. </a:t>
            </a:r>
          </a:p>
        </p:txBody>
      </p:sp>
      <p:sp>
        <p:nvSpPr>
          <p:cNvPr id="35" name="Text Placeholder 5"/>
          <p:cNvSpPr txBox="1">
            <a:spLocks/>
          </p:cNvSpPr>
          <p:nvPr/>
        </p:nvSpPr>
        <p:spPr bwMode="gray">
          <a:xfrm>
            <a:off x="8092897" y="4095436"/>
            <a:ext cx="3810403" cy="1817313"/>
          </a:xfrm>
          <a:prstGeom prst="rect">
            <a:avLst/>
          </a:prstGeom>
        </p:spPr>
        <p:txBody>
          <a:bodyPr lIns="72000" tIns="72000" rIns="72000" bIns="72000"/>
          <a:lstStyle>
            <a:lvl1pPr marL="0" indent="0" algn="l" defTabSz="914400" rtl="0" eaLnBrk="1" latinLnBrk="0" hangingPunct="1">
              <a:spcBef>
                <a:spcPct val="20000"/>
              </a:spcBef>
              <a:buFont typeface="Arial" panose="020B0604020202020204" pitchFamily="34" charset="0"/>
              <a:buNone/>
              <a:defRPr sz="1400" kern="1200">
                <a:solidFill>
                  <a:schemeClr val="tx1"/>
                </a:solidFill>
                <a:latin typeface="+mn-lt"/>
                <a:ea typeface="+mn-ea"/>
                <a:cs typeface="+mn-cs"/>
              </a:defRPr>
            </a:lvl1pPr>
            <a:lvl2pPr marL="180000" indent="-180000" algn="l" defTabSz="914400" rtl="0" eaLnBrk="1" latinLnBrk="0" hangingPunct="1">
              <a:spcBef>
                <a:spcPct val="20000"/>
              </a:spcBef>
              <a:buFont typeface="ABBvoiceOffice" panose="020D0603020503020204" pitchFamily="34" charset="0"/>
              <a:buChar char="–"/>
              <a:defRPr sz="1400" kern="1200">
                <a:solidFill>
                  <a:schemeClr val="tx1"/>
                </a:solidFill>
                <a:latin typeface="+mn-lt"/>
                <a:ea typeface="+mn-ea"/>
                <a:cs typeface="+mn-cs"/>
              </a:defRPr>
            </a:lvl2pPr>
            <a:lvl3pPr marL="360000" indent="-1800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3pPr>
            <a:lvl4pPr marL="360000" indent="-1800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4pPr>
            <a:lvl5pPr marL="360000" indent="-1800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5pPr>
            <a:lvl6pPr marL="360000" indent="-1800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6pPr>
            <a:lvl7pPr marL="360000" indent="-1800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7pPr>
            <a:lvl8pPr marL="360000" indent="-1800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8pPr>
            <a:lvl9pPr marL="360000" indent="-1800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9pPr>
          </a:lstStyle>
          <a:p>
            <a:pPr>
              <a:spcBef>
                <a:spcPts val="600"/>
              </a:spcBef>
            </a:pPr>
            <a:r>
              <a:rPr lang="es-ES" b="1" dirty="0"/>
              <a:t>Power </a:t>
            </a:r>
            <a:r>
              <a:rPr lang="es-ES" b="1" dirty="0" err="1" smtClean="0"/>
              <a:t>Grids</a:t>
            </a:r>
            <a:endParaRPr lang="es-ES" b="1" dirty="0" smtClean="0"/>
          </a:p>
          <a:p>
            <a:pPr>
              <a:spcBef>
                <a:spcPts val="600"/>
              </a:spcBef>
            </a:pPr>
            <a:r>
              <a:rPr lang="es-ES" dirty="0" smtClean="0"/>
              <a:t>Primer </a:t>
            </a:r>
            <a:r>
              <a:rPr lang="es-ES" dirty="0"/>
              <a:t>suministrador mundial de productos eléctricos y de </a:t>
            </a:r>
            <a:r>
              <a:rPr lang="es-ES" dirty="0">
                <a:hlinkClick r:id="rId4" tooltip="Automatización industrial"/>
              </a:rPr>
              <a:t>automatización</a:t>
            </a:r>
            <a:r>
              <a:rPr lang="es-ES" dirty="0"/>
              <a:t>, sistemas y soluciones de servicio, a lo largo de toda la cadena de valor eléctrica: </a:t>
            </a:r>
            <a:r>
              <a:rPr lang="es-ES" dirty="0">
                <a:hlinkClick r:id="rId5" tooltip="Generación de energía eléctrica"/>
              </a:rPr>
              <a:t>generación</a:t>
            </a:r>
            <a:r>
              <a:rPr lang="es-ES" dirty="0"/>
              <a:t>, </a:t>
            </a:r>
            <a:r>
              <a:rPr lang="es-ES" dirty="0">
                <a:hlinkClick r:id="rId6" tooltip="Transporte de energía eléctrica"/>
              </a:rPr>
              <a:t>transporte</a:t>
            </a:r>
            <a:r>
              <a:rPr lang="es-ES" dirty="0"/>
              <a:t> y </a:t>
            </a:r>
            <a:r>
              <a:rPr lang="es-ES" dirty="0">
                <a:hlinkClick r:id="rId7" tooltip="Distribucion electrica"/>
              </a:rPr>
              <a:t>distribución</a:t>
            </a:r>
            <a:r>
              <a:rPr lang="es-ES" dirty="0"/>
              <a:t>. </a:t>
            </a:r>
            <a:endParaRPr lang="en-US" dirty="0"/>
          </a:p>
        </p:txBody>
      </p:sp>
      <p:sp>
        <p:nvSpPr>
          <p:cNvPr id="18" name="Text Placeholder 7"/>
          <p:cNvSpPr txBox="1">
            <a:spLocks/>
          </p:cNvSpPr>
          <p:nvPr/>
        </p:nvSpPr>
        <p:spPr bwMode="gray">
          <a:xfrm>
            <a:off x="279400" y="1816571"/>
            <a:ext cx="11628000" cy="379065"/>
          </a:xfrm>
          <a:prstGeom prst="rect">
            <a:avLst/>
          </a:prstGeom>
        </p:spPr>
        <p:txBody>
          <a:bodyPr vert="horz" lIns="72000" tIns="72000" rIns="72000" bIns="72000" rtlCol="0" anchor="b">
            <a:noAutofit/>
          </a:bodyPr>
          <a:lstStyle>
            <a:lvl1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1pPr>
            <a:lvl2pPr marL="0" indent="0" algn="l" defTabSz="914400" rtl="0" eaLnBrk="1" latinLnBrk="0" hangingPunct="1">
              <a:spcBef>
                <a:spcPct val="20000"/>
              </a:spcBef>
              <a:buFont typeface="ABBvoiceOffice" panose="020D0603020503020204" pitchFamily="34" charset="0"/>
              <a:buNone/>
              <a:defRPr sz="1600" b="1" kern="1200">
                <a:solidFill>
                  <a:schemeClr val="tx2"/>
                </a:solidFill>
                <a:latin typeface="+mn-lt"/>
                <a:ea typeface="+mn-ea"/>
                <a:cs typeface="+mn-cs"/>
              </a:defRPr>
            </a:lvl2pPr>
            <a:lvl3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3pPr>
            <a:lvl4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4pPr>
            <a:lvl5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5pPr>
            <a:lvl6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6pPr>
            <a:lvl7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7pPr>
            <a:lvl8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8pPr>
            <a:lvl9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9pPr>
          </a:lstStyle>
          <a:p>
            <a:pPr>
              <a:spcBef>
                <a:spcPts val="600"/>
              </a:spcBef>
            </a:pPr>
            <a:r>
              <a:rPr lang="en-US" dirty="0" smtClean="0"/>
              <a:t>2016</a:t>
            </a:r>
            <a:endParaRPr lang="en-US" dirty="0"/>
          </a:p>
        </p:txBody>
      </p:sp>
      <p:sp>
        <p:nvSpPr>
          <p:cNvPr id="20" name="Subtitle 1"/>
          <p:cNvSpPr>
            <a:spLocks noGrp="1"/>
          </p:cNvSpPr>
          <p:nvPr>
            <p:ph type="subTitle" idx="13"/>
          </p:nvPr>
        </p:nvSpPr>
        <p:spPr>
          <a:xfrm>
            <a:off x="279400" y="1120928"/>
            <a:ext cx="11626834" cy="504000"/>
          </a:xfrm>
        </p:spPr>
        <p:txBody>
          <a:bodyPr/>
          <a:lstStyle/>
          <a:p>
            <a:r>
              <a:rPr lang="en-US" dirty="0" err="1" smtClean="0"/>
              <a:t>Organización</a:t>
            </a:r>
            <a:endParaRPr lang="en-US" dirty="0"/>
          </a:p>
          <a:p>
            <a:endParaRPr lang="en-US" dirty="0"/>
          </a:p>
        </p:txBody>
      </p:sp>
      <p:sp>
        <p:nvSpPr>
          <p:cNvPr id="21" name="Title 2"/>
          <p:cNvSpPr>
            <a:spLocks noGrp="1"/>
          </p:cNvSpPr>
          <p:nvPr>
            <p:ph type="title"/>
          </p:nvPr>
        </p:nvSpPr>
        <p:spPr>
          <a:xfrm>
            <a:off x="279400" y="622789"/>
            <a:ext cx="11626834" cy="410899"/>
          </a:xfrm>
        </p:spPr>
        <p:txBody>
          <a:bodyPr/>
          <a:lstStyle/>
          <a:p>
            <a:r>
              <a:rPr lang="en-US" dirty="0" smtClean="0"/>
              <a:t>ABB</a:t>
            </a:r>
            <a:endParaRPr lang="en-US" dirty="0"/>
          </a:p>
        </p:txBody>
      </p:sp>
      <p:pic>
        <p:nvPicPr>
          <p:cNvPr id="9" name="Picture 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79401" y="2299728"/>
            <a:ext cx="1725444" cy="1682094"/>
          </a:xfrm>
          <a:prstGeom prst="rect">
            <a:avLst/>
          </a:prstGeom>
        </p:spPr>
      </p:pic>
      <p:pic>
        <p:nvPicPr>
          <p:cNvPr id="10" name="Picture 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79401" y="4209051"/>
            <a:ext cx="1725444" cy="1672571"/>
          </a:xfrm>
          <a:prstGeom prst="rect">
            <a:avLst/>
          </a:prstGeom>
        </p:spPr>
      </p:pic>
      <p:pic>
        <p:nvPicPr>
          <p:cNvPr id="12" name="Picture 1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145874" y="2299728"/>
            <a:ext cx="1754777" cy="1682094"/>
          </a:xfrm>
          <a:prstGeom prst="rect">
            <a:avLst/>
          </a:prstGeom>
        </p:spPr>
      </p:pic>
      <p:pic>
        <p:nvPicPr>
          <p:cNvPr id="13" name="Picture 1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145873" y="4187449"/>
            <a:ext cx="1754777" cy="1694173"/>
          </a:xfrm>
          <a:prstGeom prst="rect">
            <a:avLst/>
          </a:prstGeom>
        </p:spPr>
      </p:pic>
    </p:spTree>
    <p:extLst>
      <p:ext uri="{BB962C8B-B14F-4D97-AF65-F5344CB8AC3E}">
        <p14:creationId xmlns:p14="http://schemas.microsoft.com/office/powerpoint/2010/main" val="35004161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7"/>
          </p:nvPr>
        </p:nvSpPr>
        <p:spPr/>
        <p:txBody>
          <a:bodyPr/>
          <a:lstStyle/>
          <a:p>
            <a:pPr marL="342900" indent="-342900">
              <a:buFont typeface="Arial" panose="020B0604020202020204" pitchFamily="34" charset="0"/>
              <a:buChar char="•"/>
            </a:pPr>
            <a:r>
              <a:rPr lang="en-US" dirty="0" smtClean="0">
                <a:solidFill>
                  <a:schemeClr val="accent5"/>
                </a:solidFill>
              </a:rPr>
              <a:t>ABB – </a:t>
            </a:r>
            <a:r>
              <a:rPr lang="en-US" dirty="0" err="1" smtClean="0">
                <a:solidFill>
                  <a:schemeClr val="accent5"/>
                </a:solidFill>
              </a:rPr>
              <a:t>Historia</a:t>
            </a:r>
            <a:endParaRPr lang="en-US" dirty="0" smtClean="0">
              <a:solidFill>
                <a:schemeClr val="accent5"/>
              </a:solidFill>
            </a:endParaRPr>
          </a:p>
          <a:p>
            <a:pPr marL="342900" indent="-342900">
              <a:buFont typeface="Arial" panose="020B0604020202020204" pitchFamily="34" charset="0"/>
              <a:buChar char="•"/>
            </a:pPr>
            <a:r>
              <a:rPr lang="en-US" dirty="0" smtClean="0">
                <a:solidFill>
                  <a:schemeClr val="accent5"/>
                </a:solidFill>
              </a:rPr>
              <a:t>ABB – </a:t>
            </a:r>
            <a:r>
              <a:rPr lang="en-US" dirty="0" err="1" smtClean="0">
                <a:solidFill>
                  <a:schemeClr val="accent5"/>
                </a:solidFill>
              </a:rPr>
              <a:t>Organización</a:t>
            </a:r>
            <a:endParaRPr lang="en-US" dirty="0" smtClean="0">
              <a:solidFill>
                <a:schemeClr val="accent5"/>
              </a:solidFill>
            </a:endParaRPr>
          </a:p>
          <a:p>
            <a:pPr marL="342900" indent="-342900">
              <a:buFont typeface="Arial" panose="020B0604020202020204" pitchFamily="34" charset="0"/>
              <a:buChar char="•"/>
            </a:pPr>
            <a:r>
              <a:rPr lang="en-US" dirty="0" err="1"/>
              <a:t>División</a:t>
            </a:r>
            <a:r>
              <a:rPr lang="en-US" dirty="0"/>
              <a:t> Electrification </a:t>
            </a:r>
            <a:r>
              <a:rPr lang="en-US" dirty="0" smtClean="0"/>
              <a:t>Products</a:t>
            </a:r>
          </a:p>
          <a:p>
            <a:pPr marL="342900" indent="-342900">
              <a:buFont typeface="Arial" panose="020B0604020202020204" pitchFamily="34" charset="0"/>
              <a:buChar char="•"/>
            </a:pPr>
            <a:r>
              <a:rPr lang="en-US" dirty="0" smtClean="0">
                <a:solidFill>
                  <a:schemeClr val="accent5"/>
                </a:solidFill>
              </a:rPr>
              <a:t>La </a:t>
            </a:r>
            <a:r>
              <a:rPr lang="en-US" dirty="0" err="1" smtClean="0">
                <a:solidFill>
                  <a:schemeClr val="accent5"/>
                </a:solidFill>
              </a:rPr>
              <a:t>Transformación</a:t>
            </a:r>
            <a:r>
              <a:rPr lang="en-US" dirty="0" smtClean="0">
                <a:solidFill>
                  <a:schemeClr val="accent5"/>
                </a:solidFill>
              </a:rPr>
              <a:t> Digital</a:t>
            </a:r>
          </a:p>
          <a:p>
            <a:pPr marL="342900" indent="-342900">
              <a:buFont typeface="Arial" panose="020B0604020202020204" pitchFamily="34" charset="0"/>
              <a:buChar char="•"/>
            </a:pPr>
            <a:r>
              <a:rPr lang="en-US" dirty="0">
                <a:solidFill>
                  <a:schemeClr val="accent5"/>
                </a:solidFill>
              </a:rPr>
              <a:t>ABB Ability</a:t>
            </a:r>
            <a:r>
              <a:rPr lang="en-US" dirty="0" smtClean="0">
                <a:solidFill>
                  <a:schemeClr val="accent5"/>
                </a:solidFill>
              </a:rPr>
              <a:t>™</a:t>
            </a:r>
          </a:p>
          <a:p>
            <a:pPr marL="594900" lvl="2" indent="-342900">
              <a:buFont typeface="Arial" panose="020B0604020202020204" pitchFamily="34" charset="0"/>
              <a:buChar char="•"/>
            </a:pPr>
            <a:r>
              <a:rPr lang="es-ES" dirty="0">
                <a:solidFill>
                  <a:schemeClr val="accent5"/>
                </a:solidFill>
              </a:rPr>
              <a:t>Cómo las soluciones ABB </a:t>
            </a:r>
            <a:r>
              <a:rPr lang="es-ES" dirty="0" err="1">
                <a:solidFill>
                  <a:schemeClr val="accent5"/>
                </a:solidFill>
              </a:rPr>
              <a:t>Ability</a:t>
            </a:r>
            <a:r>
              <a:rPr lang="es-ES" dirty="0">
                <a:solidFill>
                  <a:schemeClr val="accent5"/>
                </a:solidFill>
              </a:rPr>
              <a:t> ™ ofrecen valor</a:t>
            </a:r>
          </a:p>
          <a:p>
            <a:pPr marL="594900" lvl="2" indent="-342900">
              <a:buFont typeface="Arial" panose="020B0604020202020204" pitchFamily="34" charset="0"/>
              <a:buChar char="•"/>
            </a:pPr>
            <a:r>
              <a:rPr lang="en-US" dirty="0" smtClean="0">
                <a:solidFill>
                  <a:schemeClr val="accent5"/>
                </a:solidFill>
              </a:rPr>
              <a:t>ABB </a:t>
            </a:r>
            <a:r>
              <a:rPr lang="en-US" dirty="0">
                <a:solidFill>
                  <a:schemeClr val="accent5"/>
                </a:solidFill>
              </a:rPr>
              <a:t>Ability</a:t>
            </a:r>
            <a:r>
              <a:rPr lang="en-US" dirty="0" smtClean="0">
                <a:solidFill>
                  <a:schemeClr val="accent5"/>
                </a:solidFill>
              </a:rPr>
              <a:t>™ EDCS</a:t>
            </a:r>
          </a:p>
          <a:p>
            <a:pPr marL="594900" lvl="5" indent="-342900">
              <a:buFont typeface="Arial" panose="020B0604020202020204" pitchFamily="34" charset="0"/>
              <a:buChar char="•"/>
            </a:pPr>
            <a:endParaRPr lang="en-US" dirty="0" smtClean="0">
              <a:solidFill>
                <a:schemeClr val="tx1"/>
              </a:solidFill>
            </a:endParaRPr>
          </a:p>
        </p:txBody>
      </p:sp>
      <p:sp>
        <p:nvSpPr>
          <p:cNvPr id="3" name="Date Placeholder 2"/>
          <p:cNvSpPr>
            <a:spLocks noGrp="1"/>
          </p:cNvSpPr>
          <p:nvPr>
            <p:ph type="dt" sz="half" idx="14"/>
          </p:nvPr>
        </p:nvSpPr>
        <p:spPr/>
        <p:txBody>
          <a:bodyPr/>
          <a:lstStyle/>
          <a:p>
            <a:fld id="{E3EF050F-B85E-4E30-B69F-9970B4AED387}" type="datetime4">
              <a:rPr lang="en-US" smtClean="0"/>
              <a:t>August 21, 2017</a:t>
            </a:fld>
            <a:endParaRPr lang="en-US" dirty="0"/>
          </a:p>
        </p:txBody>
      </p:sp>
      <p:sp>
        <p:nvSpPr>
          <p:cNvPr id="4" name="Footer Placeholder 3"/>
          <p:cNvSpPr>
            <a:spLocks noGrp="1"/>
          </p:cNvSpPr>
          <p:nvPr>
            <p:ph type="ftr" sz="quarter" idx="15"/>
          </p:nvPr>
        </p:nvSpPr>
        <p:spPr/>
        <p:txBody>
          <a:bodyPr/>
          <a:lstStyle/>
          <a:p>
            <a:endParaRPr lang="en-US" dirty="0"/>
          </a:p>
        </p:txBody>
      </p:sp>
      <p:sp>
        <p:nvSpPr>
          <p:cNvPr id="5" name="Slide Number Placeholder 4"/>
          <p:cNvSpPr>
            <a:spLocks noGrp="1"/>
          </p:cNvSpPr>
          <p:nvPr>
            <p:ph type="sldNum" sz="quarter" idx="16"/>
          </p:nvPr>
        </p:nvSpPr>
        <p:spPr/>
        <p:txBody>
          <a:bodyPr/>
          <a:lstStyle/>
          <a:p>
            <a:r>
              <a:rPr lang="en-US"/>
              <a:t>Slide </a:t>
            </a:r>
            <a:fld id="{619F89D8-7AE3-494A-97F3-03D680869632}" type="slidenum">
              <a:rPr lang="en-US" smtClean="0"/>
              <a:pPr/>
              <a:t>8</a:t>
            </a:fld>
            <a:endParaRPr lang="en-US" dirty="0"/>
          </a:p>
        </p:txBody>
      </p:sp>
      <p:sp>
        <p:nvSpPr>
          <p:cNvPr id="6" name="Title 5"/>
          <p:cNvSpPr>
            <a:spLocks noGrp="1"/>
          </p:cNvSpPr>
          <p:nvPr>
            <p:ph type="title"/>
          </p:nvPr>
        </p:nvSpPr>
        <p:spPr/>
        <p:txBody>
          <a:bodyPr/>
          <a:lstStyle/>
          <a:p>
            <a:r>
              <a:rPr lang="en-US" dirty="0"/>
              <a:t>Agenda</a:t>
            </a:r>
          </a:p>
        </p:txBody>
      </p:sp>
    </p:spTree>
    <p:extLst>
      <p:ext uri="{BB962C8B-B14F-4D97-AF65-F5344CB8AC3E}">
        <p14:creationId xmlns:p14="http://schemas.microsoft.com/office/powerpoint/2010/main" val="38247118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4"/>
          </p:nvPr>
        </p:nvSpPr>
        <p:spPr/>
        <p:txBody>
          <a:bodyPr/>
          <a:lstStyle/>
          <a:p>
            <a:fld id="{604723B6-2C37-4C03-92C2-AA6C4A469955}" type="datetime4">
              <a:rPr lang="en-US" smtClean="0"/>
              <a:t>August 21, 2017</a:t>
            </a:fld>
            <a:endParaRPr lang="en-US" dirty="0"/>
          </a:p>
        </p:txBody>
      </p:sp>
      <p:sp>
        <p:nvSpPr>
          <p:cNvPr id="5" name="Footer Placeholder 4"/>
          <p:cNvSpPr>
            <a:spLocks noGrp="1"/>
          </p:cNvSpPr>
          <p:nvPr>
            <p:ph type="ftr" sz="quarter" idx="15"/>
          </p:nvPr>
        </p:nvSpPr>
        <p:spPr/>
        <p:txBody>
          <a:bodyPr/>
          <a:lstStyle/>
          <a:p>
            <a:endParaRPr lang="en-US" dirty="0"/>
          </a:p>
        </p:txBody>
      </p:sp>
      <p:sp>
        <p:nvSpPr>
          <p:cNvPr id="6" name="Slide Number Placeholder 5"/>
          <p:cNvSpPr>
            <a:spLocks noGrp="1"/>
          </p:cNvSpPr>
          <p:nvPr>
            <p:ph type="sldNum" sz="quarter" idx="16"/>
          </p:nvPr>
        </p:nvSpPr>
        <p:spPr/>
        <p:txBody>
          <a:bodyPr/>
          <a:lstStyle/>
          <a:p>
            <a:r>
              <a:rPr lang="en-US"/>
              <a:t>Slide </a:t>
            </a:r>
            <a:fld id="{619F89D8-7AE3-494A-97F3-03D680869632}" type="slidenum">
              <a:rPr lang="en-US" smtClean="0"/>
              <a:pPr/>
              <a:t>9</a:t>
            </a:fld>
            <a:endParaRPr lang="en-US" dirty="0"/>
          </a:p>
        </p:txBody>
      </p:sp>
      <p:cxnSp>
        <p:nvCxnSpPr>
          <p:cNvPr id="22" name="Straight Connector 10"/>
          <p:cNvCxnSpPr/>
          <p:nvPr/>
        </p:nvCxnSpPr>
        <p:spPr bwMode="gray">
          <a:xfrm>
            <a:off x="279400" y="2186113"/>
            <a:ext cx="3673475"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23" name="Straight Connector 27"/>
          <p:cNvCxnSpPr/>
          <p:nvPr/>
        </p:nvCxnSpPr>
        <p:spPr bwMode="gray">
          <a:xfrm>
            <a:off x="4256080" y="2186113"/>
            <a:ext cx="3673475"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24" name="Straight Connector 28"/>
          <p:cNvCxnSpPr/>
          <p:nvPr/>
        </p:nvCxnSpPr>
        <p:spPr bwMode="gray">
          <a:xfrm>
            <a:off x="8232759" y="2186113"/>
            <a:ext cx="3673475"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25" name="Text Placeholder 7"/>
          <p:cNvSpPr txBox="1">
            <a:spLocks/>
          </p:cNvSpPr>
          <p:nvPr/>
        </p:nvSpPr>
        <p:spPr bwMode="gray">
          <a:xfrm>
            <a:off x="279400" y="1816571"/>
            <a:ext cx="3673475" cy="379065"/>
          </a:xfrm>
          <a:prstGeom prst="rect">
            <a:avLst/>
          </a:prstGeom>
        </p:spPr>
        <p:txBody>
          <a:bodyPr vert="horz" lIns="72000" tIns="72000" rIns="72000" bIns="72000" rtlCol="0" anchor="b">
            <a:noAutofit/>
          </a:bodyPr>
          <a:lstStyle>
            <a:lvl1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1pPr>
            <a:lvl2pPr marL="0" indent="0" algn="l" defTabSz="914400" rtl="0" eaLnBrk="1" latinLnBrk="0" hangingPunct="1">
              <a:spcBef>
                <a:spcPct val="20000"/>
              </a:spcBef>
              <a:buFont typeface="ABBvoiceOffice" panose="020D0603020503020204" pitchFamily="34" charset="0"/>
              <a:buNone/>
              <a:defRPr sz="1600" b="1" kern="1200">
                <a:solidFill>
                  <a:schemeClr val="tx2"/>
                </a:solidFill>
                <a:latin typeface="+mn-lt"/>
                <a:ea typeface="+mn-ea"/>
                <a:cs typeface="+mn-cs"/>
              </a:defRPr>
            </a:lvl2pPr>
            <a:lvl3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3pPr>
            <a:lvl4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4pPr>
            <a:lvl5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5pPr>
            <a:lvl6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6pPr>
            <a:lvl7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7pPr>
            <a:lvl8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8pPr>
            <a:lvl9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9pPr>
          </a:lstStyle>
          <a:p>
            <a:pPr>
              <a:spcBef>
                <a:spcPts val="600"/>
              </a:spcBef>
            </a:pPr>
            <a:r>
              <a:rPr lang="en-US" dirty="0"/>
              <a:t>Protection and Connection </a:t>
            </a:r>
          </a:p>
        </p:txBody>
      </p:sp>
      <p:sp>
        <p:nvSpPr>
          <p:cNvPr id="26" name="Text Placeholder 7"/>
          <p:cNvSpPr txBox="1">
            <a:spLocks/>
          </p:cNvSpPr>
          <p:nvPr/>
        </p:nvSpPr>
        <p:spPr bwMode="gray">
          <a:xfrm>
            <a:off x="4256079" y="1816571"/>
            <a:ext cx="3673475" cy="379065"/>
          </a:xfrm>
          <a:prstGeom prst="rect">
            <a:avLst/>
          </a:prstGeom>
        </p:spPr>
        <p:txBody>
          <a:bodyPr vert="horz" lIns="72000" tIns="72000" rIns="72000" bIns="72000" rtlCol="0" anchor="b">
            <a:noAutofit/>
          </a:bodyPr>
          <a:lstStyle>
            <a:lvl1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1pPr>
            <a:lvl2pPr marL="0" indent="0" algn="l" defTabSz="914400" rtl="0" eaLnBrk="1" latinLnBrk="0" hangingPunct="1">
              <a:spcBef>
                <a:spcPct val="20000"/>
              </a:spcBef>
              <a:buFont typeface="ABBvoiceOffice" panose="020D0603020503020204" pitchFamily="34" charset="0"/>
              <a:buNone/>
              <a:defRPr sz="1600" b="1" kern="1200">
                <a:solidFill>
                  <a:schemeClr val="tx2"/>
                </a:solidFill>
                <a:latin typeface="+mn-lt"/>
                <a:ea typeface="+mn-ea"/>
                <a:cs typeface="+mn-cs"/>
              </a:defRPr>
            </a:lvl2pPr>
            <a:lvl3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3pPr>
            <a:lvl4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4pPr>
            <a:lvl5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5pPr>
            <a:lvl6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6pPr>
            <a:lvl7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7pPr>
            <a:lvl8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8pPr>
            <a:lvl9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9pPr>
          </a:lstStyle>
          <a:p>
            <a:pPr>
              <a:spcBef>
                <a:spcPts val="600"/>
              </a:spcBef>
            </a:pPr>
            <a:r>
              <a:rPr lang="en-US" dirty="0"/>
              <a:t>Medium Voltage Products </a:t>
            </a:r>
          </a:p>
        </p:txBody>
      </p:sp>
      <p:sp>
        <p:nvSpPr>
          <p:cNvPr id="27" name="Text Placeholder 7"/>
          <p:cNvSpPr txBox="1">
            <a:spLocks/>
          </p:cNvSpPr>
          <p:nvPr/>
        </p:nvSpPr>
        <p:spPr bwMode="gray">
          <a:xfrm>
            <a:off x="8232759" y="1816571"/>
            <a:ext cx="3673475" cy="379065"/>
          </a:xfrm>
          <a:prstGeom prst="rect">
            <a:avLst/>
          </a:prstGeom>
        </p:spPr>
        <p:txBody>
          <a:bodyPr vert="horz" lIns="72000" tIns="72000" rIns="72000" bIns="72000" rtlCol="0" anchor="b">
            <a:noAutofit/>
          </a:bodyPr>
          <a:lstStyle>
            <a:lvl1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1pPr>
            <a:lvl2pPr marL="0" indent="0" algn="l" defTabSz="914400" rtl="0" eaLnBrk="1" latinLnBrk="0" hangingPunct="1">
              <a:spcBef>
                <a:spcPct val="20000"/>
              </a:spcBef>
              <a:buFont typeface="ABBvoiceOffice" panose="020D0603020503020204" pitchFamily="34" charset="0"/>
              <a:buNone/>
              <a:defRPr sz="1600" b="1" kern="1200">
                <a:solidFill>
                  <a:schemeClr val="tx2"/>
                </a:solidFill>
                <a:latin typeface="+mn-lt"/>
                <a:ea typeface="+mn-ea"/>
                <a:cs typeface="+mn-cs"/>
              </a:defRPr>
            </a:lvl2pPr>
            <a:lvl3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3pPr>
            <a:lvl4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4pPr>
            <a:lvl5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5pPr>
            <a:lvl6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6pPr>
            <a:lvl7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7pPr>
            <a:lvl8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8pPr>
            <a:lvl9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9pPr>
          </a:lstStyle>
          <a:p>
            <a:pPr>
              <a:spcBef>
                <a:spcPts val="600"/>
              </a:spcBef>
            </a:pPr>
            <a:r>
              <a:rPr lang="en-US" dirty="0"/>
              <a:t>Power and Electric Vehicle Infrastructure </a:t>
            </a:r>
          </a:p>
        </p:txBody>
      </p:sp>
      <p:cxnSp>
        <p:nvCxnSpPr>
          <p:cNvPr id="31" name="Straight Connector 10"/>
          <p:cNvCxnSpPr/>
          <p:nvPr/>
        </p:nvCxnSpPr>
        <p:spPr bwMode="gray">
          <a:xfrm>
            <a:off x="279400" y="4271387"/>
            <a:ext cx="3673475"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32" name="Straight Connector 27"/>
          <p:cNvCxnSpPr/>
          <p:nvPr/>
        </p:nvCxnSpPr>
        <p:spPr bwMode="gray">
          <a:xfrm>
            <a:off x="4256080" y="4271387"/>
            <a:ext cx="3673475"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33" name="Straight Connector 28"/>
          <p:cNvCxnSpPr/>
          <p:nvPr/>
        </p:nvCxnSpPr>
        <p:spPr bwMode="gray">
          <a:xfrm>
            <a:off x="8232759" y="4271387"/>
            <a:ext cx="3673475"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34" name="Text Placeholder 7"/>
          <p:cNvSpPr txBox="1">
            <a:spLocks/>
          </p:cNvSpPr>
          <p:nvPr/>
        </p:nvSpPr>
        <p:spPr bwMode="gray">
          <a:xfrm>
            <a:off x="279400" y="3901845"/>
            <a:ext cx="3673475" cy="379065"/>
          </a:xfrm>
          <a:prstGeom prst="rect">
            <a:avLst/>
          </a:prstGeom>
        </p:spPr>
        <p:txBody>
          <a:bodyPr vert="horz" lIns="72000" tIns="72000" rIns="72000" bIns="72000" rtlCol="0" anchor="b">
            <a:noAutofit/>
          </a:bodyPr>
          <a:lstStyle>
            <a:lvl1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1pPr>
            <a:lvl2pPr marL="0" indent="0" algn="l" defTabSz="914400" rtl="0" eaLnBrk="1" latinLnBrk="0" hangingPunct="1">
              <a:spcBef>
                <a:spcPct val="20000"/>
              </a:spcBef>
              <a:buFont typeface="ABBvoiceOffice" panose="020D0603020503020204" pitchFamily="34" charset="0"/>
              <a:buNone/>
              <a:defRPr sz="1600" b="1" kern="1200">
                <a:solidFill>
                  <a:schemeClr val="tx2"/>
                </a:solidFill>
                <a:latin typeface="+mn-lt"/>
                <a:ea typeface="+mn-ea"/>
                <a:cs typeface="+mn-cs"/>
              </a:defRPr>
            </a:lvl2pPr>
            <a:lvl3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3pPr>
            <a:lvl4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4pPr>
            <a:lvl5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5pPr>
            <a:lvl6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6pPr>
            <a:lvl7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7pPr>
            <a:lvl8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8pPr>
            <a:lvl9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9pPr>
          </a:lstStyle>
          <a:p>
            <a:pPr>
              <a:spcBef>
                <a:spcPts val="600"/>
              </a:spcBef>
            </a:pPr>
            <a:r>
              <a:rPr lang="en-US" dirty="0"/>
              <a:t>Building Products </a:t>
            </a:r>
          </a:p>
        </p:txBody>
      </p:sp>
      <p:sp>
        <p:nvSpPr>
          <p:cNvPr id="35" name="Text Placeholder 7"/>
          <p:cNvSpPr txBox="1">
            <a:spLocks/>
          </p:cNvSpPr>
          <p:nvPr/>
        </p:nvSpPr>
        <p:spPr bwMode="gray">
          <a:xfrm>
            <a:off x="4256079" y="3901845"/>
            <a:ext cx="3673475" cy="379065"/>
          </a:xfrm>
          <a:prstGeom prst="rect">
            <a:avLst/>
          </a:prstGeom>
        </p:spPr>
        <p:txBody>
          <a:bodyPr vert="horz" lIns="72000" tIns="72000" rIns="72000" bIns="72000" rtlCol="0" anchor="b">
            <a:noAutofit/>
          </a:bodyPr>
          <a:lstStyle>
            <a:lvl1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1pPr>
            <a:lvl2pPr marL="0" indent="0" algn="l" defTabSz="914400" rtl="0" eaLnBrk="1" latinLnBrk="0" hangingPunct="1">
              <a:spcBef>
                <a:spcPct val="20000"/>
              </a:spcBef>
              <a:buFont typeface="ABBvoiceOffice" panose="020D0603020503020204" pitchFamily="34" charset="0"/>
              <a:buNone/>
              <a:defRPr sz="1600" b="1" kern="1200">
                <a:solidFill>
                  <a:schemeClr val="tx2"/>
                </a:solidFill>
                <a:latin typeface="+mn-lt"/>
                <a:ea typeface="+mn-ea"/>
                <a:cs typeface="+mn-cs"/>
              </a:defRPr>
            </a:lvl2pPr>
            <a:lvl3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3pPr>
            <a:lvl4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4pPr>
            <a:lvl5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5pPr>
            <a:lvl6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6pPr>
            <a:lvl7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7pPr>
            <a:lvl8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8pPr>
            <a:lvl9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9pPr>
          </a:lstStyle>
          <a:p>
            <a:pPr>
              <a:spcBef>
                <a:spcPts val="600"/>
              </a:spcBef>
            </a:pPr>
            <a:r>
              <a:rPr lang="en-US" dirty="0"/>
              <a:t>Installation Products </a:t>
            </a:r>
          </a:p>
        </p:txBody>
      </p:sp>
      <p:sp>
        <p:nvSpPr>
          <p:cNvPr id="36" name="Text Placeholder 7"/>
          <p:cNvSpPr txBox="1">
            <a:spLocks/>
          </p:cNvSpPr>
          <p:nvPr/>
        </p:nvSpPr>
        <p:spPr bwMode="gray">
          <a:xfrm>
            <a:off x="8232759" y="3901845"/>
            <a:ext cx="3673475" cy="379065"/>
          </a:xfrm>
          <a:prstGeom prst="rect">
            <a:avLst/>
          </a:prstGeom>
        </p:spPr>
        <p:txBody>
          <a:bodyPr vert="horz" lIns="72000" tIns="72000" rIns="72000" bIns="72000" rtlCol="0" anchor="b">
            <a:noAutofit/>
          </a:bodyPr>
          <a:lstStyle>
            <a:lvl1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1pPr>
            <a:lvl2pPr marL="0" indent="0" algn="l" defTabSz="914400" rtl="0" eaLnBrk="1" latinLnBrk="0" hangingPunct="1">
              <a:spcBef>
                <a:spcPct val="20000"/>
              </a:spcBef>
              <a:buFont typeface="ABBvoiceOffice" panose="020D0603020503020204" pitchFamily="34" charset="0"/>
              <a:buNone/>
              <a:defRPr sz="1600" b="1" kern="1200">
                <a:solidFill>
                  <a:schemeClr val="tx2"/>
                </a:solidFill>
                <a:latin typeface="+mn-lt"/>
                <a:ea typeface="+mn-ea"/>
                <a:cs typeface="+mn-cs"/>
              </a:defRPr>
            </a:lvl2pPr>
            <a:lvl3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3pPr>
            <a:lvl4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4pPr>
            <a:lvl5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5pPr>
            <a:lvl6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6pPr>
            <a:lvl7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7pPr>
            <a:lvl8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8pPr>
            <a:lvl9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9pPr>
          </a:lstStyle>
          <a:p>
            <a:pPr>
              <a:spcBef>
                <a:spcPts val="600"/>
              </a:spcBef>
            </a:pPr>
            <a:r>
              <a:rPr lang="en-US" dirty="0"/>
              <a:t>Electrification Solutions </a:t>
            </a:r>
          </a:p>
        </p:txBody>
      </p:sp>
      <p:sp>
        <p:nvSpPr>
          <p:cNvPr id="37" name="Title 5"/>
          <p:cNvSpPr>
            <a:spLocks noGrp="1"/>
          </p:cNvSpPr>
          <p:nvPr>
            <p:ph type="title"/>
          </p:nvPr>
        </p:nvSpPr>
        <p:spPr>
          <a:xfrm>
            <a:off x="279400" y="622789"/>
            <a:ext cx="11626834" cy="410899"/>
          </a:xfrm>
        </p:spPr>
        <p:txBody>
          <a:bodyPr/>
          <a:lstStyle/>
          <a:p>
            <a:r>
              <a:rPr lang="en-US" dirty="0" err="1" smtClean="0"/>
              <a:t>División</a:t>
            </a:r>
            <a:r>
              <a:rPr lang="en-US" dirty="0" smtClean="0"/>
              <a:t> Electrification Products</a:t>
            </a:r>
            <a:endParaRPr lang="en-US" dirty="0"/>
          </a:p>
        </p:txBody>
      </p:sp>
      <p:sp>
        <p:nvSpPr>
          <p:cNvPr id="38" name="Subtitle 1"/>
          <p:cNvSpPr>
            <a:spLocks noGrp="1"/>
          </p:cNvSpPr>
          <p:nvPr>
            <p:ph type="subTitle" idx="13"/>
          </p:nvPr>
        </p:nvSpPr>
        <p:spPr>
          <a:xfrm>
            <a:off x="279400" y="1120928"/>
            <a:ext cx="11626834" cy="504000"/>
          </a:xfrm>
        </p:spPr>
        <p:txBody>
          <a:bodyPr/>
          <a:lstStyle/>
          <a:p>
            <a:r>
              <a:rPr lang="es-ES" dirty="0"/>
              <a:t>Unidades de Negocio</a:t>
            </a:r>
          </a:p>
          <a:p>
            <a:endParaRPr lang="en-US" dirty="0"/>
          </a:p>
        </p:txBody>
      </p:sp>
      <p:sp>
        <p:nvSpPr>
          <p:cNvPr id="39" name="Text Placeholder 5"/>
          <p:cNvSpPr txBox="1">
            <a:spLocks/>
          </p:cNvSpPr>
          <p:nvPr/>
        </p:nvSpPr>
        <p:spPr bwMode="gray">
          <a:xfrm>
            <a:off x="273808" y="4295163"/>
            <a:ext cx="3679067" cy="1691956"/>
          </a:xfrm>
          <a:prstGeom prst="rect">
            <a:avLst/>
          </a:prstGeom>
        </p:spPr>
        <p:txBody>
          <a:bodyPr lIns="72000" tIns="72000" rIns="72000" bIns="72000"/>
          <a:lstStyle>
            <a:lvl1pPr marL="0" indent="0" algn="l" defTabSz="914400" rtl="0" eaLnBrk="1" latinLnBrk="0" hangingPunct="1">
              <a:spcBef>
                <a:spcPct val="20000"/>
              </a:spcBef>
              <a:buFont typeface="Arial" panose="020B0604020202020204" pitchFamily="34" charset="0"/>
              <a:buNone/>
              <a:defRPr sz="1400" kern="1200">
                <a:solidFill>
                  <a:schemeClr val="tx1"/>
                </a:solidFill>
                <a:latin typeface="+mn-lt"/>
                <a:ea typeface="+mn-ea"/>
                <a:cs typeface="+mn-cs"/>
              </a:defRPr>
            </a:lvl1pPr>
            <a:lvl2pPr marL="180000" indent="-180000" algn="l" defTabSz="914400" rtl="0" eaLnBrk="1" latinLnBrk="0" hangingPunct="1">
              <a:spcBef>
                <a:spcPct val="20000"/>
              </a:spcBef>
              <a:buFont typeface="ABBvoiceOffice" panose="020D0603020503020204" pitchFamily="34" charset="0"/>
              <a:buChar char="–"/>
              <a:defRPr sz="1400" kern="1200">
                <a:solidFill>
                  <a:schemeClr val="tx1"/>
                </a:solidFill>
                <a:latin typeface="+mn-lt"/>
                <a:ea typeface="+mn-ea"/>
                <a:cs typeface="+mn-cs"/>
              </a:defRPr>
            </a:lvl2pPr>
            <a:lvl3pPr marL="360000" indent="-1800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3pPr>
            <a:lvl4pPr marL="360000" indent="-1800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4pPr>
            <a:lvl5pPr marL="360000" indent="-1800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5pPr>
            <a:lvl6pPr marL="360000" indent="-1800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6pPr>
            <a:lvl7pPr marL="360000" indent="-1800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7pPr>
            <a:lvl8pPr marL="360000" indent="-1800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8pPr>
            <a:lvl9pPr marL="360000" indent="-1800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9pPr>
          </a:lstStyle>
          <a:p>
            <a:pPr lvl="2">
              <a:spcBef>
                <a:spcPts val="600"/>
              </a:spcBef>
            </a:pPr>
            <a:r>
              <a:rPr lang="en-US" dirty="0" smtClean="0"/>
              <a:t>Home </a:t>
            </a:r>
            <a:r>
              <a:rPr lang="en-US" dirty="0"/>
              <a:t>and Building Automation  </a:t>
            </a:r>
          </a:p>
          <a:p>
            <a:pPr lvl="2">
              <a:spcBef>
                <a:spcPts val="600"/>
              </a:spcBef>
            </a:pPr>
            <a:r>
              <a:rPr lang="en-US" dirty="0" smtClean="0"/>
              <a:t>Conventional </a:t>
            </a:r>
            <a:r>
              <a:rPr lang="en-US" dirty="0"/>
              <a:t>Wiring Accessories  </a:t>
            </a:r>
          </a:p>
          <a:p>
            <a:pPr lvl="2">
              <a:spcBef>
                <a:spcPts val="600"/>
              </a:spcBef>
            </a:pPr>
            <a:r>
              <a:rPr lang="en-US" dirty="0" smtClean="0"/>
              <a:t>DIN-Rail  </a:t>
            </a:r>
            <a:endParaRPr lang="en-US" dirty="0"/>
          </a:p>
          <a:p>
            <a:pPr lvl="2">
              <a:spcBef>
                <a:spcPts val="600"/>
              </a:spcBef>
            </a:pPr>
            <a:r>
              <a:rPr lang="en-US" dirty="0" smtClean="0"/>
              <a:t>Distribution </a:t>
            </a:r>
            <a:r>
              <a:rPr lang="en-US" dirty="0"/>
              <a:t>Enclosures </a:t>
            </a:r>
          </a:p>
        </p:txBody>
      </p:sp>
      <p:sp>
        <p:nvSpPr>
          <p:cNvPr id="40" name="Text Placeholder 5"/>
          <p:cNvSpPr txBox="1">
            <a:spLocks/>
          </p:cNvSpPr>
          <p:nvPr/>
        </p:nvSpPr>
        <p:spPr bwMode="gray">
          <a:xfrm>
            <a:off x="4256080" y="4295163"/>
            <a:ext cx="3673475" cy="1691956"/>
          </a:xfrm>
          <a:prstGeom prst="rect">
            <a:avLst/>
          </a:prstGeom>
        </p:spPr>
        <p:txBody>
          <a:bodyPr lIns="72000" tIns="72000" rIns="72000" bIns="72000"/>
          <a:lstStyle>
            <a:lvl1pPr marL="0" indent="0" algn="l" defTabSz="914400" rtl="0" eaLnBrk="1" latinLnBrk="0" hangingPunct="1">
              <a:spcBef>
                <a:spcPct val="20000"/>
              </a:spcBef>
              <a:buFont typeface="Arial" panose="020B0604020202020204" pitchFamily="34" charset="0"/>
              <a:buNone/>
              <a:defRPr sz="1400" kern="1200">
                <a:solidFill>
                  <a:schemeClr val="tx1"/>
                </a:solidFill>
                <a:latin typeface="+mn-lt"/>
                <a:ea typeface="+mn-ea"/>
                <a:cs typeface="+mn-cs"/>
              </a:defRPr>
            </a:lvl1pPr>
            <a:lvl2pPr marL="180000" indent="-180000" algn="l" defTabSz="914400" rtl="0" eaLnBrk="1" latinLnBrk="0" hangingPunct="1">
              <a:spcBef>
                <a:spcPct val="20000"/>
              </a:spcBef>
              <a:buFont typeface="ABBvoiceOffice" panose="020D0603020503020204" pitchFamily="34" charset="0"/>
              <a:buChar char="–"/>
              <a:defRPr sz="1400" kern="1200">
                <a:solidFill>
                  <a:schemeClr val="tx1"/>
                </a:solidFill>
                <a:latin typeface="+mn-lt"/>
                <a:ea typeface="+mn-ea"/>
                <a:cs typeface="+mn-cs"/>
              </a:defRPr>
            </a:lvl2pPr>
            <a:lvl3pPr marL="360000" indent="-1800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3pPr>
            <a:lvl4pPr marL="360000" indent="-1800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4pPr>
            <a:lvl5pPr marL="360000" indent="-1800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5pPr>
            <a:lvl6pPr marL="360000" indent="-1800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6pPr>
            <a:lvl7pPr marL="360000" indent="-1800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7pPr>
            <a:lvl8pPr marL="360000" indent="-1800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8pPr>
            <a:lvl9pPr marL="360000" indent="-1800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9pPr>
          </a:lstStyle>
          <a:p>
            <a:pPr lvl="2">
              <a:spcBef>
                <a:spcPts val="600"/>
              </a:spcBef>
            </a:pPr>
            <a:r>
              <a:rPr lang="en-US" dirty="0"/>
              <a:t>Cable ties, metal framing, duct, </a:t>
            </a:r>
            <a:r>
              <a:rPr lang="en-US" dirty="0" err="1"/>
              <a:t>cabletray</a:t>
            </a:r>
            <a:endParaRPr lang="en-US" dirty="0"/>
          </a:p>
          <a:p>
            <a:pPr lvl="2">
              <a:spcBef>
                <a:spcPts val="600"/>
              </a:spcBef>
            </a:pPr>
            <a:r>
              <a:rPr lang="en-US" dirty="0"/>
              <a:t>Connectivity and grounding</a:t>
            </a:r>
          </a:p>
          <a:p>
            <a:pPr lvl="2">
              <a:spcBef>
                <a:spcPts val="600"/>
              </a:spcBef>
            </a:pPr>
            <a:r>
              <a:rPr lang="en-US" dirty="0"/>
              <a:t>Cable protection systems</a:t>
            </a:r>
          </a:p>
          <a:p>
            <a:pPr lvl="2">
              <a:spcBef>
                <a:spcPts val="600"/>
              </a:spcBef>
            </a:pPr>
            <a:r>
              <a:rPr lang="en-US" dirty="0" smtClean="0"/>
              <a:t>Cable </a:t>
            </a:r>
            <a:r>
              <a:rPr lang="en-US" dirty="0"/>
              <a:t>protection </a:t>
            </a:r>
            <a:r>
              <a:rPr lang="en-US" dirty="0" smtClean="0"/>
              <a:t>systems</a:t>
            </a:r>
          </a:p>
          <a:p>
            <a:pPr lvl="2">
              <a:spcBef>
                <a:spcPts val="600"/>
              </a:spcBef>
            </a:pPr>
            <a:r>
              <a:rPr lang="en-US" dirty="0" smtClean="0"/>
              <a:t>Cable </a:t>
            </a:r>
            <a:r>
              <a:rPr lang="en-US" dirty="0"/>
              <a:t>apparatus and accessories</a:t>
            </a:r>
          </a:p>
        </p:txBody>
      </p:sp>
      <p:sp>
        <p:nvSpPr>
          <p:cNvPr id="41" name="Text Placeholder 5"/>
          <p:cNvSpPr txBox="1">
            <a:spLocks/>
          </p:cNvSpPr>
          <p:nvPr/>
        </p:nvSpPr>
        <p:spPr bwMode="gray">
          <a:xfrm>
            <a:off x="8226652" y="4295163"/>
            <a:ext cx="3679582" cy="1691956"/>
          </a:xfrm>
          <a:prstGeom prst="rect">
            <a:avLst/>
          </a:prstGeom>
        </p:spPr>
        <p:txBody>
          <a:bodyPr lIns="72000" tIns="72000" rIns="72000" bIns="72000"/>
          <a:lstStyle>
            <a:lvl1pPr marL="0" indent="0" algn="l" defTabSz="914400" rtl="0" eaLnBrk="1" latinLnBrk="0" hangingPunct="1">
              <a:spcBef>
                <a:spcPct val="20000"/>
              </a:spcBef>
              <a:buFont typeface="Arial" panose="020B0604020202020204" pitchFamily="34" charset="0"/>
              <a:buNone/>
              <a:defRPr sz="1400" kern="1200">
                <a:solidFill>
                  <a:schemeClr val="tx1"/>
                </a:solidFill>
                <a:latin typeface="+mn-lt"/>
                <a:ea typeface="+mn-ea"/>
                <a:cs typeface="+mn-cs"/>
              </a:defRPr>
            </a:lvl1pPr>
            <a:lvl2pPr marL="180000" indent="-180000" algn="l" defTabSz="914400" rtl="0" eaLnBrk="1" latinLnBrk="0" hangingPunct="1">
              <a:spcBef>
                <a:spcPct val="20000"/>
              </a:spcBef>
              <a:buFont typeface="ABBvoiceOffice" panose="020D0603020503020204" pitchFamily="34" charset="0"/>
              <a:buChar char="–"/>
              <a:defRPr sz="1400" kern="1200">
                <a:solidFill>
                  <a:schemeClr val="tx1"/>
                </a:solidFill>
                <a:latin typeface="+mn-lt"/>
                <a:ea typeface="+mn-ea"/>
                <a:cs typeface="+mn-cs"/>
              </a:defRPr>
            </a:lvl2pPr>
            <a:lvl3pPr marL="360000" indent="-1800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3pPr>
            <a:lvl4pPr marL="360000" indent="-1800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4pPr>
            <a:lvl5pPr marL="360000" indent="-1800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5pPr>
            <a:lvl6pPr marL="360000" indent="-1800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6pPr>
            <a:lvl7pPr marL="360000" indent="-1800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7pPr>
            <a:lvl8pPr marL="360000" indent="-1800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8pPr>
            <a:lvl9pPr marL="360000" indent="-1800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9pPr>
          </a:lstStyle>
          <a:p>
            <a:pPr lvl="2">
              <a:spcBef>
                <a:spcPts val="600"/>
              </a:spcBef>
            </a:pPr>
            <a:r>
              <a:rPr lang="en-US" dirty="0"/>
              <a:t>MNS </a:t>
            </a:r>
            <a:r>
              <a:rPr lang="en-US" dirty="0" smtClean="0"/>
              <a:t>– CCM</a:t>
            </a:r>
          </a:p>
          <a:p>
            <a:pPr lvl="2">
              <a:spcBef>
                <a:spcPts val="600"/>
              </a:spcBef>
            </a:pPr>
            <a:r>
              <a:rPr lang="es-PA" dirty="0" smtClean="0"/>
              <a:t>MNS – SWG</a:t>
            </a:r>
            <a:endParaRPr lang="en-US" dirty="0" smtClean="0"/>
          </a:p>
          <a:p>
            <a:pPr lvl="2">
              <a:spcBef>
                <a:spcPts val="600"/>
              </a:spcBef>
            </a:pPr>
            <a:r>
              <a:rPr lang="en-US" dirty="0" err="1" smtClean="0"/>
              <a:t>ReliaGear</a:t>
            </a:r>
            <a:r>
              <a:rPr lang="en-US" dirty="0" smtClean="0"/>
              <a:t> </a:t>
            </a:r>
            <a:r>
              <a:rPr lang="en-US" dirty="0"/>
              <a:t>family </a:t>
            </a:r>
          </a:p>
        </p:txBody>
      </p:sp>
      <p:sp>
        <p:nvSpPr>
          <p:cNvPr id="42" name="Text Placeholder 5"/>
          <p:cNvSpPr txBox="1">
            <a:spLocks/>
          </p:cNvSpPr>
          <p:nvPr/>
        </p:nvSpPr>
        <p:spPr bwMode="gray">
          <a:xfrm>
            <a:off x="269174" y="2212430"/>
            <a:ext cx="3683700" cy="1691956"/>
          </a:xfrm>
          <a:prstGeom prst="rect">
            <a:avLst/>
          </a:prstGeom>
        </p:spPr>
        <p:txBody>
          <a:bodyPr lIns="72000" tIns="72000" rIns="72000" bIns="72000"/>
          <a:lstStyle>
            <a:lvl1pPr marL="0" indent="0" algn="l" defTabSz="914400" rtl="0" eaLnBrk="1" latinLnBrk="0" hangingPunct="1">
              <a:spcBef>
                <a:spcPct val="20000"/>
              </a:spcBef>
              <a:buFont typeface="Arial" panose="020B0604020202020204" pitchFamily="34" charset="0"/>
              <a:buNone/>
              <a:defRPr sz="1400" kern="1200">
                <a:solidFill>
                  <a:schemeClr val="tx1"/>
                </a:solidFill>
                <a:latin typeface="+mn-lt"/>
                <a:ea typeface="+mn-ea"/>
                <a:cs typeface="+mn-cs"/>
              </a:defRPr>
            </a:lvl1pPr>
            <a:lvl2pPr marL="180000" indent="-180000" algn="l" defTabSz="914400" rtl="0" eaLnBrk="1" latinLnBrk="0" hangingPunct="1">
              <a:spcBef>
                <a:spcPct val="20000"/>
              </a:spcBef>
              <a:buFont typeface="ABBvoiceOffice" panose="020D0603020503020204" pitchFamily="34" charset="0"/>
              <a:buChar char="–"/>
              <a:defRPr sz="1400" kern="1200">
                <a:solidFill>
                  <a:schemeClr val="tx1"/>
                </a:solidFill>
                <a:latin typeface="+mn-lt"/>
                <a:ea typeface="+mn-ea"/>
                <a:cs typeface="+mn-cs"/>
              </a:defRPr>
            </a:lvl2pPr>
            <a:lvl3pPr marL="360000" indent="-1800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3pPr>
            <a:lvl4pPr marL="360000" indent="-1800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4pPr>
            <a:lvl5pPr marL="360000" indent="-1800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5pPr>
            <a:lvl6pPr marL="360000" indent="-1800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6pPr>
            <a:lvl7pPr marL="360000" indent="-1800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7pPr>
            <a:lvl8pPr marL="360000" indent="-1800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8pPr>
            <a:lvl9pPr marL="360000" indent="-1800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9pPr>
          </a:lstStyle>
          <a:p>
            <a:pPr lvl="2">
              <a:spcBef>
                <a:spcPts val="600"/>
              </a:spcBef>
            </a:pPr>
            <a:r>
              <a:rPr lang="en-US" dirty="0" smtClean="0"/>
              <a:t>Breakers, </a:t>
            </a:r>
            <a:r>
              <a:rPr lang="en-US" dirty="0"/>
              <a:t>Switches and </a:t>
            </a:r>
            <a:r>
              <a:rPr lang="en-US" dirty="0" err="1"/>
              <a:t>Fusegear</a:t>
            </a:r>
            <a:endParaRPr lang="en-US" dirty="0"/>
          </a:p>
          <a:p>
            <a:pPr lvl="2">
              <a:spcBef>
                <a:spcPts val="600"/>
              </a:spcBef>
            </a:pPr>
            <a:r>
              <a:rPr lang="en-US" dirty="0" smtClean="0"/>
              <a:t>Connection and </a:t>
            </a:r>
            <a:r>
              <a:rPr lang="en-US" dirty="0"/>
              <a:t>Power </a:t>
            </a:r>
            <a:r>
              <a:rPr lang="en-US" dirty="0" smtClean="0"/>
              <a:t>Protection</a:t>
            </a:r>
            <a:endParaRPr lang="en-US" dirty="0"/>
          </a:p>
          <a:p>
            <a:pPr lvl="2">
              <a:spcBef>
                <a:spcPts val="600"/>
              </a:spcBef>
            </a:pPr>
            <a:r>
              <a:rPr lang="en-US" dirty="0" smtClean="0"/>
              <a:t>Motor </a:t>
            </a:r>
            <a:r>
              <a:rPr lang="en-US" dirty="0"/>
              <a:t>Starting &amp; Safety</a:t>
            </a:r>
          </a:p>
          <a:p>
            <a:pPr lvl="2">
              <a:spcBef>
                <a:spcPts val="600"/>
              </a:spcBef>
            </a:pPr>
            <a:r>
              <a:rPr lang="en-US" dirty="0"/>
              <a:t>Electronic Products and Relays, </a:t>
            </a:r>
          </a:p>
          <a:p>
            <a:pPr lvl="2">
              <a:spcBef>
                <a:spcPts val="600"/>
              </a:spcBef>
            </a:pPr>
            <a:r>
              <a:rPr lang="en-US" dirty="0" smtClean="0"/>
              <a:t>Power Enclosures</a:t>
            </a:r>
            <a:endParaRPr lang="en-US" dirty="0"/>
          </a:p>
          <a:p>
            <a:pPr marL="180000" lvl="2" indent="0">
              <a:spcBef>
                <a:spcPts val="600"/>
              </a:spcBef>
              <a:buNone/>
            </a:pPr>
            <a:endParaRPr lang="en-US" dirty="0"/>
          </a:p>
        </p:txBody>
      </p:sp>
      <p:sp>
        <p:nvSpPr>
          <p:cNvPr id="43" name="Text Placeholder 5"/>
          <p:cNvSpPr txBox="1">
            <a:spLocks/>
          </p:cNvSpPr>
          <p:nvPr/>
        </p:nvSpPr>
        <p:spPr bwMode="gray">
          <a:xfrm>
            <a:off x="4256080" y="2224467"/>
            <a:ext cx="3683700" cy="1691956"/>
          </a:xfrm>
          <a:prstGeom prst="rect">
            <a:avLst/>
          </a:prstGeom>
        </p:spPr>
        <p:txBody>
          <a:bodyPr lIns="72000" tIns="72000" rIns="72000" bIns="72000"/>
          <a:lstStyle>
            <a:lvl1pPr marL="0" indent="0" algn="l" defTabSz="914400" rtl="0" eaLnBrk="1" latinLnBrk="0" hangingPunct="1">
              <a:spcBef>
                <a:spcPct val="20000"/>
              </a:spcBef>
              <a:buFont typeface="Arial" panose="020B0604020202020204" pitchFamily="34" charset="0"/>
              <a:buNone/>
              <a:defRPr sz="1400" kern="1200">
                <a:solidFill>
                  <a:schemeClr val="tx1"/>
                </a:solidFill>
                <a:latin typeface="+mn-lt"/>
                <a:ea typeface="+mn-ea"/>
                <a:cs typeface="+mn-cs"/>
              </a:defRPr>
            </a:lvl1pPr>
            <a:lvl2pPr marL="180000" indent="-180000" algn="l" defTabSz="914400" rtl="0" eaLnBrk="1" latinLnBrk="0" hangingPunct="1">
              <a:spcBef>
                <a:spcPct val="20000"/>
              </a:spcBef>
              <a:buFont typeface="ABBvoiceOffice" panose="020D0603020503020204" pitchFamily="34" charset="0"/>
              <a:buChar char="–"/>
              <a:defRPr sz="1400" kern="1200">
                <a:solidFill>
                  <a:schemeClr val="tx1"/>
                </a:solidFill>
                <a:latin typeface="+mn-lt"/>
                <a:ea typeface="+mn-ea"/>
                <a:cs typeface="+mn-cs"/>
              </a:defRPr>
            </a:lvl2pPr>
            <a:lvl3pPr marL="360000" indent="-1800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3pPr>
            <a:lvl4pPr marL="360000" indent="-1800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4pPr>
            <a:lvl5pPr marL="360000" indent="-1800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5pPr>
            <a:lvl6pPr marL="360000" indent="-1800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6pPr>
            <a:lvl7pPr marL="360000" indent="-1800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7pPr>
            <a:lvl8pPr marL="360000" indent="-1800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8pPr>
            <a:lvl9pPr marL="360000" indent="-1800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9pPr>
          </a:lstStyle>
          <a:p>
            <a:pPr lvl="2">
              <a:spcBef>
                <a:spcPts val="600"/>
              </a:spcBef>
            </a:pPr>
            <a:r>
              <a:rPr lang="en-US" dirty="0"/>
              <a:t>Control and Protection Components  </a:t>
            </a:r>
          </a:p>
          <a:p>
            <a:pPr lvl="2">
              <a:spcBef>
                <a:spcPts val="600"/>
              </a:spcBef>
            </a:pPr>
            <a:r>
              <a:rPr lang="en-US" dirty="0" smtClean="0"/>
              <a:t>Modular </a:t>
            </a:r>
            <a:r>
              <a:rPr lang="en-US" dirty="0"/>
              <a:t>Systems  </a:t>
            </a:r>
          </a:p>
          <a:p>
            <a:pPr lvl="2">
              <a:spcBef>
                <a:spcPts val="600"/>
              </a:spcBef>
            </a:pPr>
            <a:r>
              <a:rPr lang="en-US" dirty="0" smtClean="0"/>
              <a:t>Switchgear  </a:t>
            </a:r>
            <a:endParaRPr lang="en-US" dirty="0"/>
          </a:p>
          <a:p>
            <a:pPr lvl="2">
              <a:spcBef>
                <a:spcPts val="600"/>
              </a:spcBef>
            </a:pPr>
            <a:r>
              <a:rPr lang="en-US" dirty="0" smtClean="0"/>
              <a:t>Service </a:t>
            </a:r>
            <a:endParaRPr lang="en-US" dirty="0"/>
          </a:p>
        </p:txBody>
      </p:sp>
      <p:sp>
        <p:nvSpPr>
          <p:cNvPr id="44" name="Text Placeholder 5"/>
          <p:cNvSpPr txBox="1">
            <a:spLocks/>
          </p:cNvSpPr>
          <p:nvPr/>
        </p:nvSpPr>
        <p:spPr bwMode="gray">
          <a:xfrm>
            <a:off x="8242985" y="2202762"/>
            <a:ext cx="3683700" cy="1691956"/>
          </a:xfrm>
          <a:prstGeom prst="rect">
            <a:avLst/>
          </a:prstGeom>
        </p:spPr>
        <p:txBody>
          <a:bodyPr lIns="72000" tIns="72000" rIns="72000" bIns="72000"/>
          <a:lstStyle>
            <a:lvl1pPr marL="0" indent="0" algn="l" defTabSz="914400" rtl="0" eaLnBrk="1" latinLnBrk="0" hangingPunct="1">
              <a:spcBef>
                <a:spcPct val="20000"/>
              </a:spcBef>
              <a:buFont typeface="Arial" panose="020B0604020202020204" pitchFamily="34" charset="0"/>
              <a:buNone/>
              <a:defRPr sz="1400" kern="1200">
                <a:solidFill>
                  <a:schemeClr val="tx1"/>
                </a:solidFill>
                <a:latin typeface="+mn-lt"/>
                <a:ea typeface="+mn-ea"/>
                <a:cs typeface="+mn-cs"/>
              </a:defRPr>
            </a:lvl1pPr>
            <a:lvl2pPr marL="180000" indent="-180000" algn="l" defTabSz="914400" rtl="0" eaLnBrk="1" latinLnBrk="0" hangingPunct="1">
              <a:spcBef>
                <a:spcPct val="20000"/>
              </a:spcBef>
              <a:buFont typeface="ABBvoiceOffice" panose="020D0603020503020204" pitchFamily="34" charset="0"/>
              <a:buChar char="–"/>
              <a:defRPr sz="1400" kern="1200">
                <a:solidFill>
                  <a:schemeClr val="tx1"/>
                </a:solidFill>
                <a:latin typeface="+mn-lt"/>
                <a:ea typeface="+mn-ea"/>
                <a:cs typeface="+mn-cs"/>
              </a:defRPr>
            </a:lvl2pPr>
            <a:lvl3pPr marL="360000" indent="-1800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3pPr>
            <a:lvl4pPr marL="360000" indent="-1800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4pPr>
            <a:lvl5pPr marL="360000" indent="-1800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5pPr>
            <a:lvl6pPr marL="360000" indent="-1800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6pPr>
            <a:lvl7pPr marL="360000" indent="-1800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7pPr>
            <a:lvl8pPr marL="360000" indent="-1800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8pPr>
            <a:lvl9pPr marL="360000" indent="-1800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9pPr>
          </a:lstStyle>
          <a:p>
            <a:pPr lvl="2">
              <a:spcBef>
                <a:spcPts val="600"/>
              </a:spcBef>
            </a:pPr>
            <a:r>
              <a:rPr lang="en-US" dirty="0"/>
              <a:t>Solar inverter solutions</a:t>
            </a:r>
          </a:p>
          <a:p>
            <a:pPr lvl="2">
              <a:spcBef>
                <a:spcPts val="600"/>
              </a:spcBef>
            </a:pPr>
            <a:r>
              <a:rPr lang="en-US" dirty="0"/>
              <a:t>E-mobility fast charging solutions</a:t>
            </a:r>
          </a:p>
          <a:p>
            <a:pPr lvl="2">
              <a:spcBef>
                <a:spcPts val="600"/>
              </a:spcBef>
            </a:pPr>
            <a:r>
              <a:rPr lang="en-US" dirty="0" smtClean="0"/>
              <a:t>UPS and power conditioning</a:t>
            </a:r>
            <a:endParaRPr lang="en-US" dirty="0"/>
          </a:p>
        </p:txBody>
      </p:sp>
    </p:spTree>
    <p:extLst>
      <p:ext uri="{BB962C8B-B14F-4D97-AF65-F5344CB8AC3E}">
        <p14:creationId xmlns:p14="http://schemas.microsoft.com/office/powerpoint/2010/main" val="19550766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ABB Master">
  <a:themeElements>
    <a:clrScheme name="ABB">
      <a:dk1>
        <a:srgbClr val="000000"/>
      </a:dk1>
      <a:lt1>
        <a:srgbClr val="FFFFFF"/>
      </a:lt1>
      <a:dk2>
        <a:srgbClr val="D90000"/>
      </a:dk2>
      <a:lt2>
        <a:srgbClr val="FF000F"/>
      </a:lt2>
      <a:accent1>
        <a:srgbClr val="3C3C3C"/>
      </a:accent1>
      <a:accent2>
        <a:srgbClr val="505050"/>
      </a:accent2>
      <a:accent3>
        <a:srgbClr val="6E6E6E"/>
      </a:accent3>
      <a:accent4>
        <a:srgbClr val="A0A0A0"/>
      </a:accent4>
      <a:accent5>
        <a:srgbClr val="D2D2D2"/>
      </a:accent5>
      <a:accent6>
        <a:srgbClr val="F0F0F0"/>
      </a:accent6>
      <a:hlink>
        <a:srgbClr val="D90000"/>
      </a:hlink>
      <a:folHlink>
        <a:srgbClr val="FF000F"/>
      </a:folHlink>
    </a:clrScheme>
    <a:fontScheme name="ABBvoiceOffice">
      <a:majorFont>
        <a:latin typeface="ABBvoiceOffice"/>
        <a:ea typeface="ABBvoiceOffice"/>
        <a:cs typeface="ABBvoiceOffice"/>
      </a:majorFont>
      <a:minorFont>
        <a:latin typeface="ABBvoiceOffice"/>
        <a:ea typeface="ABBvoiceOffice"/>
        <a:cs typeface="ABBvoiceOffi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gray">
        <a:solidFill>
          <a:schemeClr val="tx2"/>
        </a:solidFill>
        <a:ln>
          <a:noFill/>
        </a:ln>
      </a:spPr>
      <a:bodyPr lIns="72000" tIns="72000" rIns="72000" bIns="72000" rtlCol="0" anchor="ctr"/>
      <a:lstStyle>
        <a:defPPr algn="ctr">
          <a:defRPr sz="14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bwMode="gray">
        <a:ln w="1270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bwMode="gray">
        <a:noFill/>
      </a:spPr>
      <a:bodyPr wrap="square" lIns="72000" tIns="72000" rIns="72000" bIns="72000" rtlCol="0">
        <a:noAutofit/>
      </a:bodyPr>
      <a:lstStyle>
        <a:defPPr>
          <a:defRPr sz="1400" dirty="0" err="1" smtClean="0"/>
        </a:defPPr>
      </a:lstStyle>
    </a:txDef>
  </a:objectDefaults>
  <a:extraClrSchemeLst/>
</a:theme>
</file>

<file path=ppt/theme/theme2.xml><?xml version="1.0" encoding="utf-8"?>
<a:theme xmlns:a="http://schemas.openxmlformats.org/drawingml/2006/main" name="Office Theme">
  <a:themeElements>
    <a:clrScheme name="ABB">
      <a:dk1>
        <a:srgbClr val="000000"/>
      </a:dk1>
      <a:lt1>
        <a:srgbClr val="FFFFFF"/>
      </a:lt1>
      <a:dk2>
        <a:srgbClr val="D90000"/>
      </a:dk2>
      <a:lt2>
        <a:srgbClr val="FF000F"/>
      </a:lt2>
      <a:accent1>
        <a:srgbClr val="1E1E1E"/>
      </a:accent1>
      <a:accent2>
        <a:srgbClr val="3C3C3C"/>
      </a:accent2>
      <a:accent3>
        <a:srgbClr val="6E6E6E"/>
      </a:accent3>
      <a:accent4>
        <a:srgbClr val="A0A0A0"/>
      </a:accent4>
      <a:accent5>
        <a:srgbClr val="D2D2D2"/>
      </a:accent5>
      <a:accent6>
        <a:srgbClr val="F0F0F0"/>
      </a:accent6>
      <a:hlink>
        <a:srgbClr val="D90000"/>
      </a:hlink>
      <a:folHlink>
        <a:srgbClr val="FF000F"/>
      </a:folHlink>
    </a:clrScheme>
    <a:fontScheme name="ABBvoiceOffice">
      <a:majorFont>
        <a:latin typeface="ABBvoiceOffice"/>
        <a:ea typeface="ABBvoiceOffice"/>
        <a:cs typeface="ABBvoiceOffice"/>
      </a:majorFont>
      <a:minorFont>
        <a:latin typeface="ABBvoiceOffice"/>
        <a:ea typeface="ABBvoiceOffice"/>
        <a:cs typeface="ABBvoiceOffi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ABB">
      <a:dk1>
        <a:srgbClr val="000000"/>
      </a:dk1>
      <a:lt1>
        <a:srgbClr val="FFFFFF"/>
      </a:lt1>
      <a:dk2>
        <a:srgbClr val="D90000"/>
      </a:dk2>
      <a:lt2>
        <a:srgbClr val="FF000F"/>
      </a:lt2>
      <a:accent1>
        <a:srgbClr val="1E1E1E"/>
      </a:accent1>
      <a:accent2>
        <a:srgbClr val="3C3C3C"/>
      </a:accent2>
      <a:accent3>
        <a:srgbClr val="6E6E6E"/>
      </a:accent3>
      <a:accent4>
        <a:srgbClr val="A0A0A0"/>
      </a:accent4>
      <a:accent5>
        <a:srgbClr val="D2D2D2"/>
      </a:accent5>
      <a:accent6>
        <a:srgbClr val="F0F0F0"/>
      </a:accent6>
      <a:hlink>
        <a:srgbClr val="D90000"/>
      </a:hlink>
      <a:folHlink>
        <a:srgbClr val="FF000F"/>
      </a:folHlink>
    </a:clrScheme>
    <a:fontScheme name="ABBvoiceOffice">
      <a:majorFont>
        <a:latin typeface="ABBvoiceOffice"/>
        <a:ea typeface="ABBvoiceOffice"/>
        <a:cs typeface="ABBvoiceOffice"/>
      </a:majorFont>
      <a:minorFont>
        <a:latin typeface="ABBvoiceOffice"/>
        <a:ea typeface="ABBvoiceOffice"/>
        <a:cs typeface="ABBvoiceOffi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647</TotalTime>
  <Words>3969</Words>
  <Application>Microsoft Office PowerPoint</Application>
  <PresentationFormat>Custom</PresentationFormat>
  <Paragraphs>555</Paragraphs>
  <Slides>41</Slides>
  <Notes>41</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41</vt:i4>
      </vt:variant>
    </vt:vector>
  </HeadingPairs>
  <TitlesOfParts>
    <vt:vector size="47" baseType="lpstr">
      <vt:lpstr>ABBvoiceOffice</vt:lpstr>
      <vt:lpstr>Times New Roman</vt:lpstr>
      <vt:lpstr>Arial</vt:lpstr>
      <vt:lpstr>Wingdings</vt:lpstr>
      <vt:lpstr>Symbol</vt:lpstr>
      <vt:lpstr>ABB Master</vt:lpstr>
      <vt:lpstr>ABB Ability™ Sistema de Control de Distribución Eléctrica</vt:lpstr>
      <vt:lpstr>Agenda</vt:lpstr>
      <vt:lpstr>Agenda</vt:lpstr>
      <vt:lpstr>ABB</vt:lpstr>
      <vt:lpstr>Agenda</vt:lpstr>
      <vt:lpstr>ABB</vt:lpstr>
      <vt:lpstr>ABB</vt:lpstr>
      <vt:lpstr>Agenda</vt:lpstr>
      <vt:lpstr>División Electrification Products</vt:lpstr>
      <vt:lpstr>División Electrification Products</vt:lpstr>
      <vt:lpstr>Agenda</vt:lpstr>
      <vt:lpstr>La Transformación Digital</vt:lpstr>
      <vt:lpstr>La Transformación Digital</vt:lpstr>
      <vt:lpstr>La Transformación Digital</vt:lpstr>
      <vt:lpstr>Agenda</vt:lpstr>
      <vt:lpstr>ABB Ability™</vt:lpstr>
      <vt:lpstr>ABB Ability™</vt:lpstr>
      <vt:lpstr>ABB Ability™</vt:lpstr>
      <vt:lpstr>Agenda</vt:lpstr>
      <vt:lpstr>Cómo las soluciones ABB Ability ™ ofrecen valor</vt:lpstr>
      <vt:lpstr>Cómo las soluciones ABB Ability ™ ofrecen valor</vt:lpstr>
      <vt:lpstr>Cómo las soluciones ABB Ability ™ ofrecen valor</vt:lpstr>
      <vt:lpstr>Agenda</vt:lpstr>
      <vt:lpstr>ABB Ability™ Electrical Distribution Control System</vt:lpstr>
      <vt:lpstr>ABB Ability ™ Sistema de Control de Distribución Eléctrica</vt:lpstr>
      <vt:lpstr>ABB Ability ™ Sistema de Control de Distribución Eléctrica</vt:lpstr>
      <vt:lpstr>ABB Ability ™ Sistema de Control de Distribución Eléctrica</vt:lpstr>
      <vt:lpstr>ABB Ability ™ Sistema de Control de Distribución Eléctrica</vt:lpstr>
      <vt:lpstr>ABB Ability ™ Sistema de Control de Distribución Eléctrica</vt:lpstr>
      <vt:lpstr>ABB Ability ™ Sistema de Control de Distribución Eléctrica</vt:lpstr>
      <vt:lpstr>ABB Ability ™ Sistema de Control de Distribución Eléctrica</vt:lpstr>
      <vt:lpstr>ABB Ability ™ Sistema de Control de Distribución Eléctrica</vt:lpstr>
      <vt:lpstr>ABB Ability ™ Sistema de Control de Distribución Eléctrica</vt:lpstr>
      <vt:lpstr>ABB Ability ™ Sistema de Control de Distribución Eléctrica</vt:lpstr>
      <vt:lpstr>ABB Ability ™ Sistema de Control de Distribución Eléctrica</vt:lpstr>
      <vt:lpstr>ABB Ability ™ Sistema de Control de Distribución Eléctrica</vt:lpstr>
      <vt:lpstr>ABB Ability ™ Sistema de Control de Distribución Eléctrica</vt:lpstr>
      <vt:lpstr>Preguntas</vt:lpstr>
      <vt:lpstr>Contacto</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ABB</dc:creator>
  <cp:lastModifiedBy>Andres Figueira</cp:lastModifiedBy>
  <cp:revision>149</cp:revision>
  <cp:lastPrinted>2017-08-21T12:47:17Z</cp:lastPrinted>
  <dcterms:created xsi:type="dcterms:W3CDTF">2016-10-27T06:56:12Z</dcterms:created>
  <dcterms:modified xsi:type="dcterms:W3CDTF">2017-08-21T12:48:12Z</dcterms:modified>
</cp:coreProperties>
</file>